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av" ContentType="audio/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3.xml" ContentType="application/vnd.openxmlformats-officedocument.theme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theme/theme4.xml" ContentType="application/vnd.openxmlformats-officedocument.theme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heme/theme5.xml" ContentType="application/vnd.openxmlformats-officedocument.theme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notesSlides/notesSlide1.xml" ContentType="application/vnd.openxmlformats-officedocument.presentationml.notesSlide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notesSlides/notesSlide2.xml" ContentType="application/vnd.openxmlformats-officedocument.presentationml.notesSlide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0.xml" ContentType="application/vnd.openxmlformats-officedocument.presentationml.tags+xml"/>
  <Override PartName="/ppt/notesSlides/notesSlide3.xml" ContentType="application/vnd.openxmlformats-officedocument.presentationml.notesSlide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notesSlides/notesSlide4.xml" ContentType="application/vnd.openxmlformats-officedocument.presentationml.notesSlide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notesSlides/notesSlide5.xml" ContentType="application/vnd.openxmlformats-officedocument.presentationml.notesSlide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notesSlides/notesSlide6.xml" ContentType="application/vnd.openxmlformats-officedocument.presentationml.notesSlide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notesSlides/notesSlide7.xml" ContentType="application/vnd.openxmlformats-officedocument.presentationml.notesSlide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notesSlides/notesSlide8.xml" ContentType="application/vnd.openxmlformats-officedocument.presentationml.notesSlide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notesSlides/notesSlide9.xml" ContentType="application/vnd.openxmlformats-officedocument.presentationml.notesSlide+xml"/>
  <Override PartName="/ppt/tags/tag339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notesSlides/notesSlide10.xml" ContentType="application/vnd.openxmlformats-officedocument.presentationml.notesSlide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notesSlides/notesSlide11.xml" ContentType="application/vnd.openxmlformats-officedocument.presentationml.notesSlide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notesSlides/notesSlide12.xml" ContentType="application/vnd.openxmlformats-officedocument.presentationml.notesSlide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0.xml" ContentType="application/vnd.openxmlformats-officedocument.presentationml.tags+xml"/>
  <Override PartName="/ppt/notesSlides/notesSlide13.xml" ContentType="application/vnd.openxmlformats-officedocument.presentationml.notesSlide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notesSlides/notesSlide14.xml" ContentType="application/vnd.openxmlformats-officedocument.presentationml.notesSlide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notesSlides/notesSlide15.xml" ContentType="application/vnd.openxmlformats-officedocument.presentationml.notesSlide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notesSlides/notesSlide16.xml" ContentType="application/vnd.openxmlformats-officedocument.presentationml.notesSlide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notesSlides/notesSlide17.xml" ContentType="application/vnd.openxmlformats-officedocument.presentationml.notesSlide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notesSlides/notesSlide18.xml" ContentType="application/vnd.openxmlformats-officedocument.presentationml.notesSlide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notesSlides/notesSlide19.xml" ContentType="application/vnd.openxmlformats-officedocument.presentationml.notesSlide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00.xml" ContentType="application/vnd.openxmlformats-officedocument.presentationml.tags+xml"/>
  <Override PartName="/ppt/notesSlides/notesSlide20.xml" ContentType="application/vnd.openxmlformats-officedocument.presentationml.notesSlide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notesSlides/notesSlide21.xml" ContentType="application/vnd.openxmlformats-officedocument.presentationml.notesSlide+xml"/>
  <Override PartName="/ppt/tags/tag409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notesSlides/notesSlide22.xml" ContentType="application/vnd.openxmlformats-officedocument.presentationml.notesSlide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notesSlides/notesSlide23.xml" ContentType="application/vnd.openxmlformats-officedocument.presentationml.notesSlide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notesSlides/notesSlide24.xml" ContentType="application/vnd.openxmlformats-officedocument.presentationml.notesSlide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0.xml" ContentType="application/vnd.openxmlformats-officedocument.presentationml.tags+xml"/>
  <Override PartName="/ppt/notesSlides/notesSlide25.xml" ContentType="application/vnd.openxmlformats-officedocument.presentationml.notesSlide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notesSlides/notesSlide26.xml" ContentType="application/vnd.openxmlformats-officedocument.presentationml.notesSlide+xml"/>
  <Override PartName="/ppt/tags/tag449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notesSlides/notesSlide27.xml" ContentType="application/vnd.openxmlformats-officedocument.presentationml.notesSlide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tags/tag460.xml" ContentType="application/vnd.openxmlformats-officedocument.presentationml.tags+xml"/>
  <Override PartName="/ppt/tags/tag461.xml" ContentType="application/vnd.openxmlformats-officedocument.presentationml.tags+xml"/>
  <Override PartName="/ppt/tags/tag462.xml" ContentType="application/vnd.openxmlformats-officedocument.presentationml.tags+xml"/>
  <Override PartName="/ppt/tags/tag463.xml" ContentType="application/vnd.openxmlformats-officedocument.presentationml.tags+xml"/>
  <Override PartName="/ppt/tags/tag464.xml" ContentType="application/vnd.openxmlformats-officedocument.presentationml.tags+xml"/>
  <Override PartName="/ppt/tags/tag465.xml" ContentType="application/vnd.openxmlformats-officedocument.presentationml.tags+xml"/>
  <Override PartName="/ppt/tags/tag466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984" r:id="rId1"/>
    <p:sldMasterId id="2147484001" r:id="rId2"/>
    <p:sldMasterId id="2147484109" r:id="rId3"/>
    <p:sldMasterId id="2147484115" r:id="rId4"/>
  </p:sldMasterIdLst>
  <p:notesMasterIdLst>
    <p:notesMasterId r:id="rId49"/>
  </p:notesMasterIdLst>
  <p:sldIdLst>
    <p:sldId id="259" r:id="rId5"/>
    <p:sldId id="425" r:id="rId6"/>
    <p:sldId id="277" r:id="rId7"/>
    <p:sldId id="340" r:id="rId8"/>
    <p:sldId id="434" r:id="rId9"/>
    <p:sldId id="433" r:id="rId10"/>
    <p:sldId id="435" r:id="rId11"/>
    <p:sldId id="436" r:id="rId12"/>
    <p:sldId id="437" r:id="rId13"/>
    <p:sldId id="438" r:id="rId14"/>
    <p:sldId id="439" r:id="rId15"/>
    <p:sldId id="440" r:id="rId16"/>
    <p:sldId id="443" r:id="rId17"/>
    <p:sldId id="442" r:id="rId18"/>
    <p:sldId id="441" r:id="rId19"/>
    <p:sldId id="444" r:id="rId20"/>
    <p:sldId id="432" r:id="rId21"/>
    <p:sldId id="414" r:id="rId22"/>
    <p:sldId id="445" r:id="rId23"/>
    <p:sldId id="446" r:id="rId24"/>
    <p:sldId id="447" r:id="rId25"/>
    <p:sldId id="448" r:id="rId26"/>
    <p:sldId id="449" r:id="rId27"/>
    <p:sldId id="450" r:id="rId28"/>
    <p:sldId id="451" r:id="rId29"/>
    <p:sldId id="452" r:id="rId30"/>
    <p:sldId id="454" r:id="rId31"/>
    <p:sldId id="455" r:id="rId32"/>
    <p:sldId id="456" r:id="rId33"/>
    <p:sldId id="457" r:id="rId34"/>
    <p:sldId id="458" r:id="rId35"/>
    <p:sldId id="459" r:id="rId36"/>
    <p:sldId id="460" r:id="rId37"/>
    <p:sldId id="431" r:id="rId38"/>
    <p:sldId id="280" r:id="rId39"/>
    <p:sldId id="464" r:id="rId40"/>
    <p:sldId id="470" r:id="rId41"/>
    <p:sldId id="471" r:id="rId42"/>
    <p:sldId id="461" r:id="rId43"/>
    <p:sldId id="463" r:id="rId44"/>
    <p:sldId id="465" r:id="rId45"/>
    <p:sldId id="466" r:id="rId46"/>
    <p:sldId id="467" r:id="rId47"/>
    <p:sldId id="373" r:id="rId48"/>
  </p:sldIdLst>
  <p:sldSz cx="12192000" cy="6858000"/>
  <p:notesSz cx="6858000" cy="9144000"/>
  <p:embeddedFontLst>
    <p:embeddedFont>
      <p:font typeface="Calibri" panose="020F0502020204030204" pitchFamily="34" charset="0"/>
      <p:regular r:id="rId50"/>
      <p:bold r:id="rId51"/>
      <p:italic r:id="rId52"/>
      <p:boldItalic r:id="rId53"/>
    </p:embeddedFont>
    <p:embeddedFont>
      <p:font typeface="Tw Cen MT" panose="020B0602020104020603" pitchFamily="34" charset="0"/>
      <p:regular r:id="rId54"/>
      <p:bold r:id="rId55"/>
      <p:italic r:id="rId56"/>
      <p:boldItalic r:id="rId57"/>
    </p:embeddedFont>
  </p:embeddedFontLst>
  <p:custDataLst>
    <p:tags r:id="rId58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63" autoAdjust="0"/>
    <p:restoredTop sz="74282" autoAdjust="0"/>
  </p:normalViewPr>
  <p:slideViewPr>
    <p:cSldViewPr>
      <p:cViewPr varScale="1">
        <p:scale>
          <a:sx n="61" d="100"/>
          <a:sy n="61" d="100"/>
        </p:scale>
        <p:origin x="1286" y="48"/>
      </p:cViewPr>
      <p:guideLst>
        <p:guide orient="horz" pos="2160"/>
        <p:guide pos="3840"/>
      </p:guideLst>
    </p:cSldViewPr>
  </p:slideViewPr>
  <p:notesTextViewPr>
    <p:cViewPr>
      <p:scale>
        <a:sx n="66" d="100"/>
        <a:sy n="66" d="100"/>
      </p:scale>
      <p:origin x="0" y="0"/>
    </p:cViewPr>
  </p:notesTextViewPr>
  <p:notesViewPr>
    <p:cSldViewPr>
      <p:cViewPr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font" Target="fonts/font1.fntdata"/><Relationship Id="rId55" Type="http://schemas.openxmlformats.org/officeDocument/2006/relationships/font" Target="fonts/font6.fntdata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font" Target="fonts/font4.fntdata"/><Relationship Id="rId58" Type="http://schemas.openxmlformats.org/officeDocument/2006/relationships/tags" Target="tags/tag1.xml"/><Relationship Id="rId5" Type="http://schemas.openxmlformats.org/officeDocument/2006/relationships/slide" Target="slides/slide1.xml"/><Relationship Id="rId61" Type="http://schemas.openxmlformats.org/officeDocument/2006/relationships/theme" Target="theme/theme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font" Target="fonts/font7.fntdata"/><Relationship Id="rId8" Type="http://schemas.openxmlformats.org/officeDocument/2006/relationships/slide" Target="slides/slide4.xml"/><Relationship Id="rId51" Type="http://schemas.openxmlformats.org/officeDocument/2006/relationships/font" Target="fonts/font2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font" Target="fonts/font5.fntdata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notesMaster" Target="notesMasters/notesMaster1.xml"/><Relationship Id="rId57" Type="http://schemas.openxmlformats.org/officeDocument/2006/relationships/font" Target="fonts/font8.fntdata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font" Target="fonts/font3.fntdata"/><Relationship Id="rId60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tags" Target="../tags/tag267.xml"/><Relationship Id="rId7" Type="http://schemas.openxmlformats.org/officeDocument/2006/relationships/tags" Target="../tags/tag271.xml"/><Relationship Id="rId2" Type="http://schemas.openxmlformats.org/officeDocument/2006/relationships/tags" Target="../tags/tag266.xml"/><Relationship Id="rId1" Type="http://schemas.openxmlformats.org/officeDocument/2006/relationships/theme" Target="../theme/theme5.xml"/><Relationship Id="rId6" Type="http://schemas.openxmlformats.org/officeDocument/2006/relationships/tags" Target="../tags/tag270.xml"/><Relationship Id="rId5" Type="http://schemas.openxmlformats.org/officeDocument/2006/relationships/tags" Target="../tags/tag269.xml"/><Relationship Id="rId4" Type="http://schemas.openxmlformats.org/officeDocument/2006/relationships/tags" Target="../tags/tag26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  <p:custDataLst>
              <p:tags r:id="rId2"/>
            </p:custDataLst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  <p:custDataLst>
              <p:tags r:id="rId3"/>
            </p:custDataLst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cs typeface="Arial" panose="020B0604020202020204" pitchFamily="34" charset="0"/>
              </a:defRPr>
            </a:lvl1pPr>
          </a:lstStyle>
          <a:p>
            <a:fld id="{6FFEAA19-E056-4BB2-9E69-AC518C58D19E}" type="datetimeFigureOut">
              <a:rPr lang="en-US" smtClean="0"/>
              <a:pPr/>
              <a:t>9/13/2022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  <p:custDataLst>
              <p:tags r:id="rId4"/>
            </p:custDataLst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5" name="Notes Placeholder 4"/>
          <p:cNvSpPr>
            <a:spLocks noGrp="1"/>
          </p:cNvSpPr>
          <p:nvPr>
            <p:ph type="body" sz="quarter" idx="3"/>
            <p:custDataLst>
              <p:tags r:id="rId5"/>
            </p:custDataLst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  <p:custDataLst>
              <p:tags r:id="rId6"/>
            </p:custDataLst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  <p:custDataLst>
              <p:tags r:id="rId7"/>
            </p:custDataLst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cs typeface="Arial" panose="020B0604020202020204" pitchFamily="34" charset="0"/>
              </a:defRPr>
            </a:lvl1pPr>
          </a:lstStyle>
          <a:p>
            <a:fld id="{5C5DF4A9-D96E-4D52-89FC-18FB20E4FF6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55424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Arial" panose="020B0604020202020204" pitchFamily="34" charset="0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Arial" panose="020B0604020202020204" pitchFamily="34" charset="0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Arial" panose="020B0604020202020204" pitchFamily="34" charset="0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Arial" panose="020B0604020202020204" pitchFamily="34" charset="0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notesMaster" Target="../notesMasters/notesMaster1.xml"/><Relationship Id="rId2" Type="http://schemas.openxmlformats.org/officeDocument/2006/relationships/tags" Target="../tags/tag281.xml"/><Relationship Id="rId1" Type="http://schemas.openxmlformats.org/officeDocument/2006/relationships/tags" Target="../tags/tag280.xml"/><Relationship Id="rId4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notesMaster" Target="../notesMasters/notesMaster1.xml"/><Relationship Id="rId2" Type="http://schemas.openxmlformats.org/officeDocument/2006/relationships/tags" Target="../tags/tag343.xml"/><Relationship Id="rId1" Type="http://schemas.openxmlformats.org/officeDocument/2006/relationships/tags" Target="../tags/tag342.xml"/><Relationship Id="rId4" Type="http://schemas.openxmlformats.org/officeDocument/2006/relationships/slide" Target="../slides/slide25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notesMaster" Target="../notesMasters/notesMaster1.xml"/><Relationship Id="rId2" Type="http://schemas.openxmlformats.org/officeDocument/2006/relationships/tags" Target="../tags/tag346.xml"/><Relationship Id="rId1" Type="http://schemas.openxmlformats.org/officeDocument/2006/relationships/tags" Target="../tags/tag345.xml"/><Relationship Id="rId4" Type="http://schemas.openxmlformats.org/officeDocument/2006/relationships/slide" Target="../slides/slide26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notesMaster" Target="../notesMasters/notesMaster1.xml"/><Relationship Id="rId2" Type="http://schemas.openxmlformats.org/officeDocument/2006/relationships/tags" Target="../tags/tag349.xml"/><Relationship Id="rId1" Type="http://schemas.openxmlformats.org/officeDocument/2006/relationships/tags" Target="../tags/tag348.xml"/><Relationship Id="rId4" Type="http://schemas.openxmlformats.org/officeDocument/2006/relationships/slide" Target="../slides/slide27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notesMaster" Target="../notesMasters/notesMaster1.xml"/><Relationship Id="rId2" Type="http://schemas.openxmlformats.org/officeDocument/2006/relationships/tags" Target="../tags/tag352.xml"/><Relationship Id="rId1" Type="http://schemas.openxmlformats.org/officeDocument/2006/relationships/tags" Target="../tags/tag351.xml"/><Relationship Id="rId4" Type="http://schemas.openxmlformats.org/officeDocument/2006/relationships/slide" Target="../slides/slide28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notesMaster" Target="../notesMasters/notesMaster1.xml"/><Relationship Id="rId2" Type="http://schemas.openxmlformats.org/officeDocument/2006/relationships/tags" Target="../tags/tag355.xml"/><Relationship Id="rId1" Type="http://schemas.openxmlformats.org/officeDocument/2006/relationships/tags" Target="../tags/tag354.xml"/><Relationship Id="rId4" Type="http://schemas.openxmlformats.org/officeDocument/2006/relationships/slide" Target="../slides/slide29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notesMaster" Target="../notesMasters/notesMaster1.xml"/><Relationship Id="rId2" Type="http://schemas.openxmlformats.org/officeDocument/2006/relationships/tags" Target="../tags/tag358.xml"/><Relationship Id="rId1" Type="http://schemas.openxmlformats.org/officeDocument/2006/relationships/tags" Target="../tags/tag357.xml"/><Relationship Id="rId4" Type="http://schemas.openxmlformats.org/officeDocument/2006/relationships/slide" Target="../slides/slide30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notesMaster" Target="../notesMasters/notesMaster1.xml"/><Relationship Id="rId2" Type="http://schemas.openxmlformats.org/officeDocument/2006/relationships/tags" Target="../tags/tag361.xml"/><Relationship Id="rId1" Type="http://schemas.openxmlformats.org/officeDocument/2006/relationships/tags" Target="../tags/tag360.xml"/><Relationship Id="rId4" Type="http://schemas.openxmlformats.org/officeDocument/2006/relationships/slide" Target="../slides/slide3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notesMaster" Target="../notesMasters/notesMaster1.xml"/><Relationship Id="rId2" Type="http://schemas.openxmlformats.org/officeDocument/2006/relationships/tags" Target="../tags/tag364.xml"/><Relationship Id="rId1" Type="http://schemas.openxmlformats.org/officeDocument/2006/relationships/tags" Target="../tags/tag363.xml"/><Relationship Id="rId4" Type="http://schemas.openxmlformats.org/officeDocument/2006/relationships/slide" Target="../slides/slide32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notesMaster" Target="../notesMasters/notesMaster1.xml"/><Relationship Id="rId2" Type="http://schemas.openxmlformats.org/officeDocument/2006/relationships/tags" Target="../tags/tag367.xml"/><Relationship Id="rId1" Type="http://schemas.openxmlformats.org/officeDocument/2006/relationships/tags" Target="../tags/tag366.xml"/><Relationship Id="rId4" Type="http://schemas.openxmlformats.org/officeDocument/2006/relationships/slide" Target="../slides/slide33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notesMaster" Target="../notesMasters/notesMaster1.xml"/><Relationship Id="rId2" Type="http://schemas.openxmlformats.org/officeDocument/2006/relationships/tags" Target="../tags/tag394.xml"/><Relationship Id="rId1" Type="http://schemas.openxmlformats.org/officeDocument/2006/relationships/tags" Target="../tags/tag393.xml"/><Relationship Id="rId4" Type="http://schemas.openxmlformats.org/officeDocument/2006/relationships/slide" Target="../slides/slide35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notesMaster" Target="../notesMasters/notesMaster1.xml"/><Relationship Id="rId2" Type="http://schemas.openxmlformats.org/officeDocument/2006/relationships/tags" Target="../tags/tag402.xml"/><Relationship Id="rId1" Type="http://schemas.openxmlformats.org/officeDocument/2006/relationships/tags" Target="../tags/tag401.xml"/><Relationship Id="rId4" Type="http://schemas.openxmlformats.org/officeDocument/2006/relationships/slide" Target="../slides/slide36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notesMaster" Target="../notesMasters/notesMaster1.xml"/><Relationship Id="rId2" Type="http://schemas.openxmlformats.org/officeDocument/2006/relationships/tags" Target="../tags/tag410.xml"/><Relationship Id="rId1" Type="http://schemas.openxmlformats.org/officeDocument/2006/relationships/tags" Target="../tags/tag409.xml"/><Relationship Id="rId4" Type="http://schemas.openxmlformats.org/officeDocument/2006/relationships/slide" Target="../slides/slide37.xm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notesMaster" Target="../notesMasters/notesMaster1.xml"/><Relationship Id="rId2" Type="http://schemas.openxmlformats.org/officeDocument/2006/relationships/tags" Target="../tags/tag418.xml"/><Relationship Id="rId1" Type="http://schemas.openxmlformats.org/officeDocument/2006/relationships/tags" Target="../tags/tag417.xml"/><Relationship Id="rId4" Type="http://schemas.openxmlformats.org/officeDocument/2006/relationships/slide" Target="../slides/slide38.xm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notesMaster" Target="../notesMasters/notesMaster1.xml"/><Relationship Id="rId2" Type="http://schemas.openxmlformats.org/officeDocument/2006/relationships/tags" Target="../tags/tag426.xml"/><Relationship Id="rId1" Type="http://schemas.openxmlformats.org/officeDocument/2006/relationships/tags" Target="../tags/tag425.xml"/><Relationship Id="rId4" Type="http://schemas.openxmlformats.org/officeDocument/2006/relationships/slide" Target="../slides/slide39.xm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notesMaster" Target="../notesMasters/notesMaster1.xml"/><Relationship Id="rId2" Type="http://schemas.openxmlformats.org/officeDocument/2006/relationships/tags" Target="../tags/tag434.xml"/><Relationship Id="rId1" Type="http://schemas.openxmlformats.org/officeDocument/2006/relationships/tags" Target="../tags/tag433.xml"/><Relationship Id="rId4" Type="http://schemas.openxmlformats.org/officeDocument/2006/relationships/slide" Target="../slides/slide40.xm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notesMaster" Target="../notesMasters/notesMaster1.xml"/><Relationship Id="rId2" Type="http://schemas.openxmlformats.org/officeDocument/2006/relationships/tags" Target="../tags/tag442.xml"/><Relationship Id="rId1" Type="http://schemas.openxmlformats.org/officeDocument/2006/relationships/tags" Target="../tags/tag441.xml"/><Relationship Id="rId4" Type="http://schemas.openxmlformats.org/officeDocument/2006/relationships/slide" Target="../slides/slide41.xm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notesMaster" Target="../notesMasters/notesMaster1.xml"/><Relationship Id="rId2" Type="http://schemas.openxmlformats.org/officeDocument/2006/relationships/tags" Target="../tags/tag450.xml"/><Relationship Id="rId1" Type="http://schemas.openxmlformats.org/officeDocument/2006/relationships/tags" Target="../tags/tag449.xml"/><Relationship Id="rId4" Type="http://schemas.openxmlformats.org/officeDocument/2006/relationships/slide" Target="../slides/slide42.xml"/></Relationships>
</file>

<file path=ppt/notesSlides/_rels/notesSlide27.xml.rels><?xml version="1.0" encoding="UTF-8" standalone="yes"?>
<Relationships xmlns="http://schemas.openxmlformats.org/package/2006/relationships"><Relationship Id="rId3" Type="http://schemas.openxmlformats.org/officeDocument/2006/relationships/notesMaster" Target="../notesMasters/notesMaster1.xml"/><Relationship Id="rId2" Type="http://schemas.openxmlformats.org/officeDocument/2006/relationships/tags" Target="../tags/tag458.xml"/><Relationship Id="rId1" Type="http://schemas.openxmlformats.org/officeDocument/2006/relationships/tags" Target="../tags/tag457.xml"/><Relationship Id="rId4" Type="http://schemas.openxmlformats.org/officeDocument/2006/relationships/slide" Target="../slides/slide43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notesMaster" Target="../notesMasters/notesMaster1.xml"/><Relationship Id="rId2" Type="http://schemas.openxmlformats.org/officeDocument/2006/relationships/tags" Target="../tags/tag322.xml"/><Relationship Id="rId1" Type="http://schemas.openxmlformats.org/officeDocument/2006/relationships/tags" Target="../tags/tag321.xml"/><Relationship Id="rId4" Type="http://schemas.openxmlformats.org/officeDocument/2006/relationships/slide" Target="../slides/slide18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notesMaster" Target="../notesMasters/notesMaster1.xml"/><Relationship Id="rId2" Type="http://schemas.openxmlformats.org/officeDocument/2006/relationships/tags" Target="../tags/tag325.xml"/><Relationship Id="rId1" Type="http://schemas.openxmlformats.org/officeDocument/2006/relationships/tags" Target="../tags/tag324.xml"/><Relationship Id="rId4" Type="http://schemas.openxmlformats.org/officeDocument/2006/relationships/slide" Target="../slides/slide19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notesMaster" Target="../notesMasters/notesMaster1.xml"/><Relationship Id="rId2" Type="http://schemas.openxmlformats.org/officeDocument/2006/relationships/tags" Target="../tags/tag328.xml"/><Relationship Id="rId1" Type="http://schemas.openxmlformats.org/officeDocument/2006/relationships/tags" Target="../tags/tag327.xml"/><Relationship Id="rId4" Type="http://schemas.openxmlformats.org/officeDocument/2006/relationships/slide" Target="../slides/slide20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notesMaster" Target="../notesMasters/notesMaster1.xml"/><Relationship Id="rId2" Type="http://schemas.openxmlformats.org/officeDocument/2006/relationships/tags" Target="../tags/tag331.xml"/><Relationship Id="rId1" Type="http://schemas.openxmlformats.org/officeDocument/2006/relationships/tags" Target="../tags/tag330.xml"/><Relationship Id="rId4" Type="http://schemas.openxmlformats.org/officeDocument/2006/relationships/slide" Target="../slides/slide2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notesMaster" Target="../notesMasters/notesMaster1.xml"/><Relationship Id="rId2" Type="http://schemas.openxmlformats.org/officeDocument/2006/relationships/tags" Target="../tags/tag334.xml"/><Relationship Id="rId1" Type="http://schemas.openxmlformats.org/officeDocument/2006/relationships/tags" Target="../tags/tag333.xml"/><Relationship Id="rId4" Type="http://schemas.openxmlformats.org/officeDocument/2006/relationships/slide" Target="../slides/slide22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notesMaster" Target="../notesMasters/notesMaster1.xml"/><Relationship Id="rId2" Type="http://schemas.openxmlformats.org/officeDocument/2006/relationships/tags" Target="../tags/tag337.xml"/><Relationship Id="rId1" Type="http://schemas.openxmlformats.org/officeDocument/2006/relationships/tags" Target="../tags/tag336.xml"/><Relationship Id="rId4" Type="http://schemas.openxmlformats.org/officeDocument/2006/relationships/slide" Target="../slides/slide23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notesMaster" Target="../notesMasters/notesMaster1.xml"/><Relationship Id="rId2" Type="http://schemas.openxmlformats.org/officeDocument/2006/relationships/tags" Target="../tags/tag340.xml"/><Relationship Id="rId1" Type="http://schemas.openxmlformats.org/officeDocument/2006/relationships/tags" Target="../tags/tag339.xml"/><Relationship Id="rId4" Type="http://schemas.openxmlformats.org/officeDocument/2006/relationships/slide" Target="../slides/slide2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5f391192_00:notes"/>
          <p:cNvSpPr>
            <a:spLocks noGrp="1" noRot="1" noChangeAspect="1"/>
          </p:cNvSpPr>
          <p:nvPr>
            <p:ph type="sldImg" idx="2"/>
            <p:custDataLst>
              <p:tags r:id="rId1"/>
            </p:custDataLst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35f391192_00:notes"/>
          <p:cNvSpPr txBox="1"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35f391192_04:notes"/>
          <p:cNvSpPr>
            <a:spLocks noGrp="1" noRot="1" noChangeAspect="1"/>
          </p:cNvSpPr>
          <p:nvPr>
            <p:ph type="sldImg" idx="2"/>
            <p:custDataLst>
              <p:tags r:id="rId1"/>
            </p:custDataLst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35f391192_04:notes"/>
          <p:cNvSpPr txBox="1"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437176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35f391192_04:notes"/>
          <p:cNvSpPr>
            <a:spLocks noGrp="1" noRot="1" noChangeAspect="1"/>
          </p:cNvSpPr>
          <p:nvPr>
            <p:ph type="sldImg" idx="2"/>
            <p:custDataLst>
              <p:tags r:id="rId1"/>
            </p:custDataLst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35f391192_04:notes"/>
          <p:cNvSpPr txBox="1"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583336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35f391192_04:notes"/>
          <p:cNvSpPr>
            <a:spLocks noGrp="1" noRot="1" noChangeAspect="1"/>
          </p:cNvSpPr>
          <p:nvPr>
            <p:ph type="sldImg" idx="2"/>
            <p:custDataLst>
              <p:tags r:id="rId1"/>
            </p:custDataLst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35f391192_04:notes"/>
          <p:cNvSpPr txBox="1"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218678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35f391192_04:notes"/>
          <p:cNvSpPr>
            <a:spLocks noGrp="1" noRot="1" noChangeAspect="1"/>
          </p:cNvSpPr>
          <p:nvPr>
            <p:ph type="sldImg" idx="2"/>
            <p:custDataLst>
              <p:tags r:id="rId1"/>
            </p:custDataLst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35f391192_04:notes"/>
          <p:cNvSpPr txBox="1"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506385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35f391192_04:notes"/>
          <p:cNvSpPr>
            <a:spLocks noGrp="1" noRot="1" noChangeAspect="1"/>
          </p:cNvSpPr>
          <p:nvPr>
            <p:ph type="sldImg" idx="2"/>
            <p:custDataLst>
              <p:tags r:id="rId1"/>
            </p:custDataLst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35f391192_04:notes"/>
          <p:cNvSpPr txBox="1"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799878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35f391192_04:notes"/>
          <p:cNvSpPr>
            <a:spLocks noGrp="1" noRot="1" noChangeAspect="1"/>
          </p:cNvSpPr>
          <p:nvPr>
            <p:ph type="sldImg" idx="2"/>
            <p:custDataLst>
              <p:tags r:id="rId1"/>
            </p:custDataLst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35f391192_04:notes"/>
          <p:cNvSpPr txBox="1"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802413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35f391192_04:notes"/>
          <p:cNvSpPr>
            <a:spLocks noGrp="1" noRot="1" noChangeAspect="1"/>
          </p:cNvSpPr>
          <p:nvPr>
            <p:ph type="sldImg" idx="2"/>
            <p:custDataLst>
              <p:tags r:id="rId1"/>
            </p:custDataLst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35f391192_04:notes"/>
          <p:cNvSpPr txBox="1"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774821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35f391192_04:notes"/>
          <p:cNvSpPr>
            <a:spLocks noGrp="1" noRot="1" noChangeAspect="1"/>
          </p:cNvSpPr>
          <p:nvPr>
            <p:ph type="sldImg" idx="2"/>
            <p:custDataLst>
              <p:tags r:id="rId1"/>
            </p:custDataLst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35f391192_04:notes"/>
          <p:cNvSpPr txBox="1"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209540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35f391192_04:notes"/>
          <p:cNvSpPr>
            <a:spLocks noGrp="1" noRot="1" noChangeAspect="1"/>
          </p:cNvSpPr>
          <p:nvPr>
            <p:ph type="sldImg" idx="2"/>
            <p:custDataLst>
              <p:tags r:id="rId1"/>
            </p:custDataLst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35f391192_04:notes"/>
          <p:cNvSpPr txBox="1"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2595647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35ed75ccf_0113:notes"/>
          <p:cNvSpPr>
            <a:spLocks noGrp="1" noRot="1" noChangeAspect="1"/>
          </p:cNvSpPr>
          <p:nvPr>
            <p:ph type="sldImg" idx="2"/>
            <p:custDataLst>
              <p:tags r:id="rId1"/>
            </p:custDataLst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35ed75ccf_0113:notes"/>
          <p:cNvSpPr txBox="1"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5DF4A9-D96E-4D52-89FC-18FB20E4FF62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033636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35ed75ccf_0113:notes"/>
          <p:cNvSpPr>
            <a:spLocks noGrp="1" noRot="1" noChangeAspect="1"/>
          </p:cNvSpPr>
          <p:nvPr>
            <p:ph type="sldImg" idx="2"/>
            <p:custDataLst>
              <p:tags r:id="rId1"/>
            </p:custDataLst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35ed75ccf_0113:notes"/>
          <p:cNvSpPr txBox="1"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3907385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35ed75ccf_0113:notes"/>
          <p:cNvSpPr>
            <a:spLocks noGrp="1" noRot="1" noChangeAspect="1"/>
          </p:cNvSpPr>
          <p:nvPr>
            <p:ph type="sldImg" idx="2"/>
            <p:custDataLst>
              <p:tags r:id="rId1"/>
            </p:custDataLst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35ed75ccf_0113:notes"/>
          <p:cNvSpPr txBox="1"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3720323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35ed75ccf_0113:notes"/>
          <p:cNvSpPr>
            <a:spLocks noGrp="1" noRot="1" noChangeAspect="1"/>
          </p:cNvSpPr>
          <p:nvPr>
            <p:ph type="sldImg" idx="2"/>
            <p:custDataLst>
              <p:tags r:id="rId1"/>
            </p:custDataLst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35ed75ccf_0113:notes"/>
          <p:cNvSpPr txBox="1"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7802795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35ed75ccf_0113:notes"/>
          <p:cNvSpPr>
            <a:spLocks noGrp="1" noRot="1" noChangeAspect="1"/>
          </p:cNvSpPr>
          <p:nvPr>
            <p:ph type="sldImg" idx="2"/>
            <p:custDataLst>
              <p:tags r:id="rId1"/>
            </p:custDataLst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35ed75ccf_0113:notes"/>
          <p:cNvSpPr txBox="1"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3537868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35ed75ccf_0113:notes"/>
          <p:cNvSpPr>
            <a:spLocks noGrp="1" noRot="1" noChangeAspect="1"/>
          </p:cNvSpPr>
          <p:nvPr>
            <p:ph type="sldImg" idx="2"/>
            <p:custDataLst>
              <p:tags r:id="rId1"/>
            </p:custDataLst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35ed75ccf_0113:notes"/>
          <p:cNvSpPr txBox="1"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4405543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35ed75ccf_0113:notes"/>
          <p:cNvSpPr>
            <a:spLocks noGrp="1" noRot="1" noChangeAspect="1"/>
          </p:cNvSpPr>
          <p:nvPr>
            <p:ph type="sldImg" idx="2"/>
            <p:custDataLst>
              <p:tags r:id="rId1"/>
            </p:custDataLst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35ed75ccf_0113:notes"/>
          <p:cNvSpPr txBox="1"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5404549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35ed75ccf_0113:notes"/>
          <p:cNvSpPr>
            <a:spLocks noGrp="1" noRot="1" noChangeAspect="1"/>
          </p:cNvSpPr>
          <p:nvPr>
            <p:ph type="sldImg" idx="2"/>
            <p:custDataLst>
              <p:tags r:id="rId1"/>
            </p:custDataLst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35ed75ccf_0113:notes"/>
          <p:cNvSpPr txBox="1"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3308928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35ed75ccf_0113:notes"/>
          <p:cNvSpPr>
            <a:spLocks noGrp="1" noRot="1" noChangeAspect="1"/>
          </p:cNvSpPr>
          <p:nvPr>
            <p:ph type="sldImg" idx="2"/>
            <p:custDataLst>
              <p:tags r:id="rId1"/>
            </p:custDataLst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35ed75ccf_0113:notes"/>
          <p:cNvSpPr txBox="1"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231203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35f391192_04:notes"/>
          <p:cNvSpPr>
            <a:spLocks noGrp="1" noRot="1" noChangeAspect="1"/>
          </p:cNvSpPr>
          <p:nvPr>
            <p:ph type="sldImg" idx="2"/>
            <p:custDataLst>
              <p:tags r:id="rId1"/>
            </p:custDataLst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35f391192_04:notes"/>
          <p:cNvSpPr txBox="1"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35f391192_04:notes"/>
          <p:cNvSpPr>
            <a:spLocks noGrp="1" noRot="1" noChangeAspect="1"/>
          </p:cNvSpPr>
          <p:nvPr>
            <p:ph type="sldImg" idx="2"/>
            <p:custDataLst>
              <p:tags r:id="rId1"/>
            </p:custDataLst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35f391192_04:notes"/>
          <p:cNvSpPr txBox="1"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465084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35f391192_04:notes"/>
          <p:cNvSpPr>
            <a:spLocks noGrp="1" noRot="1" noChangeAspect="1"/>
          </p:cNvSpPr>
          <p:nvPr>
            <p:ph type="sldImg" idx="2"/>
            <p:custDataLst>
              <p:tags r:id="rId1"/>
            </p:custDataLst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35f391192_04:notes"/>
          <p:cNvSpPr txBox="1"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113328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35f391192_04:notes"/>
          <p:cNvSpPr>
            <a:spLocks noGrp="1" noRot="1" noChangeAspect="1"/>
          </p:cNvSpPr>
          <p:nvPr>
            <p:ph type="sldImg" idx="2"/>
            <p:custDataLst>
              <p:tags r:id="rId1"/>
            </p:custDataLst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35f391192_04:notes"/>
          <p:cNvSpPr txBox="1"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292265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35f391192_04:notes"/>
          <p:cNvSpPr>
            <a:spLocks noGrp="1" noRot="1" noChangeAspect="1"/>
          </p:cNvSpPr>
          <p:nvPr>
            <p:ph type="sldImg" idx="2"/>
            <p:custDataLst>
              <p:tags r:id="rId1"/>
            </p:custDataLst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35f391192_04:notes"/>
          <p:cNvSpPr txBox="1"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309653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35f391192_04:notes"/>
          <p:cNvSpPr>
            <a:spLocks noGrp="1" noRot="1" noChangeAspect="1"/>
          </p:cNvSpPr>
          <p:nvPr>
            <p:ph type="sldImg" idx="2"/>
            <p:custDataLst>
              <p:tags r:id="rId1"/>
            </p:custDataLst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35f391192_04:notes"/>
          <p:cNvSpPr txBox="1"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334884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35f391192_04:notes"/>
          <p:cNvSpPr>
            <a:spLocks noGrp="1" noRot="1" noChangeAspect="1"/>
          </p:cNvSpPr>
          <p:nvPr>
            <p:ph type="sldImg" idx="2"/>
            <p:custDataLst>
              <p:tags r:id="rId1"/>
            </p:custDataLst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35f391192_04:notes"/>
          <p:cNvSpPr txBox="1"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472258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Relationship Id="rId4" Type="http://schemas.openxmlformats.org/officeDocument/2006/relationships/audio" Target="../media/audio1.wav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audio" Target="../media/audio1.wav"/><Relationship Id="rId1" Type="http://schemas.openxmlformats.org/officeDocument/2006/relationships/tags" Target="../tags/tag17.xml"/><Relationship Id="rId4" Type="http://schemas.openxmlformats.org/officeDocument/2006/relationships/audio" Target="../media/audio1.wav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audio" Target="../media/audio1.wav"/><Relationship Id="rId1" Type="http://schemas.openxmlformats.org/officeDocument/2006/relationships/tags" Target="../tags/tag18.xml"/><Relationship Id="rId4" Type="http://schemas.openxmlformats.org/officeDocument/2006/relationships/audio" Target="../media/audio1.wav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tags" Target="../tags/tag21.xml"/><Relationship Id="rId7" Type="http://schemas.openxmlformats.org/officeDocument/2006/relationships/audio" Target="../media/audio2.wav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6" Type="http://schemas.openxmlformats.org/officeDocument/2006/relationships/image" Target="../media/image3.jpeg"/><Relationship Id="rId5" Type="http://schemas.openxmlformats.org/officeDocument/2006/relationships/slideMaster" Target="../slideMasters/slideMaster1.xml"/><Relationship Id="rId4" Type="http://schemas.openxmlformats.org/officeDocument/2006/relationships/audio" Target="../media/audio2.wav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2.xml"/><Relationship Id="rId1" Type="http://schemas.openxmlformats.org/officeDocument/2006/relationships/audio" Target="../media/audio1.wav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tags" Target="../tags/tag29.xml"/><Relationship Id="rId13" Type="http://schemas.openxmlformats.org/officeDocument/2006/relationships/tags" Target="../tags/tag34.xml"/><Relationship Id="rId18" Type="http://schemas.openxmlformats.org/officeDocument/2006/relationships/tags" Target="../tags/tag39.xml"/><Relationship Id="rId26" Type="http://schemas.openxmlformats.org/officeDocument/2006/relationships/slideMaster" Target="../slideMasters/slideMaster2.xml"/><Relationship Id="rId3" Type="http://schemas.openxmlformats.org/officeDocument/2006/relationships/tags" Target="../tags/tag24.xml"/><Relationship Id="rId21" Type="http://schemas.openxmlformats.org/officeDocument/2006/relationships/tags" Target="../tags/tag42.xml"/><Relationship Id="rId7" Type="http://schemas.openxmlformats.org/officeDocument/2006/relationships/tags" Target="../tags/tag28.xml"/><Relationship Id="rId12" Type="http://schemas.openxmlformats.org/officeDocument/2006/relationships/tags" Target="../tags/tag33.xml"/><Relationship Id="rId17" Type="http://schemas.openxmlformats.org/officeDocument/2006/relationships/tags" Target="../tags/tag38.xml"/><Relationship Id="rId25" Type="http://schemas.openxmlformats.org/officeDocument/2006/relationships/audio" Target="../media/audio1.wav"/><Relationship Id="rId2" Type="http://schemas.openxmlformats.org/officeDocument/2006/relationships/tags" Target="../tags/tag23.xml"/><Relationship Id="rId16" Type="http://schemas.openxmlformats.org/officeDocument/2006/relationships/tags" Target="../tags/tag37.xml"/><Relationship Id="rId20" Type="http://schemas.openxmlformats.org/officeDocument/2006/relationships/tags" Target="../tags/tag41.xml"/><Relationship Id="rId1" Type="http://schemas.openxmlformats.org/officeDocument/2006/relationships/tags" Target="../tags/tag22.xml"/><Relationship Id="rId6" Type="http://schemas.openxmlformats.org/officeDocument/2006/relationships/tags" Target="../tags/tag27.xml"/><Relationship Id="rId11" Type="http://schemas.openxmlformats.org/officeDocument/2006/relationships/tags" Target="../tags/tag32.xml"/><Relationship Id="rId24" Type="http://schemas.openxmlformats.org/officeDocument/2006/relationships/tags" Target="../tags/tag45.xml"/><Relationship Id="rId5" Type="http://schemas.openxmlformats.org/officeDocument/2006/relationships/tags" Target="../tags/tag26.xml"/><Relationship Id="rId15" Type="http://schemas.openxmlformats.org/officeDocument/2006/relationships/tags" Target="../tags/tag36.xml"/><Relationship Id="rId23" Type="http://schemas.openxmlformats.org/officeDocument/2006/relationships/tags" Target="../tags/tag44.xml"/><Relationship Id="rId10" Type="http://schemas.openxmlformats.org/officeDocument/2006/relationships/tags" Target="../tags/tag31.xml"/><Relationship Id="rId19" Type="http://schemas.openxmlformats.org/officeDocument/2006/relationships/tags" Target="../tags/tag40.xml"/><Relationship Id="rId4" Type="http://schemas.openxmlformats.org/officeDocument/2006/relationships/tags" Target="../tags/tag25.xml"/><Relationship Id="rId9" Type="http://schemas.openxmlformats.org/officeDocument/2006/relationships/tags" Target="../tags/tag30.xml"/><Relationship Id="rId14" Type="http://schemas.openxmlformats.org/officeDocument/2006/relationships/tags" Target="../tags/tag35.xml"/><Relationship Id="rId22" Type="http://schemas.openxmlformats.org/officeDocument/2006/relationships/tags" Target="../tags/tag43.xml"/><Relationship Id="rId27" Type="http://schemas.openxmlformats.org/officeDocument/2006/relationships/audio" Target="../media/audio1.wav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tags" Target="../tags/tag53.xml"/><Relationship Id="rId13" Type="http://schemas.openxmlformats.org/officeDocument/2006/relationships/image" Target="../media/image4.png"/><Relationship Id="rId3" Type="http://schemas.openxmlformats.org/officeDocument/2006/relationships/tags" Target="../tags/tag48.xml"/><Relationship Id="rId7" Type="http://schemas.openxmlformats.org/officeDocument/2006/relationships/tags" Target="../tags/tag52.xml"/><Relationship Id="rId12" Type="http://schemas.openxmlformats.org/officeDocument/2006/relationships/slideMaster" Target="../slideMasters/slideMaster2.xml"/><Relationship Id="rId2" Type="http://schemas.openxmlformats.org/officeDocument/2006/relationships/tags" Target="../tags/tag47.xml"/><Relationship Id="rId1" Type="http://schemas.openxmlformats.org/officeDocument/2006/relationships/tags" Target="../tags/tag46.xml"/><Relationship Id="rId6" Type="http://schemas.openxmlformats.org/officeDocument/2006/relationships/tags" Target="../tags/tag51.xml"/><Relationship Id="rId11" Type="http://schemas.openxmlformats.org/officeDocument/2006/relationships/audio" Target="../media/audio1.wav"/><Relationship Id="rId5" Type="http://schemas.openxmlformats.org/officeDocument/2006/relationships/tags" Target="../tags/tag50.xml"/><Relationship Id="rId10" Type="http://schemas.openxmlformats.org/officeDocument/2006/relationships/tags" Target="../tags/tag55.xml"/><Relationship Id="rId4" Type="http://schemas.openxmlformats.org/officeDocument/2006/relationships/tags" Target="../tags/tag49.xml"/><Relationship Id="rId9" Type="http://schemas.openxmlformats.org/officeDocument/2006/relationships/tags" Target="../tags/tag54.xml"/><Relationship Id="rId14" Type="http://schemas.openxmlformats.org/officeDocument/2006/relationships/audio" Target="../media/audio1.wav"/></Relationships>
</file>

<file path=ppt/slideLayouts/_rels/slideLayout17.xml.rels><?xml version="1.0" encoding="UTF-8" standalone="yes"?>
<Relationships xmlns="http://schemas.openxmlformats.org/package/2006/relationships"><Relationship Id="rId117" Type="http://schemas.openxmlformats.org/officeDocument/2006/relationships/tags" Target="../tags/tag172.xml"/><Relationship Id="rId21" Type="http://schemas.openxmlformats.org/officeDocument/2006/relationships/tags" Target="../tags/tag76.xml"/><Relationship Id="rId42" Type="http://schemas.openxmlformats.org/officeDocument/2006/relationships/tags" Target="../tags/tag97.xml"/><Relationship Id="rId63" Type="http://schemas.openxmlformats.org/officeDocument/2006/relationships/tags" Target="../tags/tag118.xml"/><Relationship Id="rId84" Type="http://schemas.openxmlformats.org/officeDocument/2006/relationships/tags" Target="../tags/tag139.xml"/><Relationship Id="rId138" Type="http://schemas.openxmlformats.org/officeDocument/2006/relationships/tags" Target="../tags/tag193.xml"/><Relationship Id="rId159" Type="http://schemas.openxmlformats.org/officeDocument/2006/relationships/tags" Target="../tags/tag214.xml"/><Relationship Id="rId170" Type="http://schemas.openxmlformats.org/officeDocument/2006/relationships/tags" Target="../tags/tag225.xml"/><Relationship Id="rId107" Type="http://schemas.openxmlformats.org/officeDocument/2006/relationships/tags" Target="../tags/tag162.xml"/><Relationship Id="rId11" Type="http://schemas.openxmlformats.org/officeDocument/2006/relationships/tags" Target="../tags/tag66.xml"/><Relationship Id="rId32" Type="http://schemas.openxmlformats.org/officeDocument/2006/relationships/tags" Target="../tags/tag87.xml"/><Relationship Id="rId53" Type="http://schemas.openxmlformats.org/officeDocument/2006/relationships/tags" Target="../tags/tag108.xml"/><Relationship Id="rId74" Type="http://schemas.openxmlformats.org/officeDocument/2006/relationships/tags" Target="../tags/tag129.xml"/><Relationship Id="rId128" Type="http://schemas.openxmlformats.org/officeDocument/2006/relationships/tags" Target="../tags/tag183.xml"/><Relationship Id="rId149" Type="http://schemas.openxmlformats.org/officeDocument/2006/relationships/tags" Target="../tags/tag204.xml"/><Relationship Id="rId5" Type="http://schemas.openxmlformats.org/officeDocument/2006/relationships/tags" Target="../tags/tag60.xml"/><Relationship Id="rId95" Type="http://schemas.openxmlformats.org/officeDocument/2006/relationships/tags" Target="../tags/tag150.xml"/><Relationship Id="rId160" Type="http://schemas.openxmlformats.org/officeDocument/2006/relationships/tags" Target="../tags/tag215.xml"/><Relationship Id="rId181" Type="http://schemas.openxmlformats.org/officeDocument/2006/relationships/slideMaster" Target="../slideMasters/slideMaster2.xml"/><Relationship Id="rId22" Type="http://schemas.openxmlformats.org/officeDocument/2006/relationships/tags" Target="../tags/tag77.xml"/><Relationship Id="rId43" Type="http://schemas.openxmlformats.org/officeDocument/2006/relationships/tags" Target="../tags/tag98.xml"/><Relationship Id="rId64" Type="http://schemas.openxmlformats.org/officeDocument/2006/relationships/tags" Target="../tags/tag119.xml"/><Relationship Id="rId118" Type="http://schemas.openxmlformats.org/officeDocument/2006/relationships/tags" Target="../tags/tag173.xml"/><Relationship Id="rId139" Type="http://schemas.openxmlformats.org/officeDocument/2006/relationships/tags" Target="../tags/tag194.xml"/><Relationship Id="rId85" Type="http://schemas.openxmlformats.org/officeDocument/2006/relationships/tags" Target="../tags/tag140.xml"/><Relationship Id="rId150" Type="http://schemas.openxmlformats.org/officeDocument/2006/relationships/tags" Target="../tags/tag205.xml"/><Relationship Id="rId171" Type="http://schemas.openxmlformats.org/officeDocument/2006/relationships/tags" Target="../tags/tag226.xml"/><Relationship Id="rId12" Type="http://schemas.openxmlformats.org/officeDocument/2006/relationships/tags" Target="../tags/tag67.xml"/><Relationship Id="rId33" Type="http://schemas.openxmlformats.org/officeDocument/2006/relationships/tags" Target="../tags/tag88.xml"/><Relationship Id="rId108" Type="http://schemas.openxmlformats.org/officeDocument/2006/relationships/tags" Target="../tags/tag163.xml"/><Relationship Id="rId129" Type="http://schemas.openxmlformats.org/officeDocument/2006/relationships/tags" Target="../tags/tag184.xml"/><Relationship Id="rId54" Type="http://schemas.openxmlformats.org/officeDocument/2006/relationships/tags" Target="../tags/tag109.xml"/><Relationship Id="rId75" Type="http://schemas.openxmlformats.org/officeDocument/2006/relationships/tags" Target="../tags/tag130.xml"/><Relationship Id="rId96" Type="http://schemas.openxmlformats.org/officeDocument/2006/relationships/tags" Target="../tags/tag151.xml"/><Relationship Id="rId140" Type="http://schemas.openxmlformats.org/officeDocument/2006/relationships/tags" Target="../tags/tag195.xml"/><Relationship Id="rId161" Type="http://schemas.openxmlformats.org/officeDocument/2006/relationships/tags" Target="../tags/tag216.xml"/><Relationship Id="rId182" Type="http://schemas.openxmlformats.org/officeDocument/2006/relationships/audio" Target="../media/audio1.wav"/><Relationship Id="rId6" Type="http://schemas.openxmlformats.org/officeDocument/2006/relationships/tags" Target="../tags/tag61.xml"/><Relationship Id="rId23" Type="http://schemas.openxmlformats.org/officeDocument/2006/relationships/tags" Target="../tags/tag78.xml"/><Relationship Id="rId119" Type="http://schemas.openxmlformats.org/officeDocument/2006/relationships/tags" Target="../tags/tag174.xml"/><Relationship Id="rId44" Type="http://schemas.openxmlformats.org/officeDocument/2006/relationships/tags" Target="../tags/tag99.xml"/><Relationship Id="rId60" Type="http://schemas.openxmlformats.org/officeDocument/2006/relationships/tags" Target="../tags/tag115.xml"/><Relationship Id="rId65" Type="http://schemas.openxmlformats.org/officeDocument/2006/relationships/tags" Target="../tags/tag120.xml"/><Relationship Id="rId81" Type="http://schemas.openxmlformats.org/officeDocument/2006/relationships/tags" Target="../tags/tag136.xml"/><Relationship Id="rId86" Type="http://schemas.openxmlformats.org/officeDocument/2006/relationships/tags" Target="../tags/tag141.xml"/><Relationship Id="rId130" Type="http://schemas.openxmlformats.org/officeDocument/2006/relationships/tags" Target="../tags/tag185.xml"/><Relationship Id="rId135" Type="http://schemas.openxmlformats.org/officeDocument/2006/relationships/tags" Target="../tags/tag190.xml"/><Relationship Id="rId151" Type="http://schemas.openxmlformats.org/officeDocument/2006/relationships/tags" Target="../tags/tag206.xml"/><Relationship Id="rId156" Type="http://schemas.openxmlformats.org/officeDocument/2006/relationships/tags" Target="../tags/tag211.xml"/><Relationship Id="rId177" Type="http://schemas.openxmlformats.org/officeDocument/2006/relationships/tags" Target="../tags/tag232.xml"/><Relationship Id="rId172" Type="http://schemas.openxmlformats.org/officeDocument/2006/relationships/tags" Target="../tags/tag227.xml"/><Relationship Id="rId13" Type="http://schemas.openxmlformats.org/officeDocument/2006/relationships/tags" Target="../tags/tag68.xml"/><Relationship Id="rId18" Type="http://schemas.openxmlformats.org/officeDocument/2006/relationships/tags" Target="../tags/tag73.xml"/><Relationship Id="rId39" Type="http://schemas.openxmlformats.org/officeDocument/2006/relationships/tags" Target="../tags/tag94.xml"/><Relationship Id="rId109" Type="http://schemas.openxmlformats.org/officeDocument/2006/relationships/tags" Target="../tags/tag164.xml"/><Relationship Id="rId34" Type="http://schemas.openxmlformats.org/officeDocument/2006/relationships/tags" Target="../tags/tag89.xml"/><Relationship Id="rId50" Type="http://schemas.openxmlformats.org/officeDocument/2006/relationships/tags" Target="../tags/tag105.xml"/><Relationship Id="rId55" Type="http://schemas.openxmlformats.org/officeDocument/2006/relationships/tags" Target="../tags/tag110.xml"/><Relationship Id="rId76" Type="http://schemas.openxmlformats.org/officeDocument/2006/relationships/tags" Target="../tags/tag131.xml"/><Relationship Id="rId97" Type="http://schemas.openxmlformats.org/officeDocument/2006/relationships/tags" Target="../tags/tag152.xml"/><Relationship Id="rId104" Type="http://schemas.openxmlformats.org/officeDocument/2006/relationships/tags" Target="../tags/tag159.xml"/><Relationship Id="rId120" Type="http://schemas.openxmlformats.org/officeDocument/2006/relationships/tags" Target="../tags/tag175.xml"/><Relationship Id="rId125" Type="http://schemas.openxmlformats.org/officeDocument/2006/relationships/tags" Target="../tags/tag180.xml"/><Relationship Id="rId141" Type="http://schemas.openxmlformats.org/officeDocument/2006/relationships/tags" Target="../tags/tag196.xml"/><Relationship Id="rId146" Type="http://schemas.openxmlformats.org/officeDocument/2006/relationships/tags" Target="../tags/tag201.xml"/><Relationship Id="rId167" Type="http://schemas.openxmlformats.org/officeDocument/2006/relationships/tags" Target="../tags/tag222.xml"/><Relationship Id="rId7" Type="http://schemas.openxmlformats.org/officeDocument/2006/relationships/tags" Target="../tags/tag62.xml"/><Relationship Id="rId71" Type="http://schemas.openxmlformats.org/officeDocument/2006/relationships/tags" Target="../tags/tag126.xml"/><Relationship Id="rId92" Type="http://schemas.openxmlformats.org/officeDocument/2006/relationships/tags" Target="../tags/tag147.xml"/><Relationship Id="rId162" Type="http://schemas.openxmlformats.org/officeDocument/2006/relationships/tags" Target="../tags/tag217.xml"/><Relationship Id="rId2" Type="http://schemas.openxmlformats.org/officeDocument/2006/relationships/tags" Target="../tags/tag57.xml"/><Relationship Id="rId29" Type="http://schemas.openxmlformats.org/officeDocument/2006/relationships/tags" Target="../tags/tag84.xml"/><Relationship Id="rId24" Type="http://schemas.openxmlformats.org/officeDocument/2006/relationships/tags" Target="../tags/tag79.xml"/><Relationship Id="rId40" Type="http://schemas.openxmlformats.org/officeDocument/2006/relationships/tags" Target="../tags/tag95.xml"/><Relationship Id="rId45" Type="http://schemas.openxmlformats.org/officeDocument/2006/relationships/tags" Target="../tags/tag100.xml"/><Relationship Id="rId66" Type="http://schemas.openxmlformats.org/officeDocument/2006/relationships/tags" Target="../tags/tag121.xml"/><Relationship Id="rId87" Type="http://schemas.openxmlformats.org/officeDocument/2006/relationships/tags" Target="../tags/tag142.xml"/><Relationship Id="rId110" Type="http://schemas.openxmlformats.org/officeDocument/2006/relationships/tags" Target="../tags/tag165.xml"/><Relationship Id="rId115" Type="http://schemas.openxmlformats.org/officeDocument/2006/relationships/tags" Target="../tags/tag170.xml"/><Relationship Id="rId131" Type="http://schemas.openxmlformats.org/officeDocument/2006/relationships/tags" Target="../tags/tag186.xml"/><Relationship Id="rId136" Type="http://schemas.openxmlformats.org/officeDocument/2006/relationships/tags" Target="../tags/tag191.xml"/><Relationship Id="rId157" Type="http://schemas.openxmlformats.org/officeDocument/2006/relationships/tags" Target="../tags/tag212.xml"/><Relationship Id="rId178" Type="http://schemas.openxmlformats.org/officeDocument/2006/relationships/tags" Target="../tags/tag233.xml"/><Relationship Id="rId61" Type="http://schemas.openxmlformats.org/officeDocument/2006/relationships/tags" Target="../tags/tag116.xml"/><Relationship Id="rId82" Type="http://schemas.openxmlformats.org/officeDocument/2006/relationships/tags" Target="../tags/tag137.xml"/><Relationship Id="rId152" Type="http://schemas.openxmlformats.org/officeDocument/2006/relationships/tags" Target="../tags/tag207.xml"/><Relationship Id="rId173" Type="http://schemas.openxmlformats.org/officeDocument/2006/relationships/tags" Target="../tags/tag228.xml"/><Relationship Id="rId19" Type="http://schemas.openxmlformats.org/officeDocument/2006/relationships/tags" Target="../tags/tag74.xml"/><Relationship Id="rId14" Type="http://schemas.openxmlformats.org/officeDocument/2006/relationships/tags" Target="../tags/tag69.xml"/><Relationship Id="rId30" Type="http://schemas.openxmlformats.org/officeDocument/2006/relationships/tags" Target="../tags/tag85.xml"/><Relationship Id="rId35" Type="http://schemas.openxmlformats.org/officeDocument/2006/relationships/tags" Target="../tags/tag90.xml"/><Relationship Id="rId56" Type="http://schemas.openxmlformats.org/officeDocument/2006/relationships/tags" Target="../tags/tag111.xml"/><Relationship Id="rId77" Type="http://schemas.openxmlformats.org/officeDocument/2006/relationships/tags" Target="../tags/tag132.xml"/><Relationship Id="rId100" Type="http://schemas.openxmlformats.org/officeDocument/2006/relationships/tags" Target="../tags/tag155.xml"/><Relationship Id="rId105" Type="http://schemas.openxmlformats.org/officeDocument/2006/relationships/tags" Target="../tags/tag160.xml"/><Relationship Id="rId126" Type="http://schemas.openxmlformats.org/officeDocument/2006/relationships/tags" Target="../tags/tag181.xml"/><Relationship Id="rId147" Type="http://schemas.openxmlformats.org/officeDocument/2006/relationships/tags" Target="../tags/tag202.xml"/><Relationship Id="rId168" Type="http://schemas.openxmlformats.org/officeDocument/2006/relationships/tags" Target="../tags/tag223.xml"/><Relationship Id="rId8" Type="http://schemas.openxmlformats.org/officeDocument/2006/relationships/tags" Target="../tags/tag63.xml"/><Relationship Id="rId51" Type="http://schemas.openxmlformats.org/officeDocument/2006/relationships/tags" Target="../tags/tag106.xml"/><Relationship Id="rId72" Type="http://schemas.openxmlformats.org/officeDocument/2006/relationships/tags" Target="../tags/tag127.xml"/><Relationship Id="rId93" Type="http://schemas.openxmlformats.org/officeDocument/2006/relationships/tags" Target="../tags/tag148.xml"/><Relationship Id="rId98" Type="http://schemas.openxmlformats.org/officeDocument/2006/relationships/tags" Target="../tags/tag153.xml"/><Relationship Id="rId121" Type="http://schemas.openxmlformats.org/officeDocument/2006/relationships/tags" Target="../tags/tag176.xml"/><Relationship Id="rId142" Type="http://schemas.openxmlformats.org/officeDocument/2006/relationships/tags" Target="../tags/tag197.xml"/><Relationship Id="rId163" Type="http://schemas.openxmlformats.org/officeDocument/2006/relationships/tags" Target="../tags/tag218.xml"/><Relationship Id="rId3" Type="http://schemas.openxmlformats.org/officeDocument/2006/relationships/tags" Target="../tags/tag58.xml"/><Relationship Id="rId25" Type="http://schemas.openxmlformats.org/officeDocument/2006/relationships/tags" Target="../tags/tag80.xml"/><Relationship Id="rId46" Type="http://schemas.openxmlformats.org/officeDocument/2006/relationships/tags" Target="../tags/tag101.xml"/><Relationship Id="rId67" Type="http://schemas.openxmlformats.org/officeDocument/2006/relationships/tags" Target="../tags/tag122.xml"/><Relationship Id="rId116" Type="http://schemas.openxmlformats.org/officeDocument/2006/relationships/tags" Target="../tags/tag171.xml"/><Relationship Id="rId137" Type="http://schemas.openxmlformats.org/officeDocument/2006/relationships/tags" Target="../tags/tag192.xml"/><Relationship Id="rId158" Type="http://schemas.openxmlformats.org/officeDocument/2006/relationships/tags" Target="../tags/tag213.xml"/><Relationship Id="rId20" Type="http://schemas.openxmlformats.org/officeDocument/2006/relationships/tags" Target="../tags/tag75.xml"/><Relationship Id="rId41" Type="http://schemas.openxmlformats.org/officeDocument/2006/relationships/tags" Target="../tags/tag96.xml"/><Relationship Id="rId62" Type="http://schemas.openxmlformats.org/officeDocument/2006/relationships/tags" Target="../tags/tag117.xml"/><Relationship Id="rId83" Type="http://schemas.openxmlformats.org/officeDocument/2006/relationships/tags" Target="../tags/tag138.xml"/><Relationship Id="rId88" Type="http://schemas.openxmlformats.org/officeDocument/2006/relationships/tags" Target="../tags/tag143.xml"/><Relationship Id="rId111" Type="http://schemas.openxmlformats.org/officeDocument/2006/relationships/tags" Target="../tags/tag166.xml"/><Relationship Id="rId132" Type="http://schemas.openxmlformats.org/officeDocument/2006/relationships/tags" Target="../tags/tag187.xml"/><Relationship Id="rId153" Type="http://schemas.openxmlformats.org/officeDocument/2006/relationships/tags" Target="../tags/tag208.xml"/><Relationship Id="rId174" Type="http://schemas.openxmlformats.org/officeDocument/2006/relationships/tags" Target="../tags/tag229.xml"/><Relationship Id="rId179" Type="http://schemas.openxmlformats.org/officeDocument/2006/relationships/tags" Target="../tags/tag234.xml"/><Relationship Id="rId15" Type="http://schemas.openxmlformats.org/officeDocument/2006/relationships/tags" Target="../tags/tag70.xml"/><Relationship Id="rId36" Type="http://schemas.openxmlformats.org/officeDocument/2006/relationships/tags" Target="../tags/tag91.xml"/><Relationship Id="rId57" Type="http://schemas.openxmlformats.org/officeDocument/2006/relationships/tags" Target="../tags/tag112.xml"/><Relationship Id="rId106" Type="http://schemas.openxmlformats.org/officeDocument/2006/relationships/tags" Target="../tags/tag161.xml"/><Relationship Id="rId127" Type="http://schemas.openxmlformats.org/officeDocument/2006/relationships/tags" Target="../tags/tag182.xml"/><Relationship Id="rId10" Type="http://schemas.openxmlformats.org/officeDocument/2006/relationships/tags" Target="../tags/tag65.xml"/><Relationship Id="rId31" Type="http://schemas.openxmlformats.org/officeDocument/2006/relationships/tags" Target="../tags/tag86.xml"/><Relationship Id="rId52" Type="http://schemas.openxmlformats.org/officeDocument/2006/relationships/tags" Target="../tags/tag107.xml"/><Relationship Id="rId73" Type="http://schemas.openxmlformats.org/officeDocument/2006/relationships/tags" Target="../tags/tag128.xml"/><Relationship Id="rId78" Type="http://schemas.openxmlformats.org/officeDocument/2006/relationships/tags" Target="../tags/tag133.xml"/><Relationship Id="rId94" Type="http://schemas.openxmlformats.org/officeDocument/2006/relationships/tags" Target="../tags/tag149.xml"/><Relationship Id="rId99" Type="http://schemas.openxmlformats.org/officeDocument/2006/relationships/tags" Target="../tags/tag154.xml"/><Relationship Id="rId101" Type="http://schemas.openxmlformats.org/officeDocument/2006/relationships/tags" Target="../tags/tag156.xml"/><Relationship Id="rId122" Type="http://schemas.openxmlformats.org/officeDocument/2006/relationships/tags" Target="../tags/tag177.xml"/><Relationship Id="rId143" Type="http://schemas.openxmlformats.org/officeDocument/2006/relationships/tags" Target="../tags/tag198.xml"/><Relationship Id="rId148" Type="http://schemas.openxmlformats.org/officeDocument/2006/relationships/tags" Target="../tags/tag203.xml"/><Relationship Id="rId164" Type="http://schemas.openxmlformats.org/officeDocument/2006/relationships/tags" Target="../tags/tag219.xml"/><Relationship Id="rId169" Type="http://schemas.openxmlformats.org/officeDocument/2006/relationships/tags" Target="../tags/tag224.xml"/><Relationship Id="rId4" Type="http://schemas.openxmlformats.org/officeDocument/2006/relationships/tags" Target="../tags/tag59.xml"/><Relationship Id="rId9" Type="http://schemas.openxmlformats.org/officeDocument/2006/relationships/tags" Target="../tags/tag64.xml"/><Relationship Id="rId180" Type="http://schemas.openxmlformats.org/officeDocument/2006/relationships/audio" Target="../media/audio1.wav"/><Relationship Id="rId26" Type="http://schemas.openxmlformats.org/officeDocument/2006/relationships/tags" Target="../tags/tag81.xml"/><Relationship Id="rId47" Type="http://schemas.openxmlformats.org/officeDocument/2006/relationships/tags" Target="../tags/tag102.xml"/><Relationship Id="rId68" Type="http://schemas.openxmlformats.org/officeDocument/2006/relationships/tags" Target="../tags/tag123.xml"/><Relationship Id="rId89" Type="http://schemas.openxmlformats.org/officeDocument/2006/relationships/tags" Target="../tags/tag144.xml"/><Relationship Id="rId112" Type="http://schemas.openxmlformats.org/officeDocument/2006/relationships/tags" Target="../tags/tag167.xml"/><Relationship Id="rId133" Type="http://schemas.openxmlformats.org/officeDocument/2006/relationships/tags" Target="../tags/tag188.xml"/><Relationship Id="rId154" Type="http://schemas.openxmlformats.org/officeDocument/2006/relationships/tags" Target="../tags/tag209.xml"/><Relationship Id="rId175" Type="http://schemas.openxmlformats.org/officeDocument/2006/relationships/tags" Target="../tags/tag230.xml"/><Relationship Id="rId16" Type="http://schemas.openxmlformats.org/officeDocument/2006/relationships/tags" Target="../tags/tag71.xml"/><Relationship Id="rId37" Type="http://schemas.openxmlformats.org/officeDocument/2006/relationships/tags" Target="../tags/tag92.xml"/><Relationship Id="rId58" Type="http://schemas.openxmlformats.org/officeDocument/2006/relationships/tags" Target="../tags/tag113.xml"/><Relationship Id="rId79" Type="http://schemas.openxmlformats.org/officeDocument/2006/relationships/tags" Target="../tags/tag134.xml"/><Relationship Id="rId102" Type="http://schemas.openxmlformats.org/officeDocument/2006/relationships/tags" Target="../tags/tag157.xml"/><Relationship Id="rId123" Type="http://schemas.openxmlformats.org/officeDocument/2006/relationships/tags" Target="../tags/tag178.xml"/><Relationship Id="rId144" Type="http://schemas.openxmlformats.org/officeDocument/2006/relationships/tags" Target="../tags/tag199.xml"/><Relationship Id="rId90" Type="http://schemas.openxmlformats.org/officeDocument/2006/relationships/tags" Target="../tags/tag145.xml"/><Relationship Id="rId165" Type="http://schemas.openxmlformats.org/officeDocument/2006/relationships/tags" Target="../tags/tag220.xml"/><Relationship Id="rId27" Type="http://schemas.openxmlformats.org/officeDocument/2006/relationships/tags" Target="../tags/tag82.xml"/><Relationship Id="rId48" Type="http://schemas.openxmlformats.org/officeDocument/2006/relationships/tags" Target="../tags/tag103.xml"/><Relationship Id="rId69" Type="http://schemas.openxmlformats.org/officeDocument/2006/relationships/tags" Target="../tags/tag124.xml"/><Relationship Id="rId113" Type="http://schemas.openxmlformats.org/officeDocument/2006/relationships/tags" Target="../tags/tag168.xml"/><Relationship Id="rId134" Type="http://schemas.openxmlformats.org/officeDocument/2006/relationships/tags" Target="../tags/tag189.xml"/><Relationship Id="rId80" Type="http://schemas.openxmlformats.org/officeDocument/2006/relationships/tags" Target="../tags/tag135.xml"/><Relationship Id="rId155" Type="http://schemas.openxmlformats.org/officeDocument/2006/relationships/tags" Target="../tags/tag210.xml"/><Relationship Id="rId176" Type="http://schemas.openxmlformats.org/officeDocument/2006/relationships/tags" Target="../tags/tag231.xml"/><Relationship Id="rId17" Type="http://schemas.openxmlformats.org/officeDocument/2006/relationships/tags" Target="../tags/tag72.xml"/><Relationship Id="rId38" Type="http://schemas.openxmlformats.org/officeDocument/2006/relationships/tags" Target="../tags/tag93.xml"/><Relationship Id="rId59" Type="http://schemas.openxmlformats.org/officeDocument/2006/relationships/tags" Target="../tags/tag114.xml"/><Relationship Id="rId103" Type="http://schemas.openxmlformats.org/officeDocument/2006/relationships/tags" Target="../tags/tag158.xml"/><Relationship Id="rId124" Type="http://schemas.openxmlformats.org/officeDocument/2006/relationships/tags" Target="../tags/tag179.xml"/><Relationship Id="rId70" Type="http://schemas.openxmlformats.org/officeDocument/2006/relationships/tags" Target="../tags/tag125.xml"/><Relationship Id="rId91" Type="http://schemas.openxmlformats.org/officeDocument/2006/relationships/tags" Target="../tags/tag146.xml"/><Relationship Id="rId145" Type="http://schemas.openxmlformats.org/officeDocument/2006/relationships/tags" Target="../tags/tag200.xml"/><Relationship Id="rId166" Type="http://schemas.openxmlformats.org/officeDocument/2006/relationships/tags" Target="../tags/tag221.xml"/><Relationship Id="rId1" Type="http://schemas.openxmlformats.org/officeDocument/2006/relationships/tags" Target="../tags/tag56.xml"/><Relationship Id="rId28" Type="http://schemas.openxmlformats.org/officeDocument/2006/relationships/tags" Target="../tags/tag83.xml"/><Relationship Id="rId49" Type="http://schemas.openxmlformats.org/officeDocument/2006/relationships/tags" Target="../tags/tag104.xml"/><Relationship Id="rId114" Type="http://schemas.openxmlformats.org/officeDocument/2006/relationships/tags" Target="../tags/tag169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audio" Target="../media/audio1.wav"/><Relationship Id="rId1" Type="http://schemas.openxmlformats.org/officeDocument/2006/relationships/tags" Target="../tags/tag235.xml"/><Relationship Id="rId4" Type="http://schemas.openxmlformats.org/officeDocument/2006/relationships/audio" Target="../media/audio1.wav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Master" Target="../slideMasters/slideMaster2.xml"/><Relationship Id="rId1" Type="http://schemas.openxmlformats.org/officeDocument/2006/relationships/audio" Target="../media/audio1.wav"/><Relationship Id="rId4" Type="http://schemas.openxmlformats.org/officeDocument/2006/relationships/audio" Target="../media/audio1.wav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tags" Target="../tags/tag9.xml"/><Relationship Id="rId13" Type="http://schemas.openxmlformats.org/officeDocument/2006/relationships/slideMaster" Target="../slideMasters/slideMaster1.xml"/><Relationship Id="rId3" Type="http://schemas.openxmlformats.org/officeDocument/2006/relationships/tags" Target="../tags/tag4.xml"/><Relationship Id="rId7" Type="http://schemas.openxmlformats.org/officeDocument/2006/relationships/tags" Target="../tags/tag8.xml"/><Relationship Id="rId12" Type="http://schemas.openxmlformats.org/officeDocument/2006/relationships/audio" Target="../media/audio1.wav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tags" Target="../tags/tag12.xml"/><Relationship Id="rId5" Type="http://schemas.openxmlformats.org/officeDocument/2006/relationships/tags" Target="../tags/tag6.xml"/><Relationship Id="rId15" Type="http://schemas.openxmlformats.org/officeDocument/2006/relationships/audio" Target="../media/audio1.wav"/><Relationship Id="rId10" Type="http://schemas.openxmlformats.org/officeDocument/2006/relationships/tags" Target="../tags/tag11.xml"/><Relationship Id="rId4" Type="http://schemas.openxmlformats.org/officeDocument/2006/relationships/tags" Target="../tags/tag5.xml"/><Relationship Id="rId9" Type="http://schemas.openxmlformats.org/officeDocument/2006/relationships/tags" Target="../tags/tag10.xml"/><Relationship Id="rId14" Type="http://schemas.openxmlformats.org/officeDocument/2006/relationships/image" Target="../media/image1.jpeg"/></Relationships>
</file>

<file path=ppt/slideLayouts/_rels/slideLayout20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wav"/><Relationship Id="rId3" Type="http://schemas.openxmlformats.org/officeDocument/2006/relationships/tags" Target="../tags/tag238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237.xml"/><Relationship Id="rId1" Type="http://schemas.openxmlformats.org/officeDocument/2006/relationships/tags" Target="../tags/tag236.xml"/><Relationship Id="rId6" Type="http://schemas.openxmlformats.org/officeDocument/2006/relationships/audio" Target="../media/audio1.wav"/><Relationship Id="rId5" Type="http://schemas.openxmlformats.org/officeDocument/2006/relationships/tags" Target="../tags/tag240.xml"/><Relationship Id="rId4" Type="http://schemas.openxmlformats.org/officeDocument/2006/relationships/tags" Target="../tags/tag239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tags" Target="../tags/tag242.xml"/><Relationship Id="rId1" Type="http://schemas.openxmlformats.org/officeDocument/2006/relationships/tags" Target="../tags/tag241.xml"/><Relationship Id="rId6" Type="http://schemas.openxmlformats.org/officeDocument/2006/relationships/audio" Target="../media/audio1.wav"/><Relationship Id="rId5" Type="http://schemas.openxmlformats.org/officeDocument/2006/relationships/image" Target="../media/image5.jpeg"/><Relationship Id="rId4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audio" Target="../media/audio1.wav"/><Relationship Id="rId1" Type="http://schemas.openxmlformats.org/officeDocument/2006/relationships/tags" Target="../tags/tag243.xml"/><Relationship Id="rId4" Type="http://schemas.openxmlformats.org/officeDocument/2006/relationships/audio" Target="../media/audio1.wav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tags" Target="../tags/tag246.xml"/><Relationship Id="rId7" Type="http://schemas.openxmlformats.org/officeDocument/2006/relationships/audio" Target="../media/audio1.wav"/><Relationship Id="rId2" Type="http://schemas.openxmlformats.org/officeDocument/2006/relationships/tags" Target="../tags/tag245.xml"/><Relationship Id="rId1" Type="http://schemas.openxmlformats.org/officeDocument/2006/relationships/tags" Target="../tags/tag244.xml"/><Relationship Id="rId6" Type="http://schemas.openxmlformats.org/officeDocument/2006/relationships/image" Target="../media/image3.jpeg"/><Relationship Id="rId5" Type="http://schemas.openxmlformats.org/officeDocument/2006/relationships/slideMaster" Target="../slideMasters/slideMaster2.xml"/><Relationship Id="rId4" Type="http://schemas.openxmlformats.org/officeDocument/2006/relationships/audio" Target="../media/audio1.wav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audio" Target="../media/audio1.wav"/><Relationship Id="rId1" Type="http://schemas.openxmlformats.org/officeDocument/2006/relationships/tags" Target="../tags/tag247.xml"/><Relationship Id="rId4" Type="http://schemas.openxmlformats.org/officeDocument/2006/relationships/audio" Target="../media/audio1.wav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2.xml"/><Relationship Id="rId1" Type="http://schemas.openxmlformats.org/officeDocument/2006/relationships/audio" Target="../media/audio1.wav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audio" Target="../media/audio1.wav"/><Relationship Id="rId1" Type="http://schemas.openxmlformats.org/officeDocument/2006/relationships/tags" Target="../tags/tag248.xml"/><Relationship Id="rId4" Type="http://schemas.openxmlformats.org/officeDocument/2006/relationships/audio" Target="../media/audio1.wav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audio" Target="../media/audio1.wav"/><Relationship Id="rId1" Type="http://schemas.openxmlformats.org/officeDocument/2006/relationships/tags" Target="../tags/tag249.xml"/><Relationship Id="rId4" Type="http://schemas.openxmlformats.org/officeDocument/2006/relationships/audio" Target="../media/audio1.wav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audio" Target="../media/audio1.wav"/><Relationship Id="rId1" Type="http://schemas.openxmlformats.org/officeDocument/2006/relationships/tags" Target="../tags/tag250.xml"/><Relationship Id="rId5" Type="http://schemas.openxmlformats.org/officeDocument/2006/relationships/audio" Target="../media/audio1.wav"/><Relationship Id="rId4" Type="http://schemas.openxmlformats.org/officeDocument/2006/relationships/image" Target="../media/image6.jpe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audio" Target="../media/audio1.wav"/><Relationship Id="rId1" Type="http://schemas.openxmlformats.org/officeDocument/2006/relationships/tags" Target="../tags/tag251.xml"/><Relationship Id="rId4" Type="http://schemas.openxmlformats.org/officeDocument/2006/relationships/audio" Target="../media/audio1.wav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audio" Target="../media/audio1.wav"/><Relationship Id="rId1" Type="http://schemas.openxmlformats.org/officeDocument/2006/relationships/tags" Target="../tags/tag13.xml"/><Relationship Id="rId4" Type="http://schemas.openxmlformats.org/officeDocument/2006/relationships/audio" Target="../media/audio1.wav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audio" Target="../media/audio2.wav"/><Relationship Id="rId2" Type="http://schemas.openxmlformats.org/officeDocument/2006/relationships/slideMaster" Target="../slideMasters/slideMaster3.xml"/><Relationship Id="rId1" Type="http://schemas.openxmlformats.org/officeDocument/2006/relationships/audio" Target="../media/audio2.wav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audio" Target="../media/audio2.wav"/><Relationship Id="rId1" Type="http://schemas.openxmlformats.org/officeDocument/2006/relationships/tags" Target="../tags/tag252.xml"/><Relationship Id="rId4" Type="http://schemas.openxmlformats.org/officeDocument/2006/relationships/audio" Target="../media/audio2.wav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Master" Target="../slideMasters/slideMaster3.xml"/><Relationship Id="rId1" Type="http://schemas.openxmlformats.org/officeDocument/2006/relationships/audio" Target="../media/audio2.wav"/><Relationship Id="rId4" Type="http://schemas.openxmlformats.org/officeDocument/2006/relationships/audio" Target="../media/audio2.wav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audio" Target="../media/audio2.wav"/><Relationship Id="rId1" Type="http://schemas.openxmlformats.org/officeDocument/2006/relationships/tags" Target="../tags/tag253.xml"/><Relationship Id="rId4" Type="http://schemas.openxmlformats.org/officeDocument/2006/relationships/audio" Target="../media/audio2.wav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audio" Target="../media/audio2.wav"/><Relationship Id="rId2" Type="http://schemas.openxmlformats.org/officeDocument/2006/relationships/slideMaster" Target="../slideMasters/slideMaster3.xml"/><Relationship Id="rId1" Type="http://schemas.openxmlformats.org/officeDocument/2006/relationships/audio" Target="../media/audio2.wav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audio" Target="../media/audio2.wav"/><Relationship Id="rId1" Type="http://schemas.openxmlformats.org/officeDocument/2006/relationships/tags" Target="../tags/tag254.xml"/><Relationship Id="rId4" Type="http://schemas.openxmlformats.org/officeDocument/2006/relationships/audio" Target="../media/audio2.wav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Master" Target="../slideMasters/slideMaster3.xml"/><Relationship Id="rId1" Type="http://schemas.openxmlformats.org/officeDocument/2006/relationships/audio" Target="../media/audio2.wav"/><Relationship Id="rId4" Type="http://schemas.openxmlformats.org/officeDocument/2006/relationships/audio" Target="../media/audio2.wav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audio" Target="../media/audio2.wav"/><Relationship Id="rId1" Type="http://schemas.openxmlformats.org/officeDocument/2006/relationships/tags" Target="../tags/tag255.xml"/><Relationship Id="rId4" Type="http://schemas.openxmlformats.org/officeDocument/2006/relationships/audio" Target="../media/audio2.wav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audio" Target="../media/audio2.wav"/><Relationship Id="rId2" Type="http://schemas.openxmlformats.org/officeDocument/2006/relationships/slideMaster" Target="../slideMasters/slideMaster3.xml"/><Relationship Id="rId1" Type="http://schemas.openxmlformats.org/officeDocument/2006/relationships/audio" Target="../media/audio2.wav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audio" Target="../media/audio2.wav"/><Relationship Id="rId1" Type="http://schemas.openxmlformats.org/officeDocument/2006/relationships/tags" Target="../tags/tag256.xml"/><Relationship Id="rId4" Type="http://schemas.openxmlformats.org/officeDocument/2006/relationships/audio" Target="../media/audio2.wav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audio" Target="../media/audio1.wav"/><Relationship Id="rId1" Type="http://schemas.openxmlformats.org/officeDocument/2006/relationships/tags" Target="../tags/tag14.xml"/><Relationship Id="rId4" Type="http://schemas.openxmlformats.org/officeDocument/2006/relationships/audio" Target="../media/audio1.wav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Master" Target="../slideMasters/slideMaster3.xml"/><Relationship Id="rId1" Type="http://schemas.openxmlformats.org/officeDocument/2006/relationships/audio" Target="../media/audio2.wav"/><Relationship Id="rId4" Type="http://schemas.openxmlformats.org/officeDocument/2006/relationships/audio" Target="../media/audio2.wav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audio" Target="../media/audio2.wav"/><Relationship Id="rId1" Type="http://schemas.openxmlformats.org/officeDocument/2006/relationships/tags" Target="../tags/tag257.xml"/><Relationship Id="rId4" Type="http://schemas.openxmlformats.org/officeDocument/2006/relationships/audio" Target="../media/audio2.wav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audio" Target="../media/audio2.wav"/><Relationship Id="rId1" Type="http://schemas.openxmlformats.org/officeDocument/2006/relationships/tags" Target="../tags/tag258.xml"/><Relationship Id="rId4" Type="http://schemas.openxmlformats.org/officeDocument/2006/relationships/audio" Target="../media/audio2.wav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Master" Target="../slideMasters/slideMaster3.xml"/><Relationship Id="rId1" Type="http://schemas.openxmlformats.org/officeDocument/2006/relationships/audio" Target="../media/audio2.wav"/><Relationship Id="rId4" Type="http://schemas.openxmlformats.org/officeDocument/2006/relationships/audio" Target="../media/audio2.wav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audio" Target="../media/audio2.wav"/><Relationship Id="rId1" Type="http://schemas.openxmlformats.org/officeDocument/2006/relationships/tags" Target="../tags/tag259.xml"/><Relationship Id="rId4" Type="http://schemas.openxmlformats.org/officeDocument/2006/relationships/audio" Target="../media/audio2.wav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audio" Target="../media/audio2.wav"/><Relationship Id="rId2" Type="http://schemas.openxmlformats.org/officeDocument/2006/relationships/slideMaster" Target="../slideMasters/slideMaster3.xml"/><Relationship Id="rId1" Type="http://schemas.openxmlformats.org/officeDocument/2006/relationships/audio" Target="../media/audio2.wav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audio" Target="../media/audio2.wav"/><Relationship Id="rId1" Type="http://schemas.openxmlformats.org/officeDocument/2006/relationships/tags" Target="../tags/tag260.xml"/><Relationship Id="rId4" Type="http://schemas.openxmlformats.org/officeDocument/2006/relationships/audio" Target="../media/audio2.wav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Relationship Id="rId4" Type="http://schemas.openxmlformats.org/officeDocument/2006/relationships/audio" Target="../media/audio1.wav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tags" Target="../tags/tag263.xml"/><Relationship Id="rId2" Type="http://schemas.openxmlformats.org/officeDocument/2006/relationships/tags" Target="../tags/tag262.xml"/><Relationship Id="rId1" Type="http://schemas.openxmlformats.org/officeDocument/2006/relationships/tags" Target="../tags/tag261.xml"/><Relationship Id="rId6" Type="http://schemas.openxmlformats.org/officeDocument/2006/relationships/slideMaster" Target="../slideMasters/slideMaster4.xml"/><Relationship Id="rId5" Type="http://schemas.openxmlformats.org/officeDocument/2006/relationships/tags" Target="../tags/tag265.xml"/><Relationship Id="rId4" Type="http://schemas.openxmlformats.org/officeDocument/2006/relationships/tags" Target="../tags/tag264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audio" Target="../media/audio1.wav"/><Relationship Id="rId1" Type="http://schemas.openxmlformats.org/officeDocument/2006/relationships/tags" Target="../tags/tag15.xml"/><Relationship Id="rId4" Type="http://schemas.openxmlformats.org/officeDocument/2006/relationships/audio" Target="../media/audio1.wav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audio" Target="../media/audio1.wav"/><Relationship Id="rId1" Type="http://schemas.openxmlformats.org/officeDocument/2006/relationships/tags" Target="../tags/tag16.xml"/><Relationship Id="rId4" Type="http://schemas.openxmlformats.org/officeDocument/2006/relationships/audio" Target="../media/audio1.wav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5023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u"/>
        <p:sndAc>
          <p:stSnd>
            <p:snd r:embed="rId1" name="camera.wav"/>
          </p:stSnd>
        </p:sndAc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>
        <p:push dir="u"/>
        <p:sndAc>
          <p:stSnd>
            <p:snd r:embed="rId3" name="camera.wav"/>
          </p:stSnd>
        </p:sndAc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Style slide layout">
    <p:bg>
      <p:bgPr>
        <a:blipFill dpi="0" rotWithShape="1">
          <a:blip r:embed="rId3">
            <a:lum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8075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u"/>
        <p:sndAc>
          <p:stSnd>
            <p:snd r:embed="rId1" name="camera.wav"/>
          </p:stSnd>
        </p:sndAc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>
        <p:push dir="u"/>
        <p:sndAc>
          <p:stSnd>
            <p:snd r:embed="rId4" name="camera.wav"/>
          </p:stSnd>
        </p:sndAc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  <p:custDataLst>
              <p:tags r:id="rId1"/>
            </p:custDataLst>
          </p:nvPr>
        </p:nvSpPr>
        <p:spPr>
          <a:xfrm>
            <a:off x="323531" y="339513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132057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u"/>
        <p:sndAc>
          <p:stSnd>
            <p:snd r:embed="rId2" name="camera.wav"/>
          </p:stSnd>
        </p:sndAc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>
        <p:push dir="u"/>
        <p:sndAc>
          <p:stSnd>
            <p:snd r:embed="rId4" name="camera.wav"/>
          </p:stSnd>
        </p:sndAc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  <p:custDataLst>
              <p:tags r:id="rId1"/>
            </p:custDataLst>
          </p:nvPr>
        </p:nvSpPr>
        <p:spPr>
          <a:xfrm>
            <a:off x="323531" y="339513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310287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u"/>
        <p:sndAc>
          <p:stSnd>
            <p:snd r:embed="rId2" name="camera.wav"/>
          </p:stSnd>
        </p:sndAc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>
        <p:push dir="u"/>
        <p:sndAc>
          <p:stSnd>
            <p:snd r:embed="rId4" name="camera.wav"/>
          </p:stSnd>
        </p:sndAc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 + image">
  <p:cSld name="Title + 1 column + image">
    <p:bg>
      <p:bgPr>
        <a:blipFill>
          <a:blip r:embed="rId6">
            <a:alphaModFix/>
          </a:blip>
          <a:stretch>
            <a:fillRect/>
          </a:stretch>
        </a:blip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6"/>
          <p:cNvSpPr txBox="1"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155167" y="856413"/>
            <a:ext cx="5288800" cy="1143200"/>
          </a:xfrm>
          <a:prstGeom prst="rect">
            <a:avLst/>
          </a:prstGeom>
        </p:spPr>
        <p:txBody>
          <a:bodyPr spcFirstLastPara="1" wrap="square" lIns="121897" tIns="121897" rIns="121897" bIns="121897" anchor="b" anchorCtr="0"/>
          <a:lstStyle>
            <a:lvl1pPr lvl="0" rtl="0">
              <a:spcBef>
                <a:spcPct val="0"/>
              </a:spcBef>
              <a:spcAft>
                <a:spcPct val="0"/>
              </a:spcAft>
              <a:buSzPts val="2000"/>
              <a:buNone/>
              <a:defRPr sz="27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rtl="0">
              <a:spcBef>
                <a:spcPct val="0"/>
              </a:spcBef>
              <a:spcAft>
                <a:spcPct val="0"/>
              </a:spcAft>
              <a:buSzPts val="2000"/>
              <a:buNone/>
              <a:defRPr sz="2700"/>
            </a:lvl2pPr>
            <a:lvl3pPr lvl="2" rtl="0">
              <a:spcBef>
                <a:spcPct val="0"/>
              </a:spcBef>
              <a:spcAft>
                <a:spcPct val="0"/>
              </a:spcAft>
              <a:buSzPts val="2000"/>
              <a:buNone/>
              <a:defRPr sz="2700"/>
            </a:lvl3pPr>
            <a:lvl4pPr lvl="3" rtl="0">
              <a:spcBef>
                <a:spcPct val="0"/>
              </a:spcBef>
              <a:spcAft>
                <a:spcPct val="0"/>
              </a:spcAft>
              <a:buSzPts val="2000"/>
              <a:buNone/>
              <a:defRPr sz="2700"/>
            </a:lvl4pPr>
            <a:lvl5pPr lvl="4" rtl="0">
              <a:spcBef>
                <a:spcPct val="0"/>
              </a:spcBef>
              <a:spcAft>
                <a:spcPct val="0"/>
              </a:spcAft>
              <a:buSzPts val="2000"/>
              <a:buNone/>
              <a:defRPr sz="2700"/>
            </a:lvl5pPr>
            <a:lvl6pPr lvl="5" rtl="0">
              <a:spcBef>
                <a:spcPct val="0"/>
              </a:spcBef>
              <a:spcAft>
                <a:spcPct val="0"/>
              </a:spcAft>
              <a:buSzPts val="2000"/>
              <a:buNone/>
              <a:defRPr sz="2700"/>
            </a:lvl6pPr>
            <a:lvl7pPr lvl="6" rtl="0">
              <a:spcBef>
                <a:spcPct val="0"/>
              </a:spcBef>
              <a:spcAft>
                <a:spcPct val="0"/>
              </a:spcAft>
              <a:buSzPts val="2000"/>
              <a:buNone/>
              <a:defRPr sz="2700"/>
            </a:lvl7pPr>
            <a:lvl8pPr lvl="7" rtl="0">
              <a:spcBef>
                <a:spcPct val="0"/>
              </a:spcBef>
              <a:spcAft>
                <a:spcPct val="0"/>
              </a:spcAft>
              <a:buSzPts val="2000"/>
              <a:buNone/>
              <a:defRPr sz="2700"/>
            </a:lvl8pPr>
            <a:lvl9pPr lvl="8" rtl="0">
              <a:spcBef>
                <a:spcPct val="0"/>
              </a:spcBef>
              <a:spcAft>
                <a:spcPct val="0"/>
              </a:spcAft>
              <a:buSzPts val="2000"/>
              <a:buNone/>
              <a:defRPr sz="2700"/>
            </a:lvl9pPr>
          </a:lstStyle>
          <a:p>
            <a:endParaRPr dirty="0"/>
          </a:p>
        </p:txBody>
      </p:sp>
      <p:sp>
        <p:nvSpPr>
          <p:cNvPr id="23" name="Google Shape;23;p6"/>
          <p:cNvSpPr txBox="1"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1155167" y="2145800"/>
            <a:ext cx="5288800" cy="3778000"/>
          </a:xfrm>
          <a:prstGeom prst="rect">
            <a:avLst/>
          </a:prstGeom>
        </p:spPr>
        <p:txBody>
          <a:bodyPr spcFirstLastPara="1" wrap="square" lIns="121897" tIns="121897" rIns="121897" bIns="121897" anchor="t" anchorCtr="0"/>
          <a:lstStyle>
            <a:lvl1pPr marL="609585" lvl="0" indent="-423323" rtl="0">
              <a:spcBef>
                <a:spcPct val="0"/>
              </a:spcBef>
              <a:spcAft>
                <a:spcPct val="0"/>
              </a:spcAft>
              <a:buSzPts val="1400"/>
              <a:buChar char="✗"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219170" lvl="1" indent="-423323" rtl="0">
              <a:spcBef>
                <a:spcPct val="0"/>
              </a:spcBef>
              <a:spcAft>
                <a:spcPct val="0"/>
              </a:spcAft>
              <a:buSzPts val="1400"/>
              <a:buChar char="✗"/>
              <a:defRPr/>
            </a:lvl2pPr>
            <a:lvl3pPr marL="1828754" lvl="2" indent="-423323" rtl="0">
              <a:spcBef>
                <a:spcPct val="0"/>
              </a:spcBef>
              <a:spcAft>
                <a:spcPct val="0"/>
              </a:spcAft>
              <a:buSzPts val="1400"/>
              <a:buChar char="✗"/>
              <a:defRPr/>
            </a:lvl3pPr>
            <a:lvl4pPr marL="2438339" lvl="3" indent="-423323" rtl="0">
              <a:spcBef>
                <a:spcPct val="0"/>
              </a:spcBef>
              <a:spcAft>
                <a:spcPct val="0"/>
              </a:spcAft>
              <a:buSzPts val="1400"/>
              <a:buChar char="✗"/>
              <a:defRPr/>
            </a:lvl4pPr>
            <a:lvl5pPr marL="3047924" lvl="4" indent="-457189" rtl="0">
              <a:spcBef>
                <a:spcPct val="0"/>
              </a:spcBef>
              <a:spcAft>
                <a:spcPct val="0"/>
              </a:spcAft>
              <a:buSzPts val="1800"/>
              <a:buChar char="✗"/>
              <a:defRPr/>
            </a:lvl5pPr>
            <a:lvl6pPr marL="3657509" lvl="5" indent="-457189" rtl="0">
              <a:spcBef>
                <a:spcPct val="0"/>
              </a:spcBef>
              <a:spcAft>
                <a:spcPct val="0"/>
              </a:spcAft>
              <a:buSzPts val="1800"/>
              <a:buChar char="✗"/>
              <a:defRPr/>
            </a:lvl6pPr>
            <a:lvl7pPr marL="4267093" lvl="6" indent="-457189" rtl="0">
              <a:spcBef>
                <a:spcPct val="0"/>
              </a:spcBef>
              <a:spcAft>
                <a:spcPct val="0"/>
              </a:spcAft>
              <a:buSzPts val="1800"/>
              <a:buChar char="✗"/>
              <a:defRPr/>
            </a:lvl7pPr>
            <a:lvl8pPr marL="4876678" lvl="7" indent="-457189" rtl="0">
              <a:spcBef>
                <a:spcPct val="0"/>
              </a:spcBef>
              <a:spcAft>
                <a:spcPct val="0"/>
              </a:spcAft>
              <a:buSzPts val="1800"/>
              <a:buChar char="✗"/>
              <a:defRPr/>
            </a:lvl8pPr>
            <a:lvl9pPr marL="5486263" lvl="8" indent="-457189" rtl="0">
              <a:spcBef>
                <a:spcPct val="0"/>
              </a:spcBef>
              <a:spcAft>
                <a:spcPct val="0"/>
              </a:spcAft>
              <a:buSzPts val="1800"/>
              <a:buChar char="✗"/>
              <a:defRPr/>
            </a:lvl9pPr>
          </a:lstStyle>
          <a:p>
            <a:endParaRPr dirty="0"/>
          </a:p>
        </p:txBody>
      </p:sp>
      <p:sp>
        <p:nvSpPr>
          <p:cNvPr id="24" name="Google Shape;24;p6"/>
          <p:cNvSpPr txBox="1">
            <a:spLocks noGrp="1"/>
          </p:cNvSpPr>
          <p:nvPr>
            <p:ph type="sldNum" idx="12"/>
            <p:custDataLst>
              <p:tags r:id="rId3"/>
            </p:custDataLst>
          </p:nvPr>
        </p:nvSpPr>
        <p:spPr>
          <a:xfrm>
            <a:off x="11621367" y="6235167"/>
            <a:ext cx="570800" cy="622800"/>
          </a:xfrm>
          <a:prstGeom prst="rect">
            <a:avLst/>
          </a:prstGeom>
        </p:spPr>
        <p:txBody>
          <a:bodyPr spcFirstLastPara="1" wrap="square" lIns="121897" tIns="121897" rIns="121897" bIns="121897" anchor="ctr" anchorCtr="0">
            <a:noAutofit/>
          </a:bodyPr>
          <a:lstStyle>
            <a:defPPr>
              <a:defRPr lang="en-US"/>
            </a:defPPr>
            <a:lvl1pPr marL="0" lvl="0" algn="l" defTabSz="914286" rtl="0" eaLnBrk="1" latinLnBrk="0" hangingPunct="1"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144" lvl="1" algn="l" defTabSz="914286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86" lvl="2" algn="l" defTabSz="914286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29" lvl="3" algn="l" defTabSz="914286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571" lvl="4" algn="l" defTabSz="914286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715" lvl="5" algn="l" defTabSz="914286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857" lvl="6" algn="l" defTabSz="914286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lvl="7" algn="l" defTabSz="914286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144" lvl="8" algn="l" defTabSz="914286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00000000-1234-1234-1234-123412341234}" type="slidenum">
              <a:rPr lang="en" smtClean="0"/>
              <a:pPr algn="ctr"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082346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  <p:sndAc>
          <p:stSnd>
            <p:snd r:embed="rId4" name="chimes.wav"/>
          </p:stSnd>
        </p:sndAc>
      </p:transition>
    </mc:Choice>
    <mc:Fallback xmlns="">
      <p:transition spd="slow">
        <p:dissolve/>
        <p:sndAc>
          <p:stSnd>
            <p:snd r:embed="rId7" name="chimes.wav"/>
          </p:stSnd>
        </p:sndAc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6015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u"/>
        <p:sndAc>
          <p:stSnd>
            <p:snd r:embed="rId1" name="camera.wav"/>
          </p:stSnd>
        </p:sndAc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>
        <p:push dir="u"/>
        <p:sndAc>
          <p:stSnd>
            <p:snd r:embed="rId3" name="camera.wav"/>
          </p:stSnd>
        </p:sndAc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5"/>
          <p:cNvSpPr txBox="1">
            <a:spLocks noGrp="1"/>
          </p:cNvSpPr>
          <p:nvPr>
            <p:ph type="sldNum" idx="12"/>
            <p:custDataLst>
              <p:tags r:id="rId1"/>
            </p:custDataLst>
          </p:nvPr>
        </p:nvSpPr>
        <p:spPr>
          <a:xfrm>
            <a:off x="11409045" y="6333135"/>
            <a:ext cx="731600" cy="524800"/>
          </a:xfrm>
          <a:prstGeom prst="rect">
            <a:avLst/>
          </a:prstGeom>
        </p:spPr>
        <p:txBody>
          <a:bodyPr spcFirstLastPara="1" wrap="square" lIns="121897" tIns="121897" rIns="121897" bIns="121897" anchor="ctr" anchorCtr="0">
            <a:noAutofit/>
          </a:bodyPr>
          <a:lstStyle>
            <a:defPPr>
              <a:defRPr lang="en-US"/>
            </a:defPPr>
            <a:lvl1pPr marL="0" lvl="0" algn="l" defTabSz="914286" rtl="0" eaLnBrk="1" latinLnBrk="0" hangingPunct="1"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144" lvl="1" algn="l" defTabSz="914286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86" lvl="2" algn="l" defTabSz="914286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29" lvl="3" algn="l" defTabSz="914286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571" lvl="4" algn="l" defTabSz="914286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715" lvl="5" algn="l" defTabSz="914286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857" lvl="6" algn="l" defTabSz="914286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lvl="7" algn="l" defTabSz="914286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144" lvl="8" algn="l" defTabSz="914286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 dirty="0"/>
          </a:p>
        </p:txBody>
      </p:sp>
      <p:sp>
        <p:nvSpPr>
          <p:cNvPr id="126" name="Google Shape;126;p5"/>
          <p:cNvSpPr/>
          <p:nvPr>
            <p:custDataLst>
              <p:tags r:id="rId2"/>
            </p:custDataLst>
          </p:nvPr>
        </p:nvSpPr>
        <p:spPr>
          <a:xfrm rot="-1209093">
            <a:off x="11292123" y="5438999"/>
            <a:ext cx="905652" cy="820667"/>
          </a:xfrm>
          <a:custGeom>
            <a:avLst/>
            <a:gdLst/>
            <a:ahLst/>
            <a:cxnLst/>
            <a:rect l="l" t="t" r="r" b="b"/>
            <a:pathLst>
              <a:path w="35017" h="31731" extrusionOk="0">
                <a:moveTo>
                  <a:pt x="16911" y="1"/>
                </a:moveTo>
                <a:lnTo>
                  <a:pt x="15596" y="61"/>
                </a:lnTo>
                <a:lnTo>
                  <a:pt x="14282" y="240"/>
                </a:lnTo>
                <a:lnTo>
                  <a:pt x="13027" y="479"/>
                </a:lnTo>
                <a:lnTo>
                  <a:pt x="11772" y="837"/>
                </a:lnTo>
                <a:lnTo>
                  <a:pt x="10517" y="1256"/>
                </a:lnTo>
                <a:lnTo>
                  <a:pt x="9442" y="1734"/>
                </a:lnTo>
                <a:lnTo>
                  <a:pt x="8366" y="2331"/>
                </a:lnTo>
                <a:lnTo>
                  <a:pt x="7350" y="2989"/>
                </a:lnTo>
                <a:lnTo>
                  <a:pt x="6454" y="3706"/>
                </a:lnTo>
                <a:lnTo>
                  <a:pt x="5558" y="4542"/>
                </a:lnTo>
                <a:lnTo>
                  <a:pt x="4721" y="5379"/>
                </a:lnTo>
                <a:lnTo>
                  <a:pt x="3944" y="6275"/>
                </a:lnTo>
                <a:lnTo>
                  <a:pt x="3227" y="7231"/>
                </a:lnTo>
                <a:lnTo>
                  <a:pt x="2570" y="8247"/>
                </a:lnTo>
                <a:lnTo>
                  <a:pt x="2032" y="9323"/>
                </a:lnTo>
                <a:lnTo>
                  <a:pt x="1494" y="10398"/>
                </a:lnTo>
                <a:lnTo>
                  <a:pt x="1076" y="11534"/>
                </a:lnTo>
                <a:lnTo>
                  <a:pt x="717" y="12669"/>
                </a:lnTo>
                <a:lnTo>
                  <a:pt x="419" y="13804"/>
                </a:lnTo>
                <a:lnTo>
                  <a:pt x="180" y="14999"/>
                </a:lnTo>
                <a:lnTo>
                  <a:pt x="60" y="16194"/>
                </a:lnTo>
                <a:lnTo>
                  <a:pt x="0" y="17569"/>
                </a:lnTo>
                <a:lnTo>
                  <a:pt x="60" y="18824"/>
                </a:lnTo>
                <a:lnTo>
                  <a:pt x="180" y="20079"/>
                </a:lnTo>
                <a:lnTo>
                  <a:pt x="478" y="21274"/>
                </a:lnTo>
                <a:lnTo>
                  <a:pt x="837" y="22349"/>
                </a:lnTo>
                <a:lnTo>
                  <a:pt x="1315" y="23425"/>
                </a:lnTo>
                <a:lnTo>
                  <a:pt x="1853" y="24441"/>
                </a:lnTo>
                <a:lnTo>
                  <a:pt x="2510" y="25457"/>
                </a:lnTo>
                <a:lnTo>
                  <a:pt x="3287" y="26353"/>
                </a:lnTo>
                <a:lnTo>
                  <a:pt x="4064" y="27189"/>
                </a:lnTo>
                <a:lnTo>
                  <a:pt x="4960" y="27966"/>
                </a:lnTo>
                <a:lnTo>
                  <a:pt x="5976" y="28683"/>
                </a:lnTo>
                <a:lnTo>
                  <a:pt x="6992" y="29281"/>
                </a:lnTo>
                <a:lnTo>
                  <a:pt x="8127" y="29878"/>
                </a:lnTo>
                <a:lnTo>
                  <a:pt x="9322" y="30356"/>
                </a:lnTo>
                <a:lnTo>
                  <a:pt x="10517" y="30834"/>
                </a:lnTo>
                <a:lnTo>
                  <a:pt x="11892" y="31193"/>
                </a:lnTo>
                <a:lnTo>
                  <a:pt x="13206" y="31492"/>
                </a:lnTo>
                <a:lnTo>
                  <a:pt x="14581" y="31671"/>
                </a:lnTo>
                <a:lnTo>
                  <a:pt x="16015" y="31731"/>
                </a:lnTo>
                <a:lnTo>
                  <a:pt x="17389" y="31671"/>
                </a:lnTo>
                <a:lnTo>
                  <a:pt x="18763" y="31552"/>
                </a:lnTo>
                <a:lnTo>
                  <a:pt x="20138" y="31313"/>
                </a:lnTo>
                <a:lnTo>
                  <a:pt x="21452" y="30954"/>
                </a:lnTo>
                <a:lnTo>
                  <a:pt x="22110" y="30715"/>
                </a:lnTo>
                <a:lnTo>
                  <a:pt x="22767" y="30476"/>
                </a:lnTo>
                <a:lnTo>
                  <a:pt x="24022" y="29878"/>
                </a:lnTo>
                <a:lnTo>
                  <a:pt x="25217" y="29161"/>
                </a:lnTo>
                <a:lnTo>
                  <a:pt x="26293" y="28385"/>
                </a:lnTo>
                <a:lnTo>
                  <a:pt x="27428" y="27548"/>
                </a:lnTo>
                <a:lnTo>
                  <a:pt x="28444" y="26652"/>
                </a:lnTo>
                <a:lnTo>
                  <a:pt x="30476" y="24739"/>
                </a:lnTo>
                <a:lnTo>
                  <a:pt x="31013" y="24261"/>
                </a:lnTo>
                <a:lnTo>
                  <a:pt x="31551" y="23664"/>
                </a:lnTo>
                <a:lnTo>
                  <a:pt x="32029" y="23126"/>
                </a:lnTo>
                <a:lnTo>
                  <a:pt x="32447" y="22529"/>
                </a:lnTo>
                <a:lnTo>
                  <a:pt x="32866" y="21931"/>
                </a:lnTo>
                <a:lnTo>
                  <a:pt x="33224" y="21333"/>
                </a:lnTo>
                <a:lnTo>
                  <a:pt x="33523" y="20676"/>
                </a:lnTo>
                <a:lnTo>
                  <a:pt x="33822" y="20019"/>
                </a:lnTo>
                <a:lnTo>
                  <a:pt x="34360" y="18704"/>
                </a:lnTo>
                <a:lnTo>
                  <a:pt x="34718" y="17390"/>
                </a:lnTo>
                <a:lnTo>
                  <a:pt x="34957" y="16015"/>
                </a:lnTo>
                <a:lnTo>
                  <a:pt x="35017" y="14641"/>
                </a:lnTo>
                <a:lnTo>
                  <a:pt x="35017" y="13924"/>
                </a:lnTo>
                <a:lnTo>
                  <a:pt x="34957" y="13266"/>
                </a:lnTo>
                <a:lnTo>
                  <a:pt x="34838" y="12549"/>
                </a:lnTo>
                <a:lnTo>
                  <a:pt x="34718" y="11892"/>
                </a:lnTo>
                <a:lnTo>
                  <a:pt x="34599" y="11235"/>
                </a:lnTo>
                <a:lnTo>
                  <a:pt x="34360" y="10577"/>
                </a:lnTo>
                <a:lnTo>
                  <a:pt x="34121" y="9920"/>
                </a:lnTo>
                <a:lnTo>
                  <a:pt x="33882" y="9263"/>
                </a:lnTo>
                <a:lnTo>
                  <a:pt x="33583" y="8606"/>
                </a:lnTo>
                <a:lnTo>
                  <a:pt x="33224" y="8008"/>
                </a:lnTo>
                <a:lnTo>
                  <a:pt x="32806" y="7410"/>
                </a:lnTo>
                <a:lnTo>
                  <a:pt x="32388" y="6813"/>
                </a:lnTo>
                <a:lnTo>
                  <a:pt x="31910" y="6275"/>
                </a:lnTo>
                <a:lnTo>
                  <a:pt x="31432" y="5737"/>
                </a:lnTo>
                <a:lnTo>
                  <a:pt x="30894" y="5200"/>
                </a:lnTo>
                <a:lnTo>
                  <a:pt x="30296" y="4721"/>
                </a:lnTo>
                <a:lnTo>
                  <a:pt x="29280" y="3945"/>
                </a:lnTo>
                <a:lnTo>
                  <a:pt x="28205" y="3228"/>
                </a:lnTo>
                <a:lnTo>
                  <a:pt x="27069" y="2570"/>
                </a:lnTo>
                <a:lnTo>
                  <a:pt x="25874" y="1973"/>
                </a:lnTo>
                <a:lnTo>
                  <a:pt x="24679" y="1435"/>
                </a:lnTo>
                <a:lnTo>
                  <a:pt x="23424" y="1017"/>
                </a:lnTo>
                <a:lnTo>
                  <a:pt x="22170" y="658"/>
                </a:lnTo>
                <a:lnTo>
                  <a:pt x="20855" y="359"/>
                </a:lnTo>
                <a:lnTo>
                  <a:pt x="19540" y="180"/>
                </a:lnTo>
                <a:lnTo>
                  <a:pt x="18226" y="61"/>
                </a:lnTo>
                <a:lnTo>
                  <a:pt x="16911" y="1"/>
                </a:lnTo>
                <a:close/>
              </a:path>
            </a:pathLst>
          </a:custGeom>
          <a:solidFill>
            <a:srgbClr val="FFFD4E"/>
          </a:solidFill>
          <a:ln>
            <a:noFill/>
          </a:ln>
        </p:spPr>
        <p:txBody>
          <a:bodyPr spcFirstLastPara="1" wrap="square" lIns="121897" tIns="121897" rIns="121897" bIns="121897" anchor="ctr" anchorCtr="0">
            <a:noAutofit/>
          </a:bodyPr>
          <a:lstStyle>
            <a:defPPr>
              <a:defRPr lang="en-US"/>
            </a:defPPr>
            <a:lvl1pPr marL="0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44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86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29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571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715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857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144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7" name="Google Shape;127;p5"/>
          <p:cNvSpPr/>
          <p:nvPr>
            <p:custDataLst>
              <p:tags r:id="rId3"/>
            </p:custDataLst>
          </p:nvPr>
        </p:nvSpPr>
        <p:spPr>
          <a:xfrm>
            <a:off x="11578021" y="5360897"/>
            <a:ext cx="460599" cy="466468"/>
          </a:xfrm>
          <a:custGeom>
            <a:avLst/>
            <a:gdLst/>
            <a:ahLst/>
            <a:cxnLst/>
            <a:rect l="l" t="t" r="r" b="b"/>
            <a:pathLst>
              <a:path w="23544" h="23844" extrusionOk="0">
                <a:moveTo>
                  <a:pt x="12429" y="1"/>
                </a:moveTo>
                <a:lnTo>
                  <a:pt x="11234" y="120"/>
                </a:lnTo>
                <a:lnTo>
                  <a:pt x="10099" y="359"/>
                </a:lnTo>
                <a:lnTo>
                  <a:pt x="9023" y="718"/>
                </a:lnTo>
                <a:lnTo>
                  <a:pt x="7948" y="1136"/>
                </a:lnTo>
                <a:lnTo>
                  <a:pt x="6872" y="1614"/>
                </a:lnTo>
                <a:lnTo>
                  <a:pt x="5856" y="2212"/>
                </a:lnTo>
                <a:lnTo>
                  <a:pt x="4960" y="2869"/>
                </a:lnTo>
                <a:lnTo>
                  <a:pt x="4064" y="3586"/>
                </a:lnTo>
                <a:lnTo>
                  <a:pt x="3227" y="4363"/>
                </a:lnTo>
                <a:lnTo>
                  <a:pt x="2510" y="5259"/>
                </a:lnTo>
                <a:lnTo>
                  <a:pt x="1853" y="6156"/>
                </a:lnTo>
                <a:lnTo>
                  <a:pt x="1255" y="7112"/>
                </a:lnTo>
                <a:lnTo>
                  <a:pt x="777" y="8128"/>
                </a:lnTo>
                <a:lnTo>
                  <a:pt x="418" y="9203"/>
                </a:lnTo>
                <a:lnTo>
                  <a:pt x="179" y="10279"/>
                </a:lnTo>
                <a:lnTo>
                  <a:pt x="0" y="11414"/>
                </a:lnTo>
                <a:lnTo>
                  <a:pt x="0" y="12609"/>
                </a:lnTo>
                <a:lnTo>
                  <a:pt x="179" y="13804"/>
                </a:lnTo>
                <a:lnTo>
                  <a:pt x="418" y="14999"/>
                </a:lnTo>
                <a:lnTo>
                  <a:pt x="777" y="16075"/>
                </a:lnTo>
                <a:lnTo>
                  <a:pt x="1315" y="17151"/>
                </a:lnTo>
                <a:lnTo>
                  <a:pt x="1912" y="18166"/>
                </a:lnTo>
                <a:lnTo>
                  <a:pt x="2570" y="19063"/>
                </a:lnTo>
                <a:lnTo>
                  <a:pt x="3346" y="19959"/>
                </a:lnTo>
                <a:lnTo>
                  <a:pt x="4243" y="20736"/>
                </a:lnTo>
                <a:lnTo>
                  <a:pt x="5139" y="21453"/>
                </a:lnTo>
                <a:lnTo>
                  <a:pt x="6155" y="22110"/>
                </a:lnTo>
                <a:lnTo>
                  <a:pt x="7171" y="22648"/>
                </a:lnTo>
                <a:lnTo>
                  <a:pt x="8306" y="23066"/>
                </a:lnTo>
                <a:lnTo>
                  <a:pt x="9382" y="23425"/>
                </a:lnTo>
                <a:lnTo>
                  <a:pt x="10517" y="23664"/>
                </a:lnTo>
                <a:lnTo>
                  <a:pt x="11712" y="23783"/>
                </a:lnTo>
                <a:lnTo>
                  <a:pt x="12848" y="23843"/>
                </a:lnTo>
                <a:lnTo>
                  <a:pt x="14043" y="23724"/>
                </a:lnTo>
                <a:lnTo>
                  <a:pt x="15238" y="23485"/>
                </a:lnTo>
                <a:lnTo>
                  <a:pt x="16373" y="23066"/>
                </a:lnTo>
                <a:lnTo>
                  <a:pt x="17449" y="22588"/>
                </a:lnTo>
                <a:lnTo>
                  <a:pt x="18465" y="21991"/>
                </a:lnTo>
                <a:lnTo>
                  <a:pt x="19421" y="21274"/>
                </a:lnTo>
                <a:lnTo>
                  <a:pt x="20317" y="20497"/>
                </a:lnTo>
                <a:lnTo>
                  <a:pt x="21094" y="19660"/>
                </a:lnTo>
                <a:lnTo>
                  <a:pt x="21751" y="18704"/>
                </a:lnTo>
                <a:lnTo>
                  <a:pt x="22349" y="17688"/>
                </a:lnTo>
                <a:lnTo>
                  <a:pt x="22827" y="16673"/>
                </a:lnTo>
                <a:lnTo>
                  <a:pt x="23185" y="15537"/>
                </a:lnTo>
                <a:lnTo>
                  <a:pt x="23424" y="14402"/>
                </a:lnTo>
                <a:lnTo>
                  <a:pt x="23544" y="13207"/>
                </a:lnTo>
                <a:lnTo>
                  <a:pt x="23544" y="12071"/>
                </a:lnTo>
                <a:lnTo>
                  <a:pt x="23484" y="11474"/>
                </a:lnTo>
                <a:lnTo>
                  <a:pt x="23364" y="10876"/>
                </a:lnTo>
                <a:lnTo>
                  <a:pt x="23185" y="10279"/>
                </a:lnTo>
                <a:lnTo>
                  <a:pt x="23006" y="9681"/>
                </a:lnTo>
                <a:lnTo>
                  <a:pt x="23006" y="9024"/>
                </a:lnTo>
                <a:lnTo>
                  <a:pt x="22946" y="8426"/>
                </a:lnTo>
                <a:lnTo>
                  <a:pt x="22827" y="7889"/>
                </a:lnTo>
                <a:lnTo>
                  <a:pt x="22707" y="7291"/>
                </a:lnTo>
                <a:lnTo>
                  <a:pt x="22528" y="6753"/>
                </a:lnTo>
                <a:lnTo>
                  <a:pt x="22349" y="6215"/>
                </a:lnTo>
                <a:lnTo>
                  <a:pt x="21811" y="5200"/>
                </a:lnTo>
                <a:lnTo>
                  <a:pt x="21213" y="4243"/>
                </a:lnTo>
                <a:lnTo>
                  <a:pt x="20496" y="3407"/>
                </a:lnTo>
                <a:lnTo>
                  <a:pt x="19719" y="2630"/>
                </a:lnTo>
                <a:lnTo>
                  <a:pt x="18823" y="1973"/>
                </a:lnTo>
                <a:lnTo>
                  <a:pt x="17867" y="1375"/>
                </a:lnTo>
                <a:lnTo>
                  <a:pt x="16851" y="837"/>
                </a:lnTo>
                <a:lnTo>
                  <a:pt x="15776" y="479"/>
                </a:lnTo>
                <a:lnTo>
                  <a:pt x="14700" y="180"/>
                </a:lnTo>
                <a:lnTo>
                  <a:pt x="13565" y="61"/>
                </a:lnTo>
                <a:lnTo>
                  <a:pt x="12429" y="1"/>
                </a:lnTo>
                <a:close/>
              </a:path>
            </a:pathLst>
          </a:custGeom>
          <a:solidFill>
            <a:srgbClr val="C2ED2D">
              <a:alpha val="73850"/>
            </a:srgbClr>
          </a:solidFill>
          <a:ln>
            <a:noFill/>
          </a:ln>
        </p:spPr>
        <p:txBody>
          <a:bodyPr spcFirstLastPara="1" wrap="square" lIns="121897" tIns="121897" rIns="121897" bIns="121897" anchor="ctr" anchorCtr="0">
            <a:noAutofit/>
          </a:bodyPr>
          <a:lstStyle>
            <a:defPPr>
              <a:defRPr lang="en-US"/>
            </a:defPPr>
            <a:lvl1pPr marL="0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44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86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29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571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715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857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144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8" name="Google Shape;128;p5"/>
          <p:cNvSpPr/>
          <p:nvPr>
            <p:custDataLst>
              <p:tags r:id="rId4"/>
            </p:custDataLst>
          </p:nvPr>
        </p:nvSpPr>
        <p:spPr>
          <a:xfrm>
            <a:off x="9416648" y="-146300"/>
            <a:ext cx="512617" cy="524803"/>
          </a:xfrm>
          <a:custGeom>
            <a:avLst/>
            <a:gdLst/>
            <a:ahLst/>
            <a:cxnLst/>
            <a:rect l="l" t="t" r="r" b="b"/>
            <a:pathLst>
              <a:path w="7530" h="7709" extrusionOk="0">
                <a:moveTo>
                  <a:pt x="4064" y="0"/>
                </a:moveTo>
                <a:lnTo>
                  <a:pt x="3586" y="60"/>
                </a:lnTo>
                <a:lnTo>
                  <a:pt x="3168" y="180"/>
                </a:lnTo>
                <a:lnTo>
                  <a:pt x="2809" y="419"/>
                </a:lnTo>
                <a:lnTo>
                  <a:pt x="2211" y="897"/>
                </a:lnTo>
                <a:lnTo>
                  <a:pt x="1674" y="1315"/>
                </a:lnTo>
                <a:lnTo>
                  <a:pt x="1196" y="1674"/>
                </a:lnTo>
                <a:lnTo>
                  <a:pt x="718" y="2092"/>
                </a:lnTo>
                <a:lnTo>
                  <a:pt x="359" y="2570"/>
                </a:lnTo>
                <a:lnTo>
                  <a:pt x="240" y="2809"/>
                </a:lnTo>
                <a:lnTo>
                  <a:pt x="120" y="3108"/>
                </a:lnTo>
                <a:lnTo>
                  <a:pt x="60" y="3407"/>
                </a:lnTo>
                <a:lnTo>
                  <a:pt x="0" y="3765"/>
                </a:lnTo>
                <a:lnTo>
                  <a:pt x="0" y="4183"/>
                </a:lnTo>
                <a:lnTo>
                  <a:pt x="60" y="4661"/>
                </a:lnTo>
                <a:lnTo>
                  <a:pt x="180" y="5199"/>
                </a:lnTo>
                <a:lnTo>
                  <a:pt x="359" y="5737"/>
                </a:lnTo>
                <a:lnTo>
                  <a:pt x="538" y="6155"/>
                </a:lnTo>
                <a:lnTo>
                  <a:pt x="777" y="6574"/>
                </a:lnTo>
                <a:lnTo>
                  <a:pt x="1076" y="6872"/>
                </a:lnTo>
                <a:lnTo>
                  <a:pt x="1375" y="7171"/>
                </a:lnTo>
                <a:lnTo>
                  <a:pt x="1674" y="7350"/>
                </a:lnTo>
                <a:lnTo>
                  <a:pt x="2032" y="7530"/>
                </a:lnTo>
                <a:lnTo>
                  <a:pt x="2391" y="7649"/>
                </a:lnTo>
                <a:lnTo>
                  <a:pt x="2809" y="7709"/>
                </a:lnTo>
                <a:lnTo>
                  <a:pt x="3168" y="7709"/>
                </a:lnTo>
                <a:lnTo>
                  <a:pt x="3586" y="7649"/>
                </a:lnTo>
                <a:lnTo>
                  <a:pt x="4004" y="7589"/>
                </a:lnTo>
                <a:lnTo>
                  <a:pt x="4363" y="7470"/>
                </a:lnTo>
                <a:lnTo>
                  <a:pt x="5139" y="7111"/>
                </a:lnTo>
                <a:lnTo>
                  <a:pt x="5857" y="6693"/>
                </a:lnTo>
                <a:lnTo>
                  <a:pt x="6215" y="6394"/>
                </a:lnTo>
                <a:lnTo>
                  <a:pt x="6514" y="6096"/>
                </a:lnTo>
                <a:lnTo>
                  <a:pt x="6753" y="5797"/>
                </a:lnTo>
                <a:lnTo>
                  <a:pt x="6992" y="5438"/>
                </a:lnTo>
                <a:lnTo>
                  <a:pt x="7231" y="5080"/>
                </a:lnTo>
                <a:lnTo>
                  <a:pt x="7350" y="4721"/>
                </a:lnTo>
                <a:lnTo>
                  <a:pt x="7470" y="4363"/>
                </a:lnTo>
                <a:lnTo>
                  <a:pt x="7530" y="3944"/>
                </a:lnTo>
                <a:lnTo>
                  <a:pt x="7530" y="3586"/>
                </a:lnTo>
                <a:lnTo>
                  <a:pt x="7470" y="3167"/>
                </a:lnTo>
                <a:lnTo>
                  <a:pt x="7350" y="2749"/>
                </a:lnTo>
                <a:lnTo>
                  <a:pt x="7111" y="2331"/>
                </a:lnTo>
                <a:lnTo>
                  <a:pt x="6872" y="1913"/>
                </a:lnTo>
                <a:lnTo>
                  <a:pt x="6574" y="1494"/>
                </a:lnTo>
                <a:lnTo>
                  <a:pt x="6096" y="1016"/>
                </a:lnTo>
                <a:lnTo>
                  <a:pt x="5617" y="598"/>
                </a:lnTo>
                <a:lnTo>
                  <a:pt x="5080" y="299"/>
                </a:lnTo>
                <a:lnTo>
                  <a:pt x="4602" y="120"/>
                </a:lnTo>
                <a:lnTo>
                  <a:pt x="4064" y="0"/>
                </a:lnTo>
                <a:close/>
              </a:path>
            </a:pathLst>
          </a:custGeom>
          <a:solidFill>
            <a:srgbClr val="96B5F5"/>
          </a:solidFill>
          <a:ln>
            <a:noFill/>
          </a:ln>
        </p:spPr>
        <p:txBody>
          <a:bodyPr spcFirstLastPara="1" wrap="square" lIns="121897" tIns="121897" rIns="121897" bIns="121897" anchor="ctr" anchorCtr="0">
            <a:noAutofit/>
          </a:bodyPr>
          <a:lstStyle>
            <a:defPPr>
              <a:defRPr lang="en-US"/>
            </a:defPPr>
            <a:lvl1pPr marL="0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44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86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29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571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715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857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144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9" name="Google Shape;129;p5"/>
          <p:cNvSpPr/>
          <p:nvPr>
            <p:custDataLst>
              <p:tags r:id="rId5"/>
            </p:custDataLst>
          </p:nvPr>
        </p:nvSpPr>
        <p:spPr>
          <a:xfrm>
            <a:off x="11352533" y="2180871"/>
            <a:ext cx="1066011" cy="1110715"/>
          </a:xfrm>
          <a:custGeom>
            <a:avLst/>
            <a:gdLst/>
            <a:ahLst/>
            <a:cxnLst/>
            <a:rect l="l" t="t" r="r" b="b"/>
            <a:pathLst>
              <a:path w="19959" h="20796" extrusionOk="0">
                <a:moveTo>
                  <a:pt x="9801" y="1"/>
                </a:moveTo>
                <a:lnTo>
                  <a:pt x="8785" y="60"/>
                </a:lnTo>
                <a:lnTo>
                  <a:pt x="7769" y="240"/>
                </a:lnTo>
                <a:lnTo>
                  <a:pt x="6753" y="538"/>
                </a:lnTo>
                <a:lnTo>
                  <a:pt x="5797" y="957"/>
                </a:lnTo>
                <a:lnTo>
                  <a:pt x="4901" y="1495"/>
                </a:lnTo>
                <a:lnTo>
                  <a:pt x="4004" y="2152"/>
                </a:lnTo>
                <a:lnTo>
                  <a:pt x="3347" y="2809"/>
                </a:lnTo>
                <a:lnTo>
                  <a:pt x="2630" y="3586"/>
                </a:lnTo>
                <a:lnTo>
                  <a:pt x="2032" y="4482"/>
                </a:lnTo>
                <a:lnTo>
                  <a:pt x="1435" y="5379"/>
                </a:lnTo>
                <a:lnTo>
                  <a:pt x="957" y="6335"/>
                </a:lnTo>
                <a:lnTo>
                  <a:pt x="538" y="7351"/>
                </a:lnTo>
                <a:lnTo>
                  <a:pt x="240" y="8307"/>
                </a:lnTo>
                <a:lnTo>
                  <a:pt x="60" y="9263"/>
                </a:lnTo>
                <a:lnTo>
                  <a:pt x="1" y="9860"/>
                </a:lnTo>
                <a:lnTo>
                  <a:pt x="60" y="10458"/>
                </a:lnTo>
                <a:lnTo>
                  <a:pt x="120" y="10936"/>
                </a:lnTo>
                <a:lnTo>
                  <a:pt x="240" y="11474"/>
                </a:lnTo>
                <a:lnTo>
                  <a:pt x="598" y="12489"/>
                </a:lnTo>
                <a:lnTo>
                  <a:pt x="957" y="13565"/>
                </a:lnTo>
                <a:lnTo>
                  <a:pt x="1076" y="13924"/>
                </a:lnTo>
                <a:lnTo>
                  <a:pt x="1136" y="14342"/>
                </a:lnTo>
                <a:lnTo>
                  <a:pt x="1136" y="15059"/>
                </a:lnTo>
                <a:lnTo>
                  <a:pt x="1136" y="15836"/>
                </a:lnTo>
                <a:lnTo>
                  <a:pt x="1196" y="16613"/>
                </a:lnTo>
                <a:lnTo>
                  <a:pt x="1375" y="17270"/>
                </a:lnTo>
                <a:lnTo>
                  <a:pt x="1554" y="17808"/>
                </a:lnTo>
                <a:lnTo>
                  <a:pt x="1734" y="18286"/>
                </a:lnTo>
                <a:lnTo>
                  <a:pt x="2032" y="18764"/>
                </a:lnTo>
                <a:lnTo>
                  <a:pt x="2331" y="19122"/>
                </a:lnTo>
                <a:lnTo>
                  <a:pt x="2690" y="19481"/>
                </a:lnTo>
                <a:lnTo>
                  <a:pt x="3048" y="19780"/>
                </a:lnTo>
                <a:lnTo>
                  <a:pt x="3466" y="20019"/>
                </a:lnTo>
                <a:lnTo>
                  <a:pt x="3885" y="20258"/>
                </a:lnTo>
                <a:lnTo>
                  <a:pt x="4363" y="20437"/>
                </a:lnTo>
                <a:lnTo>
                  <a:pt x="4841" y="20556"/>
                </a:lnTo>
                <a:lnTo>
                  <a:pt x="5319" y="20676"/>
                </a:lnTo>
                <a:lnTo>
                  <a:pt x="6335" y="20795"/>
                </a:lnTo>
                <a:lnTo>
                  <a:pt x="7410" y="20736"/>
                </a:lnTo>
                <a:lnTo>
                  <a:pt x="8546" y="20616"/>
                </a:lnTo>
                <a:lnTo>
                  <a:pt x="9681" y="20317"/>
                </a:lnTo>
                <a:lnTo>
                  <a:pt x="10757" y="20019"/>
                </a:lnTo>
                <a:lnTo>
                  <a:pt x="11832" y="19600"/>
                </a:lnTo>
                <a:lnTo>
                  <a:pt x="12848" y="19122"/>
                </a:lnTo>
                <a:lnTo>
                  <a:pt x="13744" y="18585"/>
                </a:lnTo>
                <a:lnTo>
                  <a:pt x="14521" y="17987"/>
                </a:lnTo>
                <a:lnTo>
                  <a:pt x="15238" y="17389"/>
                </a:lnTo>
                <a:lnTo>
                  <a:pt x="15896" y="16792"/>
                </a:lnTo>
                <a:lnTo>
                  <a:pt x="16613" y="16194"/>
                </a:lnTo>
                <a:lnTo>
                  <a:pt x="17270" y="15597"/>
                </a:lnTo>
                <a:lnTo>
                  <a:pt x="17867" y="14999"/>
                </a:lnTo>
                <a:lnTo>
                  <a:pt x="18465" y="14402"/>
                </a:lnTo>
                <a:lnTo>
                  <a:pt x="18943" y="13685"/>
                </a:lnTo>
                <a:lnTo>
                  <a:pt x="19361" y="12908"/>
                </a:lnTo>
                <a:lnTo>
                  <a:pt x="19541" y="12430"/>
                </a:lnTo>
                <a:lnTo>
                  <a:pt x="19660" y="11952"/>
                </a:lnTo>
                <a:lnTo>
                  <a:pt x="19839" y="11055"/>
                </a:lnTo>
                <a:lnTo>
                  <a:pt x="19959" y="10099"/>
                </a:lnTo>
                <a:lnTo>
                  <a:pt x="19899" y="9203"/>
                </a:lnTo>
                <a:lnTo>
                  <a:pt x="19780" y="8247"/>
                </a:lnTo>
                <a:lnTo>
                  <a:pt x="19600" y="7351"/>
                </a:lnTo>
                <a:lnTo>
                  <a:pt x="19302" y="6454"/>
                </a:lnTo>
                <a:lnTo>
                  <a:pt x="18943" y="5618"/>
                </a:lnTo>
                <a:lnTo>
                  <a:pt x="18465" y="4781"/>
                </a:lnTo>
                <a:lnTo>
                  <a:pt x="17867" y="3945"/>
                </a:lnTo>
                <a:lnTo>
                  <a:pt x="17150" y="3108"/>
                </a:lnTo>
                <a:lnTo>
                  <a:pt x="16374" y="2391"/>
                </a:lnTo>
                <a:lnTo>
                  <a:pt x="15537" y="1793"/>
                </a:lnTo>
                <a:lnTo>
                  <a:pt x="14700" y="1256"/>
                </a:lnTo>
                <a:lnTo>
                  <a:pt x="13744" y="777"/>
                </a:lnTo>
                <a:lnTo>
                  <a:pt x="12788" y="419"/>
                </a:lnTo>
                <a:lnTo>
                  <a:pt x="11772" y="180"/>
                </a:lnTo>
                <a:lnTo>
                  <a:pt x="10816" y="1"/>
                </a:lnTo>
                <a:close/>
              </a:path>
            </a:pathLst>
          </a:custGeom>
          <a:solidFill>
            <a:srgbClr val="FF7B59"/>
          </a:solidFill>
          <a:ln>
            <a:noFill/>
          </a:ln>
        </p:spPr>
        <p:txBody>
          <a:bodyPr spcFirstLastPara="1" wrap="square" lIns="121897" tIns="121897" rIns="121897" bIns="121897" anchor="ctr" anchorCtr="0">
            <a:noAutofit/>
          </a:bodyPr>
          <a:lstStyle>
            <a:defPPr>
              <a:defRPr lang="en-US"/>
            </a:defPPr>
            <a:lvl1pPr marL="0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44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86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29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571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715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857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144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0" name="Google Shape;130;p5"/>
          <p:cNvSpPr/>
          <p:nvPr>
            <p:custDataLst>
              <p:tags r:id="rId6"/>
            </p:custDataLst>
          </p:nvPr>
        </p:nvSpPr>
        <p:spPr>
          <a:xfrm rot="3741344">
            <a:off x="11358665" y="1904652"/>
            <a:ext cx="600748" cy="615029"/>
          </a:xfrm>
          <a:custGeom>
            <a:avLst/>
            <a:gdLst/>
            <a:ahLst/>
            <a:cxnLst/>
            <a:rect l="l" t="t" r="r" b="b"/>
            <a:pathLst>
              <a:path w="7530" h="7709" extrusionOk="0">
                <a:moveTo>
                  <a:pt x="4064" y="0"/>
                </a:moveTo>
                <a:lnTo>
                  <a:pt x="3586" y="60"/>
                </a:lnTo>
                <a:lnTo>
                  <a:pt x="3168" y="180"/>
                </a:lnTo>
                <a:lnTo>
                  <a:pt x="2809" y="419"/>
                </a:lnTo>
                <a:lnTo>
                  <a:pt x="2211" y="897"/>
                </a:lnTo>
                <a:lnTo>
                  <a:pt x="1674" y="1315"/>
                </a:lnTo>
                <a:lnTo>
                  <a:pt x="1196" y="1674"/>
                </a:lnTo>
                <a:lnTo>
                  <a:pt x="718" y="2092"/>
                </a:lnTo>
                <a:lnTo>
                  <a:pt x="359" y="2570"/>
                </a:lnTo>
                <a:lnTo>
                  <a:pt x="240" y="2809"/>
                </a:lnTo>
                <a:lnTo>
                  <a:pt x="120" y="3108"/>
                </a:lnTo>
                <a:lnTo>
                  <a:pt x="60" y="3407"/>
                </a:lnTo>
                <a:lnTo>
                  <a:pt x="0" y="3765"/>
                </a:lnTo>
                <a:lnTo>
                  <a:pt x="0" y="4183"/>
                </a:lnTo>
                <a:lnTo>
                  <a:pt x="60" y="4661"/>
                </a:lnTo>
                <a:lnTo>
                  <a:pt x="180" y="5199"/>
                </a:lnTo>
                <a:lnTo>
                  <a:pt x="359" y="5737"/>
                </a:lnTo>
                <a:lnTo>
                  <a:pt x="538" y="6155"/>
                </a:lnTo>
                <a:lnTo>
                  <a:pt x="777" y="6574"/>
                </a:lnTo>
                <a:lnTo>
                  <a:pt x="1076" y="6872"/>
                </a:lnTo>
                <a:lnTo>
                  <a:pt x="1375" y="7171"/>
                </a:lnTo>
                <a:lnTo>
                  <a:pt x="1674" y="7350"/>
                </a:lnTo>
                <a:lnTo>
                  <a:pt x="2032" y="7530"/>
                </a:lnTo>
                <a:lnTo>
                  <a:pt x="2391" y="7649"/>
                </a:lnTo>
                <a:lnTo>
                  <a:pt x="2809" y="7709"/>
                </a:lnTo>
                <a:lnTo>
                  <a:pt x="3168" y="7709"/>
                </a:lnTo>
                <a:lnTo>
                  <a:pt x="3586" y="7649"/>
                </a:lnTo>
                <a:lnTo>
                  <a:pt x="4004" y="7589"/>
                </a:lnTo>
                <a:lnTo>
                  <a:pt x="4363" y="7470"/>
                </a:lnTo>
                <a:lnTo>
                  <a:pt x="5139" y="7111"/>
                </a:lnTo>
                <a:lnTo>
                  <a:pt x="5857" y="6693"/>
                </a:lnTo>
                <a:lnTo>
                  <a:pt x="6215" y="6394"/>
                </a:lnTo>
                <a:lnTo>
                  <a:pt x="6514" y="6096"/>
                </a:lnTo>
                <a:lnTo>
                  <a:pt x="6753" y="5797"/>
                </a:lnTo>
                <a:lnTo>
                  <a:pt x="6992" y="5438"/>
                </a:lnTo>
                <a:lnTo>
                  <a:pt x="7231" y="5080"/>
                </a:lnTo>
                <a:lnTo>
                  <a:pt x="7350" y="4721"/>
                </a:lnTo>
                <a:lnTo>
                  <a:pt x="7470" y="4363"/>
                </a:lnTo>
                <a:lnTo>
                  <a:pt x="7530" y="3944"/>
                </a:lnTo>
                <a:lnTo>
                  <a:pt x="7530" y="3586"/>
                </a:lnTo>
                <a:lnTo>
                  <a:pt x="7470" y="3167"/>
                </a:lnTo>
                <a:lnTo>
                  <a:pt x="7350" y="2749"/>
                </a:lnTo>
                <a:lnTo>
                  <a:pt x="7111" y="2331"/>
                </a:lnTo>
                <a:lnTo>
                  <a:pt x="6872" y="1913"/>
                </a:lnTo>
                <a:lnTo>
                  <a:pt x="6574" y="1494"/>
                </a:lnTo>
                <a:lnTo>
                  <a:pt x="6096" y="1016"/>
                </a:lnTo>
                <a:lnTo>
                  <a:pt x="5617" y="598"/>
                </a:lnTo>
                <a:lnTo>
                  <a:pt x="5080" y="299"/>
                </a:lnTo>
                <a:lnTo>
                  <a:pt x="4602" y="120"/>
                </a:lnTo>
                <a:lnTo>
                  <a:pt x="4064" y="0"/>
                </a:lnTo>
                <a:close/>
              </a:path>
            </a:pathLst>
          </a:custGeom>
          <a:solidFill>
            <a:srgbClr val="C2ED2D">
              <a:alpha val="73850"/>
            </a:srgbClr>
          </a:solidFill>
          <a:ln>
            <a:noFill/>
          </a:ln>
        </p:spPr>
        <p:txBody>
          <a:bodyPr spcFirstLastPara="1" wrap="square" lIns="121897" tIns="121897" rIns="121897" bIns="121897" anchor="ctr" anchorCtr="0">
            <a:noAutofit/>
          </a:bodyPr>
          <a:lstStyle>
            <a:defPPr>
              <a:defRPr lang="en-US"/>
            </a:defPPr>
            <a:lvl1pPr marL="0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44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86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29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571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715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857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144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1" name="Google Shape;131;p5"/>
          <p:cNvSpPr/>
          <p:nvPr>
            <p:custDataLst>
              <p:tags r:id="rId7"/>
            </p:custDataLst>
          </p:nvPr>
        </p:nvSpPr>
        <p:spPr>
          <a:xfrm>
            <a:off x="9392952" y="1080007"/>
            <a:ext cx="1242053" cy="1125499"/>
          </a:xfrm>
          <a:custGeom>
            <a:avLst/>
            <a:gdLst/>
            <a:ahLst/>
            <a:cxnLst/>
            <a:rect l="l" t="t" r="r" b="b"/>
            <a:pathLst>
              <a:path w="35017" h="31731" extrusionOk="0">
                <a:moveTo>
                  <a:pt x="16911" y="1"/>
                </a:moveTo>
                <a:lnTo>
                  <a:pt x="15596" y="61"/>
                </a:lnTo>
                <a:lnTo>
                  <a:pt x="14282" y="240"/>
                </a:lnTo>
                <a:lnTo>
                  <a:pt x="13027" y="479"/>
                </a:lnTo>
                <a:lnTo>
                  <a:pt x="11772" y="837"/>
                </a:lnTo>
                <a:lnTo>
                  <a:pt x="10517" y="1256"/>
                </a:lnTo>
                <a:lnTo>
                  <a:pt x="9442" y="1734"/>
                </a:lnTo>
                <a:lnTo>
                  <a:pt x="8366" y="2331"/>
                </a:lnTo>
                <a:lnTo>
                  <a:pt x="7350" y="2989"/>
                </a:lnTo>
                <a:lnTo>
                  <a:pt x="6454" y="3706"/>
                </a:lnTo>
                <a:lnTo>
                  <a:pt x="5558" y="4542"/>
                </a:lnTo>
                <a:lnTo>
                  <a:pt x="4721" y="5379"/>
                </a:lnTo>
                <a:lnTo>
                  <a:pt x="3944" y="6275"/>
                </a:lnTo>
                <a:lnTo>
                  <a:pt x="3227" y="7231"/>
                </a:lnTo>
                <a:lnTo>
                  <a:pt x="2570" y="8247"/>
                </a:lnTo>
                <a:lnTo>
                  <a:pt x="2032" y="9323"/>
                </a:lnTo>
                <a:lnTo>
                  <a:pt x="1494" y="10398"/>
                </a:lnTo>
                <a:lnTo>
                  <a:pt x="1076" y="11534"/>
                </a:lnTo>
                <a:lnTo>
                  <a:pt x="717" y="12669"/>
                </a:lnTo>
                <a:lnTo>
                  <a:pt x="419" y="13804"/>
                </a:lnTo>
                <a:lnTo>
                  <a:pt x="180" y="14999"/>
                </a:lnTo>
                <a:lnTo>
                  <a:pt x="60" y="16194"/>
                </a:lnTo>
                <a:lnTo>
                  <a:pt x="0" y="17569"/>
                </a:lnTo>
                <a:lnTo>
                  <a:pt x="60" y="18824"/>
                </a:lnTo>
                <a:lnTo>
                  <a:pt x="180" y="20079"/>
                </a:lnTo>
                <a:lnTo>
                  <a:pt x="478" y="21274"/>
                </a:lnTo>
                <a:lnTo>
                  <a:pt x="837" y="22349"/>
                </a:lnTo>
                <a:lnTo>
                  <a:pt x="1315" y="23425"/>
                </a:lnTo>
                <a:lnTo>
                  <a:pt x="1853" y="24441"/>
                </a:lnTo>
                <a:lnTo>
                  <a:pt x="2510" y="25457"/>
                </a:lnTo>
                <a:lnTo>
                  <a:pt x="3287" y="26353"/>
                </a:lnTo>
                <a:lnTo>
                  <a:pt x="4064" y="27189"/>
                </a:lnTo>
                <a:lnTo>
                  <a:pt x="4960" y="27966"/>
                </a:lnTo>
                <a:lnTo>
                  <a:pt x="5976" y="28683"/>
                </a:lnTo>
                <a:lnTo>
                  <a:pt x="6992" y="29281"/>
                </a:lnTo>
                <a:lnTo>
                  <a:pt x="8127" y="29878"/>
                </a:lnTo>
                <a:lnTo>
                  <a:pt x="9322" y="30356"/>
                </a:lnTo>
                <a:lnTo>
                  <a:pt x="10517" y="30834"/>
                </a:lnTo>
                <a:lnTo>
                  <a:pt x="11892" y="31193"/>
                </a:lnTo>
                <a:lnTo>
                  <a:pt x="13206" y="31492"/>
                </a:lnTo>
                <a:lnTo>
                  <a:pt x="14581" y="31671"/>
                </a:lnTo>
                <a:lnTo>
                  <a:pt x="16015" y="31731"/>
                </a:lnTo>
                <a:lnTo>
                  <a:pt x="17389" y="31671"/>
                </a:lnTo>
                <a:lnTo>
                  <a:pt x="18763" y="31552"/>
                </a:lnTo>
                <a:lnTo>
                  <a:pt x="20138" y="31313"/>
                </a:lnTo>
                <a:lnTo>
                  <a:pt x="21452" y="30954"/>
                </a:lnTo>
                <a:lnTo>
                  <a:pt x="22110" y="30715"/>
                </a:lnTo>
                <a:lnTo>
                  <a:pt x="22767" y="30476"/>
                </a:lnTo>
                <a:lnTo>
                  <a:pt x="24022" y="29878"/>
                </a:lnTo>
                <a:lnTo>
                  <a:pt x="25217" y="29161"/>
                </a:lnTo>
                <a:lnTo>
                  <a:pt x="26293" y="28385"/>
                </a:lnTo>
                <a:lnTo>
                  <a:pt x="27428" y="27548"/>
                </a:lnTo>
                <a:lnTo>
                  <a:pt x="28444" y="26652"/>
                </a:lnTo>
                <a:lnTo>
                  <a:pt x="30476" y="24739"/>
                </a:lnTo>
                <a:lnTo>
                  <a:pt x="31013" y="24261"/>
                </a:lnTo>
                <a:lnTo>
                  <a:pt x="31551" y="23664"/>
                </a:lnTo>
                <a:lnTo>
                  <a:pt x="32029" y="23126"/>
                </a:lnTo>
                <a:lnTo>
                  <a:pt x="32447" y="22529"/>
                </a:lnTo>
                <a:lnTo>
                  <a:pt x="32866" y="21931"/>
                </a:lnTo>
                <a:lnTo>
                  <a:pt x="33224" y="21333"/>
                </a:lnTo>
                <a:lnTo>
                  <a:pt x="33523" y="20676"/>
                </a:lnTo>
                <a:lnTo>
                  <a:pt x="33822" y="20019"/>
                </a:lnTo>
                <a:lnTo>
                  <a:pt x="34360" y="18704"/>
                </a:lnTo>
                <a:lnTo>
                  <a:pt x="34718" y="17390"/>
                </a:lnTo>
                <a:lnTo>
                  <a:pt x="34957" y="16015"/>
                </a:lnTo>
                <a:lnTo>
                  <a:pt x="35017" y="14641"/>
                </a:lnTo>
                <a:lnTo>
                  <a:pt x="35017" y="13924"/>
                </a:lnTo>
                <a:lnTo>
                  <a:pt x="34957" y="13266"/>
                </a:lnTo>
                <a:lnTo>
                  <a:pt x="34838" y="12549"/>
                </a:lnTo>
                <a:lnTo>
                  <a:pt x="34718" y="11892"/>
                </a:lnTo>
                <a:lnTo>
                  <a:pt x="34599" y="11235"/>
                </a:lnTo>
                <a:lnTo>
                  <a:pt x="34360" y="10577"/>
                </a:lnTo>
                <a:lnTo>
                  <a:pt x="34121" y="9920"/>
                </a:lnTo>
                <a:lnTo>
                  <a:pt x="33882" y="9263"/>
                </a:lnTo>
                <a:lnTo>
                  <a:pt x="33583" y="8606"/>
                </a:lnTo>
                <a:lnTo>
                  <a:pt x="33224" y="8008"/>
                </a:lnTo>
                <a:lnTo>
                  <a:pt x="32806" y="7410"/>
                </a:lnTo>
                <a:lnTo>
                  <a:pt x="32388" y="6813"/>
                </a:lnTo>
                <a:lnTo>
                  <a:pt x="31910" y="6275"/>
                </a:lnTo>
                <a:lnTo>
                  <a:pt x="31432" y="5737"/>
                </a:lnTo>
                <a:lnTo>
                  <a:pt x="30894" y="5200"/>
                </a:lnTo>
                <a:lnTo>
                  <a:pt x="30296" y="4721"/>
                </a:lnTo>
                <a:lnTo>
                  <a:pt x="29280" y="3945"/>
                </a:lnTo>
                <a:lnTo>
                  <a:pt x="28205" y="3228"/>
                </a:lnTo>
                <a:lnTo>
                  <a:pt x="27069" y="2570"/>
                </a:lnTo>
                <a:lnTo>
                  <a:pt x="25874" y="1973"/>
                </a:lnTo>
                <a:lnTo>
                  <a:pt x="24679" y="1435"/>
                </a:lnTo>
                <a:lnTo>
                  <a:pt x="23424" y="1017"/>
                </a:lnTo>
                <a:lnTo>
                  <a:pt x="22170" y="658"/>
                </a:lnTo>
                <a:lnTo>
                  <a:pt x="20855" y="359"/>
                </a:lnTo>
                <a:lnTo>
                  <a:pt x="19540" y="180"/>
                </a:lnTo>
                <a:lnTo>
                  <a:pt x="18226" y="61"/>
                </a:lnTo>
                <a:lnTo>
                  <a:pt x="16911" y="1"/>
                </a:lnTo>
                <a:close/>
              </a:path>
            </a:pathLst>
          </a:custGeom>
          <a:solidFill>
            <a:srgbClr val="FFFD4E"/>
          </a:solidFill>
          <a:ln>
            <a:noFill/>
          </a:ln>
        </p:spPr>
        <p:txBody>
          <a:bodyPr spcFirstLastPara="1" wrap="square" lIns="121897" tIns="121897" rIns="121897" bIns="121897" anchor="ctr" anchorCtr="0">
            <a:noAutofit/>
          </a:bodyPr>
          <a:lstStyle>
            <a:defPPr>
              <a:defRPr lang="en-US"/>
            </a:defPPr>
            <a:lvl1pPr marL="0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44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86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29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571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715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857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144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2" name="Google Shape;132;p5"/>
          <p:cNvSpPr/>
          <p:nvPr>
            <p:custDataLst>
              <p:tags r:id="rId8"/>
            </p:custDataLst>
          </p:nvPr>
        </p:nvSpPr>
        <p:spPr>
          <a:xfrm>
            <a:off x="10050469" y="1832567"/>
            <a:ext cx="460599" cy="466468"/>
          </a:xfrm>
          <a:custGeom>
            <a:avLst/>
            <a:gdLst/>
            <a:ahLst/>
            <a:cxnLst/>
            <a:rect l="l" t="t" r="r" b="b"/>
            <a:pathLst>
              <a:path w="23544" h="23844" extrusionOk="0">
                <a:moveTo>
                  <a:pt x="12429" y="1"/>
                </a:moveTo>
                <a:lnTo>
                  <a:pt x="11234" y="120"/>
                </a:lnTo>
                <a:lnTo>
                  <a:pt x="10099" y="359"/>
                </a:lnTo>
                <a:lnTo>
                  <a:pt x="9023" y="718"/>
                </a:lnTo>
                <a:lnTo>
                  <a:pt x="7948" y="1136"/>
                </a:lnTo>
                <a:lnTo>
                  <a:pt x="6872" y="1614"/>
                </a:lnTo>
                <a:lnTo>
                  <a:pt x="5856" y="2212"/>
                </a:lnTo>
                <a:lnTo>
                  <a:pt x="4960" y="2869"/>
                </a:lnTo>
                <a:lnTo>
                  <a:pt x="4064" y="3586"/>
                </a:lnTo>
                <a:lnTo>
                  <a:pt x="3227" y="4363"/>
                </a:lnTo>
                <a:lnTo>
                  <a:pt x="2510" y="5259"/>
                </a:lnTo>
                <a:lnTo>
                  <a:pt x="1853" y="6156"/>
                </a:lnTo>
                <a:lnTo>
                  <a:pt x="1255" y="7112"/>
                </a:lnTo>
                <a:lnTo>
                  <a:pt x="777" y="8128"/>
                </a:lnTo>
                <a:lnTo>
                  <a:pt x="418" y="9203"/>
                </a:lnTo>
                <a:lnTo>
                  <a:pt x="179" y="10279"/>
                </a:lnTo>
                <a:lnTo>
                  <a:pt x="0" y="11414"/>
                </a:lnTo>
                <a:lnTo>
                  <a:pt x="0" y="12609"/>
                </a:lnTo>
                <a:lnTo>
                  <a:pt x="179" y="13804"/>
                </a:lnTo>
                <a:lnTo>
                  <a:pt x="418" y="14999"/>
                </a:lnTo>
                <a:lnTo>
                  <a:pt x="777" y="16075"/>
                </a:lnTo>
                <a:lnTo>
                  <a:pt x="1315" y="17151"/>
                </a:lnTo>
                <a:lnTo>
                  <a:pt x="1912" y="18166"/>
                </a:lnTo>
                <a:lnTo>
                  <a:pt x="2570" y="19063"/>
                </a:lnTo>
                <a:lnTo>
                  <a:pt x="3346" y="19959"/>
                </a:lnTo>
                <a:lnTo>
                  <a:pt x="4243" y="20736"/>
                </a:lnTo>
                <a:lnTo>
                  <a:pt x="5139" y="21453"/>
                </a:lnTo>
                <a:lnTo>
                  <a:pt x="6155" y="22110"/>
                </a:lnTo>
                <a:lnTo>
                  <a:pt x="7171" y="22648"/>
                </a:lnTo>
                <a:lnTo>
                  <a:pt x="8306" y="23066"/>
                </a:lnTo>
                <a:lnTo>
                  <a:pt x="9382" y="23425"/>
                </a:lnTo>
                <a:lnTo>
                  <a:pt x="10517" y="23664"/>
                </a:lnTo>
                <a:lnTo>
                  <a:pt x="11712" y="23783"/>
                </a:lnTo>
                <a:lnTo>
                  <a:pt x="12848" y="23843"/>
                </a:lnTo>
                <a:lnTo>
                  <a:pt x="14043" y="23724"/>
                </a:lnTo>
                <a:lnTo>
                  <a:pt x="15238" y="23485"/>
                </a:lnTo>
                <a:lnTo>
                  <a:pt x="16373" y="23066"/>
                </a:lnTo>
                <a:lnTo>
                  <a:pt x="17449" y="22588"/>
                </a:lnTo>
                <a:lnTo>
                  <a:pt x="18465" y="21991"/>
                </a:lnTo>
                <a:lnTo>
                  <a:pt x="19421" y="21274"/>
                </a:lnTo>
                <a:lnTo>
                  <a:pt x="20317" y="20497"/>
                </a:lnTo>
                <a:lnTo>
                  <a:pt x="21094" y="19660"/>
                </a:lnTo>
                <a:lnTo>
                  <a:pt x="21751" y="18704"/>
                </a:lnTo>
                <a:lnTo>
                  <a:pt x="22349" y="17688"/>
                </a:lnTo>
                <a:lnTo>
                  <a:pt x="22827" y="16673"/>
                </a:lnTo>
                <a:lnTo>
                  <a:pt x="23185" y="15537"/>
                </a:lnTo>
                <a:lnTo>
                  <a:pt x="23424" y="14402"/>
                </a:lnTo>
                <a:lnTo>
                  <a:pt x="23544" y="13207"/>
                </a:lnTo>
                <a:lnTo>
                  <a:pt x="23544" y="12071"/>
                </a:lnTo>
                <a:lnTo>
                  <a:pt x="23484" y="11474"/>
                </a:lnTo>
                <a:lnTo>
                  <a:pt x="23364" y="10876"/>
                </a:lnTo>
                <a:lnTo>
                  <a:pt x="23185" y="10279"/>
                </a:lnTo>
                <a:lnTo>
                  <a:pt x="23006" y="9681"/>
                </a:lnTo>
                <a:lnTo>
                  <a:pt x="23006" y="9024"/>
                </a:lnTo>
                <a:lnTo>
                  <a:pt x="22946" y="8426"/>
                </a:lnTo>
                <a:lnTo>
                  <a:pt x="22827" y="7889"/>
                </a:lnTo>
                <a:lnTo>
                  <a:pt x="22707" y="7291"/>
                </a:lnTo>
                <a:lnTo>
                  <a:pt x="22528" y="6753"/>
                </a:lnTo>
                <a:lnTo>
                  <a:pt x="22349" y="6215"/>
                </a:lnTo>
                <a:lnTo>
                  <a:pt x="21811" y="5200"/>
                </a:lnTo>
                <a:lnTo>
                  <a:pt x="21213" y="4243"/>
                </a:lnTo>
                <a:lnTo>
                  <a:pt x="20496" y="3407"/>
                </a:lnTo>
                <a:lnTo>
                  <a:pt x="19719" y="2630"/>
                </a:lnTo>
                <a:lnTo>
                  <a:pt x="18823" y="1973"/>
                </a:lnTo>
                <a:lnTo>
                  <a:pt x="17867" y="1375"/>
                </a:lnTo>
                <a:lnTo>
                  <a:pt x="16851" y="837"/>
                </a:lnTo>
                <a:lnTo>
                  <a:pt x="15776" y="479"/>
                </a:lnTo>
                <a:lnTo>
                  <a:pt x="14700" y="180"/>
                </a:lnTo>
                <a:lnTo>
                  <a:pt x="13565" y="61"/>
                </a:lnTo>
                <a:lnTo>
                  <a:pt x="12429" y="1"/>
                </a:lnTo>
                <a:close/>
              </a:path>
            </a:pathLst>
          </a:custGeom>
          <a:solidFill>
            <a:srgbClr val="FFD03C"/>
          </a:solidFill>
          <a:ln>
            <a:noFill/>
          </a:ln>
        </p:spPr>
        <p:txBody>
          <a:bodyPr spcFirstLastPara="1" wrap="square" lIns="121897" tIns="121897" rIns="121897" bIns="121897" anchor="ctr" anchorCtr="0">
            <a:noAutofit/>
          </a:bodyPr>
          <a:lstStyle>
            <a:defPPr>
              <a:defRPr lang="en-US"/>
            </a:defPPr>
            <a:lvl1pPr marL="0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44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86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29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571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715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857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144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3" name="Google Shape;133;p5"/>
          <p:cNvSpPr/>
          <p:nvPr>
            <p:custDataLst>
              <p:tags r:id="rId9"/>
            </p:custDataLst>
          </p:nvPr>
        </p:nvSpPr>
        <p:spPr>
          <a:xfrm rot="-6335216">
            <a:off x="9154434" y="6070218"/>
            <a:ext cx="1196772" cy="888921"/>
          </a:xfrm>
          <a:custGeom>
            <a:avLst/>
            <a:gdLst/>
            <a:ahLst/>
            <a:cxnLst/>
            <a:rect l="l" t="t" r="r" b="b"/>
            <a:pathLst>
              <a:path w="35017" h="31731" extrusionOk="0">
                <a:moveTo>
                  <a:pt x="16911" y="1"/>
                </a:moveTo>
                <a:lnTo>
                  <a:pt x="15596" y="61"/>
                </a:lnTo>
                <a:lnTo>
                  <a:pt x="14282" y="240"/>
                </a:lnTo>
                <a:lnTo>
                  <a:pt x="13027" y="479"/>
                </a:lnTo>
                <a:lnTo>
                  <a:pt x="11772" y="837"/>
                </a:lnTo>
                <a:lnTo>
                  <a:pt x="10517" y="1256"/>
                </a:lnTo>
                <a:lnTo>
                  <a:pt x="9442" y="1734"/>
                </a:lnTo>
                <a:lnTo>
                  <a:pt x="8366" y="2331"/>
                </a:lnTo>
                <a:lnTo>
                  <a:pt x="7350" y="2989"/>
                </a:lnTo>
                <a:lnTo>
                  <a:pt x="6454" y="3706"/>
                </a:lnTo>
                <a:lnTo>
                  <a:pt x="5558" y="4542"/>
                </a:lnTo>
                <a:lnTo>
                  <a:pt x="4721" y="5379"/>
                </a:lnTo>
                <a:lnTo>
                  <a:pt x="3944" y="6275"/>
                </a:lnTo>
                <a:lnTo>
                  <a:pt x="3227" y="7231"/>
                </a:lnTo>
                <a:lnTo>
                  <a:pt x="2570" y="8247"/>
                </a:lnTo>
                <a:lnTo>
                  <a:pt x="2032" y="9323"/>
                </a:lnTo>
                <a:lnTo>
                  <a:pt x="1494" y="10398"/>
                </a:lnTo>
                <a:lnTo>
                  <a:pt x="1076" y="11534"/>
                </a:lnTo>
                <a:lnTo>
                  <a:pt x="717" y="12669"/>
                </a:lnTo>
                <a:lnTo>
                  <a:pt x="419" y="13804"/>
                </a:lnTo>
                <a:lnTo>
                  <a:pt x="180" y="14999"/>
                </a:lnTo>
                <a:lnTo>
                  <a:pt x="60" y="16194"/>
                </a:lnTo>
                <a:lnTo>
                  <a:pt x="0" y="17569"/>
                </a:lnTo>
                <a:lnTo>
                  <a:pt x="60" y="18824"/>
                </a:lnTo>
                <a:lnTo>
                  <a:pt x="180" y="20079"/>
                </a:lnTo>
                <a:lnTo>
                  <a:pt x="478" y="21274"/>
                </a:lnTo>
                <a:lnTo>
                  <a:pt x="837" y="22349"/>
                </a:lnTo>
                <a:lnTo>
                  <a:pt x="1315" y="23425"/>
                </a:lnTo>
                <a:lnTo>
                  <a:pt x="1853" y="24441"/>
                </a:lnTo>
                <a:lnTo>
                  <a:pt x="2510" y="25457"/>
                </a:lnTo>
                <a:lnTo>
                  <a:pt x="3287" y="26353"/>
                </a:lnTo>
                <a:lnTo>
                  <a:pt x="4064" y="27189"/>
                </a:lnTo>
                <a:lnTo>
                  <a:pt x="4960" y="27966"/>
                </a:lnTo>
                <a:lnTo>
                  <a:pt x="5976" y="28683"/>
                </a:lnTo>
                <a:lnTo>
                  <a:pt x="6992" y="29281"/>
                </a:lnTo>
                <a:lnTo>
                  <a:pt x="8127" y="29878"/>
                </a:lnTo>
                <a:lnTo>
                  <a:pt x="9322" y="30356"/>
                </a:lnTo>
                <a:lnTo>
                  <a:pt x="10517" y="30834"/>
                </a:lnTo>
                <a:lnTo>
                  <a:pt x="11892" y="31193"/>
                </a:lnTo>
                <a:lnTo>
                  <a:pt x="13206" y="31492"/>
                </a:lnTo>
                <a:lnTo>
                  <a:pt x="14581" y="31671"/>
                </a:lnTo>
                <a:lnTo>
                  <a:pt x="16015" y="31731"/>
                </a:lnTo>
                <a:lnTo>
                  <a:pt x="17389" y="31671"/>
                </a:lnTo>
                <a:lnTo>
                  <a:pt x="18763" y="31552"/>
                </a:lnTo>
                <a:lnTo>
                  <a:pt x="20138" y="31313"/>
                </a:lnTo>
                <a:lnTo>
                  <a:pt x="21452" y="30954"/>
                </a:lnTo>
                <a:lnTo>
                  <a:pt x="22110" y="30715"/>
                </a:lnTo>
                <a:lnTo>
                  <a:pt x="22767" y="30476"/>
                </a:lnTo>
                <a:lnTo>
                  <a:pt x="24022" y="29878"/>
                </a:lnTo>
                <a:lnTo>
                  <a:pt x="25217" y="29161"/>
                </a:lnTo>
                <a:lnTo>
                  <a:pt x="26293" y="28385"/>
                </a:lnTo>
                <a:lnTo>
                  <a:pt x="27428" y="27548"/>
                </a:lnTo>
                <a:lnTo>
                  <a:pt x="28444" y="26652"/>
                </a:lnTo>
                <a:lnTo>
                  <a:pt x="30476" y="24739"/>
                </a:lnTo>
                <a:lnTo>
                  <a:pt x="31013" y="24261"/>
                </a:lnTo>
                <a:lnTo>
                  <a:pt x="31551" y="23664"/>
                </a:lnTo>
                <a:lnTo>
                  <a:pt x="32029" y="23126"/>
                </a:lnTo>
                <a:lnTo>
                  <a:pt x="32447" y="22529"/>
                </a:lnTo>
                <a:lnTo>
                  <a:pt x="32866" y="21931"/>
                </a:lnTo>
                <a:lnTo>
                  <a:pt x="33224" y="21333"/>
                </a:lnTo>
                <a:lnTo>
                  <a:pt x="33523" y="20676"/>
                </a:lnTo>
                <a:lnTo>
                  <a:pt x="33822" y="20019"/>
                </a:lnTo>
                <a:lnTo>
                  <a:pt x="34360" y="18704"/>
                </a:lnTo>
                <a:lnTo>
                  <a:pt x="34718" y="17390"/>
                </a:lnTo>
                <a:lnTo>
                  <a:pt x="34957" y="16015"/>
                </a:lnTo>
                <a:lnTo>
                  <a:pt x="35017" y="14641"/>
                </a:lnTo>
                <a:lnTo>
                  <a:pt x="35017" y="13924"/>
                </a:lnTo>
                <a:lnTo>
                  <a:pt x="34957" y="13266"/>
                </a:lnTo>
                <a:lnTo>
                  <a:pt x="34838" y="12549"/>
                </a:lnTo>
                <a:lnTo>
                  <a:pt x="34718" y="11892"/>
                </a:lnTo>
                <a:lnTo>
                  <a:pt x="34599" y="11235"/>
                </a:lnTo>
                <a:lnTo>
                  <a:pt x="34360" y="10577"/>
                </a:lnTo>
                <a:lnTo>
                  <a:pt x="34121" y="9920"/>
                </a:lnTo>
                <a:lnTo>
                  <a:pt x="33882" y="9263"/>
                </a:lnTo>
                <a:lnTo>
                  <a:pt x="33583" y="8606"/>
                </a:lnTo>
                <a:lnTo>
                  <a:pt x="33224" y="8008"/>
                </a:lnTo>
                <a:lnTo>
                  <a:pt x="32806" y="7410"/>
                </a:lnTo>
                <a:lnTo>
                  <a:pt x="32388" y="6813"/>
                </a:lnTo>
                <a:lnTo>
                  <a:pt x="31910" y="6275"/>
                </a:lnTo>
                <a:lnTo>
                  <a:pt x="31432" y="5737"/>
                </a:lnTo>
                <a:lnTo>
                  <a:pt x="30894" y="5200"/>
                </a:lnTo>
                <a:lnTo>
                  <a:pt x="30296" y="4721"/>
                </a:lnTo>
                <a:lnTo>
                  <a:pt x="29280" y="3945"/>
                </a:lnTo>
                <a:lnTo>
                  <a:pt x="28205" y="3228"/>
                </a:lnTo>
                <a:lnTo>
                  <a:pt x="27069" y="2570"/>
                </a:lnTo>
                <a:lnTo>
                  <a:pt x="25874" y="1973"/>
                </a:lnTo>
                <a:lnTo>
                  <a:pt x="24679" y="1435"/>
                </a:lnTo>
                <a:lnTo>
                  <a:pt x="23424" y="1017"/>
                </a:lnTo>
                <a:lnTo>
                  <a:pt x="22170" y="658"/>
                </a:lnTo>
                <a:lnTo>
                  <a:pt x="20855" y="359"/>
                </a:lnTo>
                <a:lnTo>
                  <a:pt x="19540" y="180"/>
                </a:lnTo>
                <a:lnTo>
                  <a:pt x="18226" y="61"/>
                </a:lnTo>
                <a:lnTo>
                  <a:pt x="16911" y="1"/>
                </a:lnTo>
                <a:close/>
              </a:path>
            </a:pathLst>
          </a:custGeom>
          <a:solidFill>
            <a:srgbClr val="FFD03C"/>
          </a:solidFill>
          <a:ln>
            <a:noFill/>
          </a:ln>
        </p:spPr>
        <p:txBody>
          <a:bodyPr spcFirstLastPara="1" wrap="square" lIns="121897" tIns="121897" rIns="121897" bIns="121897" anchor="ctr" anchorCtr="0">
            <a:noAutofit/>
          </a:bodyPr>
          <a:lstStyle>
            <a:defPPr>
              <a:defRPr lang="en-US"/>
            </a:defPPr>
            <a:lvl1pPr marL="0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44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86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29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571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715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857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144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4" name="Google Shape;134;p5"/>
          <p:cNvSpPr/>
          <p:nvPr>
            <p:custDataLst>
              <p:tags r:id="rId10"/>
            </p:custDataLst>
          </p:nvPr>
        </p:nvSpPr>
        <p:spPr>
          <a:xfrm>
            <a:off x="10549169" y="-173966"/>
            <a:ext cx="1065993" cy="1079577"/>
          </a:xfrm>
          <a:custGeom>
            <a:avLst/>
            <a:gdLst/>
            <a:ahLst/>
            <a:cxnLst/>
            <a:rect l="l" t="t" r="r" b="b"/>
            <a:pathLst>
              <a:path w="23544" h="23844" extrusionOk="0">
                <a:moveTo>
                  <a:pt x="12429" y="1"/>
                </a:moveTo>
                <a:lnTo>
                  <a:pt x="11234" y="120"/>
                </a:lnTo>
                <a:lnTo>
                  <a:pt x="10099" y="359"/>
                </a:lnTo>
                <a:lnTo>
                  <a:pt x="9023" y="718"/>
                </a:lnTo>
                <a:lnTo>
                  <a:pt x="7948" y="1136"/>
                </a:lnTo>
                <a:lnTo>
                  <a:pt x="6872" y="1614"/>
                </a:lnTo>
                <a:lnTo>
                  <a:pt x="5856" y="2212"/>
                </a:lnTo>
                <a:lnTo>
                  <a:pt x="4960" y="2869"/>
                </a:lnTo>
                <a:lnTo>
                  <a:pt x="4064" y="3586"/>
                </a:lnTo>
                <a:lnTo>
                  <a:pt x="3227" y="4363"/>
                </a:lnTo>
                <a:lnTo>
                  <a:pt x="2510" y="5259"/>
                </a:lnTo>
                <a:lnTo>
                  <a:pt x="1853" y="6156"/>
                </a:lnTo>
                <a:lnTo>
                  <a:pt x="1255" y="7112"/>
                </a:lnTo>
                <a:lnTo>
                  <a:pt x="777" y="8128"/>
                </a:lnTo>
                <a:lnTo>
                  <a:pt x="418" y="9203"/>
                </a:lnTo>
                <a:lnTo>
                  <a:pt x="179" y="10279"/>
                </a:lnTo>
                <a:lnTo>
                  <a:pt x="0" y="11414"/>
                </a:lnTo>
                <a:lnTo>
                  <a:pt x="0" y="12609"/>
                </a:lnTo>
                <a:lnTo>
                  <a:pt x="179" y="13804"/>
                </a:lnTo>
                <a:lnTo>
                  <a:pt x="418" y="14999"/>
                </a:lnTo>
                <a:lnTo>
                  <a:pt x="777" y="16075"/>
                </a:lnTo>
                <a:lnTo>
                  <a:pt x="1315" y="17151"/>
                </a:lnTo>
                <a:lnTo>
                  <a:pt x="1912" y="18166"/>
                </a:lnTo>
                <a:lnTo>
                  <a:pt x="2570" y="19063"/>
                </a:lnTo>
                <a:lnTo>
                  <a:pt x="3346" y="19959"/>
                </a:lnTo>
                <a:lnTo>
                  <a:pt x="4243" y="20736"/>
                </a:lnTo>
                <a:lnTo>
                  <a:pt x="5139" y="21453"/>
                </a:lnTo>
                <a:lnTo>
                  <a:pt x="6155" y="22110"/>
                </a:lnTo>
                <a:lnTo>
                  <a:pt x="7171" y="22648"/>
                </a:lnTo>
                <a:lnTo>
                  <a:pt x="8306" y="23066"/>
                </a:lnTo>
                <a:lnTo>
                  <a:pt x="9382" y="23425"/>
                </a:lnTo>
                <a:lnTo>
                  <a:pt x="10517" y="23664"/>
                </a:lnTo>
                <a:lnTo>
                  <a:pt x="11712" y="23783"/>
                </a:lnTo>
                <a:lnTo>
                  <a:pt x="12848" y="23843"/>
                </a:lnTo>
                <a:lnTo>
                  <a:pt x="14043" y="23724"/>
                </a:lnTo>
                <a:lnTo>
                  <a:pt x="15238" y="23485"/>
                </a:lnTo>
                <a:lnTo>
                  <a:pt x="16373" y="23066"/>
                </a:lnTo>
                <a:lnTo>
                  <a:pt x="17449" y="22588"/>
                </a:lnTo>
                <a:lnTo>
                  <a:pt x="18465" y="21991"/>
                </a:lnTo>
                <a:lnTo>
                  <a:pt x="19421" y="21274"/>
                </a:lnTo>
                <a:lnTo>
                  <a:pt x="20317" y="20497"/>
                </a:lnTo>
                <a:lnTo>
                  <a:pt x="21094" y="19660"/>
                </a:lnTo>
                <a:lnTo>
                  <a:pt x="21751" y="18704"/>
                </a:lnTo>
                <a:lnTo>
                  <a:pt x="22349" y="17688"/>
                </a:lnTo>
                <a:lnTo>
                  <a:pt x="22827" y="16673"/>
                </a:lnTo>
                <a:lnTo>
                  <a:pt x="23185" y="15537"/>
                </a:lnTo>
                <a:lnTo>
                  <a:pt x="23424" y="14402"/>
                </a:lnTo>
                <a:lnTo>
                  <a:pt x="23544" y="13207"/>
                </a:lnTo>
                <a:lnTo>
                  <a:pt x="23544" y="12071"/>
                </a:lnTo>
                <a:lnTo>
                  <a:pt x="23484" y="11474"/>
                </a:lnTo>
                <a:lnTo>
                  <a:pt x="23364" y="10876"/>
                </a:lnTo>
                <a:lnTo>
                  <a:pt x="23185" y="10279"/>
                </a:lnTo>
                <a:lnTo>
                  <a:pt x="23006" y="9681"/>
                </a:lnTo>
                <a:lnTo>
                  <a:pt x="23006" y="9024"/>
                </a:lnTo>
                <a:lnTo>
                  <a:pt x="22946" y="8426"/>
                </a:lnTo>
                <a:lnTo>
                  <a:pt x="22827" y="7889"/>
                </a:lnTo>
                <a:lnTo>
                  <a:pt x="22707" y="7291"/>
                </a:lnTo>
                <a:lnTo>
                  <a:pt x="22528" y="6753"/>
                </a:lnTo>
                <a:lnTo>
                  <a:pt x="22349" y="6215"/>
                </a:lnTo>
                <a:lnTo>
                  <a:pt x="21811" y="5200"/>
                </a:lnTo>
                <a:lnTo>
                  <a:pt x="21213" y="4243"/>
                </a:lnTo>
                <a:lnTo>
                  <a:pt x="20496" y="3407"/>
                </a:lnTo>
                <a:lnTo>
                  <a:pt x="19719" y="2630"/>
                </a:lnTo>
                <a:lnTo>
                  <a:pt x="18823" y="1973"/>
                </a:lnTo>
                <a:lnTo>
                  <a:pt x="17867" y="1375"/>
                </a:lnTo>
                <a:lnTo>
                  <a:pt x="16851" y="837"/>
                </a:lnTo>
                <a:lnTo>
                  <a:pt x="15776" y="479"/>
                </a:lnTo>
                <a:lnTo>
                  <a:pt x="14700" y="180"/>
                </a:lnTo>
                <a:lnTo>
                  <a:pt x="13565" y="61"/>
                </a:lnTo>
                <a:lnTo>
                  <a:pt x="12429" y="1"/>
                </a:lnTo>
                <a:close/>
              </a:path>
            </a:pathLst>
          </a:custGeom>
          <a:solidFill>
            <a:srgbClr val="FFA105"/>
          </a:solidFill>
          <a:ln>
            <a:noFill/>
          </a:ln>
        </p:spPr>
        <p:txBody>
          <a:bodyPr spcFirstLastPara="1" wrap="square" lIns="121897" tIns="121897" rIns="121897" bIns="121897" anchor="ctr" anchorCtr="0">
            <a:noAutofit/>
          </a:bodyPr>
          <a:lstStyle>
            <a:defPPr>
              <a:defRPr lang="en-US"/>
            </a:defPPr>
            <a:lvl1pPr marL="0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44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86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29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571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715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857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144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5" name="Google Shape;135;p5"/>
          <p:cNvSpPr/>
          <p:nvPr>
            <p:custDataLst>
              <p:tags r:id="rId11"/>
            </p:custDataLst>
          </p:nvPr>
        </p:nvSpPr>
        <p:spPr>
          <a:xfrm rot="-6692267">
            <a:off x="9055853" y="3187155"/>
            <a:ext cx="923320" cy="685812"/>
          </a:xfrm>
          <a:custGeom>
            <a:avLst/>
            <a:gdLst/>
            <a:ahLst/>
            <a:cxnLst/>
            <a:rect l="l" t="t" r="r" b="b"/>
            <a:pathLst>
              <a:path w="35017" h="31731" extrusionOk="0">
                <a:moveTo>
                  <a:pt x="16911" y="1"/>
                </a:moveTo>
                <a:lnTo>
                  <a:pt x="15596" y="61"/>
                </a:lnTo>
                <a:lnTo>
                  <a:pt x="14282" y="240"/>
                </a:lnTo>
                <a:lnTo>
                  <a:pt x="13027" y="479"/>
                </a:lnTo>
                <a:lnTo>
                  <a:pt x="11772" y="837"/>
                </a:lnTo>
                <a:lnTo>
                  <a:pt x="10517" y="1256"/>
                </a:lnTo>
                <a:lnTo>
                  <a:pt x="9442" y="1734"/>
                </a:lnTo>
                <a:lnTo>
                  <a:pt x="8366" y="2331"/>
                </a:lnTo>
                <a:lnTo>
                  <a:pt x="7350" y="2989"/>
                </a:lnTo>
                <a:lnTo>
                  <a:pt x="6454" y="3706"/>
                </a:lnTo>
                <a:lnTo>
                  <a:pt x="5558" y="4542"/>
                </a:lnTo>
                <a:lnTo>
                  <a:pt x="4721" y="5379"/>
                </a:lnTo>
                <a:lnTo>
                  <a:pt x="3944" y="6275"/>
                </a:lnTo>
                <a:lnTo>
                  <a:pt x="3227" y="7231"/>
                </a:lnTo>
                <a:lnTo>
                  <a:pt x="2570" y="8247"/>
                </a:lnTo>
                <a:lnTo>
                  <a:pt x="2032" y="9323"/>
                </a:lnTo>
                <a:lnTo>
                  <a:pt x="1494" y="10398"/>
                </a:lnTo>
                <a:lnTo>
                  <a:pt x="1076" y="11534"/>
                </a:lnTo>
                <a:lnTo>
                  <a:pt x="717" y="12669"/>
                </a:lnTo>
                <a:lnTo>
                  <a:pt x="419" y="13804"/>
                </a:lnTo>
                <a:lnTo>
                  <a:pt x="180" y="14999"/>
                </a:lnTo>
                <a:lnTo>
                  <a:pt x="60" y="16194"/>
                </a:lnTo>
                <a:lnTo>
                  <a:pt x="0" y="17569"/>
                </a:lnTo>
                <a:lnTo>
                  <a:pt x="60" y="18824"/>
                </a:lnTo>
                <a:lnTo>
                  <a:pt x="180" y="20079"/>
                </a:lnTo>
                <a:lnTo>
                  <a:pt x="478" y="21274"/>
                </a:lnTo>
                <a:lnTo>
                  <a:pt x="837" y="22349"/>
                </a:lnTo>
                <a:lnTo>
                  <a:pt x="1315" y="23425"/>
                </a:lnTo>
                <a:lnTo>
                  <a:pt x="1853" y="24441"/>
                </a:lnTo>
                <a:lnTo>
                  <a:pt x="2510" y="25457"/>
                </a:lnTo>
                <a:lnTo>
                  <a:pt x="3287" y="26353"/>
                </a:lnTo>
                <a:lnTo>
                  <a:pt x="4064" y="27189"/>
                </a:lnTo>
                <a:lnTo>
                  <a:pt x="4960" y="27966"/>
                </a:lnTo>
                <a:lnTo>
                  <a:pt x="5976" y="28683"/>
                </a:lnTo>
                <a:lnTo>
                  <a:pt x="6992" y="29281"/>
                </a:lnTo>
                <a:lnTo>
                  <a:pt x="8127" y="29878"/>
                </a:lnTo>
                <a:lnTo>
                  <a:pt x="9322" y="30356"/>
                </a:lnTo>
                <a:lnTo>
                  <a:pt x="10517" y="30834"/>
                </a:lnTo>
                <a:lnTo>
                  <a:pt x="11892" y="31193"/>
                </a:lnTo>
                <a:lnTo>
                  <a:pt x="13206" y="31492"/>
                </a:lnTo>
                <a:lnTo>
                  <a:pt x="14581" y="31671"/>
                </a:lnTo>
                <a:lnTo>
                  <a:pt x="16015" y="31731"/>
                </a:lnTo>
                <a:lnTo>
                  <a:pt x="17389" y="31671"/>
                </a:lnTo>
                <a:lnTo>
                  <a:pt x="18763" y="31552"/>
                </a:lnTo>
                <a:lnTo>
                  <a:pt x="20138" y="31313"/>
                </a:lnTo>
                <a:lnTo>
                  <a:pt x="21452" y="30954"/>
                </a:lnTo>
                <a:lnTo>
                  <a:pt x="22110" y="30715"/>
                </a:lnTo>
                <a:lnTo>
                  <a:pt x="22767" y="30476"/>
                </a:lnTo>
                <a:lnTo>
                  <a:pt x="24022" y="29878"/>
                </a:lnTo>
                <a:lnTo>
                  <a:pt x="25217" y="29161"/>
                </a:lnTo>
                <a:lnTo>
                  <a:pt x="26293" y="28385"/>
                </a:lnTo>
                <a:lnTo>
                  <a:pt x="27428" y="27548"/>
                </a:lnTo>
                <a:lnTo>
                  <a:pt x="28444" y="26652"/>
                </a:lnTo>
                <a:lnTo>
                  <a:pt x="30476" y="24739"/>
                </a:lnTo>
                <a:lnTo>
                  <a:pt x="31013" y="24261"/>
                </a:lnTo>
                <a:lnTo>
                  <a:pt x="31551" y="23664"/>
                </a:lnTo>
                <a:lnTo>
                  <a:pt x="32029" y="23126"/>
                </a:lnTo>
                <a:lnTo>
                  <a:pt x="32447" y="22529"/>
                </a:lnTo>
                <a:lnTo>
                  <a:pt x="32866" y="21931"/>
                </a:lnTo>
                <a:lnTo>
                  <a:pt x="33224" y="21333"/>
                </a:lnTo>
                <a:lnTo>
                  <a:pt x="33523" y="20676"/>
                </a:lnTo>
                <a:lnTo>
                  <a:pt x="33822" y="20019"/>
                </a:lnTo>
                <a:lnTo>
                  <a:pt x="34360" y="18704"/>
                </a:lnTo>
                <a:lnTo>
                  <a:pt x="34718" y="17390"/>
                </a:lnTo>
                <a:lnTo>
                  <a:pt x="34957" y="16015"/>
                </a:lnTo>
                <a:lnTo>
                  <a:pt x="35017" y="14641"/>
                </a:lnTo>
                <a:lnTo>
                  <a:pt x="35017" y="13924"/>
                </a:lnTo>
                <a:lnTo>
                  <a:pt x="34957" y="13266"/>
                </a:lnTo>
                <a:lnTo>
                  <a:pt x="34838" y="12549"/>
                </a:lnTo>
                <a:lnTo>
                  <a:pt x="34718" y="11892"/>
                </a:lnTo>
                <a:lnTo>
                  <a:pt x="34599" y="11235"/>
                </a:lnTo>
                <a:lnTo>
                  <a:pt x="34360" y="10577"/>
                </a:lnTo>
                <a:lnTo>
                  <a:pt x="34121" y="9920"/>
                </a:lnTo>
                <a:lnTo>
                  <a:pt x="33882" y="9263"/>
                </a:lnTo>
                <a:lnTo>
                  <a:pt x="33583" y="8606"/>
                </a:lnTo>
                <a:lnTo>
                  <a:pt x="33224" y="8008"/>
                </a:lnTo>
                <a:lnTo>
                  <a:pt x="32806" y="7410"/>
                </a:lnTo>
                <a:lnTo>
                  <a:pt x="32388" y="6813"/>
                </a:lnTo>
                <a:lnTo>
                  <a:pt x="31910" y="6275"/>
                </a:lnTo>
                <a:lnTo>
                  <a:pt x="31432" y="5737"/>
                </a:lnTo>
                <a:lnTo>
                  <a:pt x="30894" y="5200"/>
                </a:lnTo>
                <a:lnTo>
                  <a:pt x="30296" y="4721"/>
                </a:lnTo>
                <a:lnTo>
                  <a:pt x="29280" y="3945"/>
                </a:lnTo>
                <a:lnTo>
                  <a:pt x="28205" y="3228"/>
                </a:lnTo>
                <a:lnTo>
                  <a:pt x="27069" y="2570"/>
                </a:lnTo>
                <a:lnTo>
                  <a:pt x="25874" y="1973"/>
                </a:lnTo>
                <a:lnTo>
                  <a:pt x="24679" y="1435"/>
                </a:lnTo>
                <a:lnTo>
                  <a:pt x="23424" y="1017"/>
                </a:lnTo>
                <a:lnTo>
                  <a:pt x="22170" y="658"/>
                </a:lnTo>
                <a:lnTo>
                  <a:pt x="20855" y="359"/>
                </a:lnTo>
                <a:lnTo>
                  <a:pt x="19540" y="180"/>
                </a:lnTo>
                <a:lnTo>
                  <a:pt x="18226" y="61"/>
                </a:lnTo>
                <a:lnTo>
                  <a:pt x="16911" y="1"/>
                </a:lnTo>
                <a:close/>
              </a:path>
            </a:pathLst>
          </a:custGeom>
          <a:solidFill>
            <a:srgbClr val="AAED97"/>
          </a:solidFill>
          <a:ln>
            <a:noFill/>
          </a:ln>
        </p:spPr>
        <p:txBody>
          <a:bodyPr spcFirstLastPara="1" wrap="square" lIns="121897" tIns="121897" rIns="121897" bIns="121897" anchor="ctr" anchorCtr="0">
            <a:noAutofit/>
          </a:bodyPr>
          <a:lstStyle>
            <a:defPPr>
              <a:defRPr lang="en-US"/>
            </a:defPPr>
            <a:lvl1pPr marL="0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44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86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29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571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715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857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144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6" name="Google Shape;136;p5"/>
          <p:cNvSpPr/>
          <p:nvPr>
            <p:custDataLst>
              <p:tags r:id="rId12"/>
            </p:custDataLst>
          </p:nvPr>
        </p:nvSpPr>
        <p:spPr>
          <a:xfrm>
            <a:off x="9756738" y="3195237"/>
            <a:ext cx="374668" cy="383575"/>
          </a:xfrm>
          <a:custGeom>
            <a:avLst/>
            <a:gdLst/>
            <a:ahLst/>
            <a:cxnLst/>
            <a:rect l="l" t="t" r="r" b="b"/>
            <a:pathLst>
              <a:path w="7530" h="7709" extrusionOk="0">
                <a:moveTo>
                  <a:pt x="4064" y="0"/>
                </a:moveTo>
                <a:lnTo>
                  <a:pt x="3586" y="60"/>
                </a:lnTo>
                <a:lnTo>
                  <a:pt x="3168" y="180"/>
                </a:lnTo>
                <a:lnTo>
                  <a:pt x="2809" y="419"/>
                </a:lnTo>
                <a:lnTo>
                  <a:pt x="2211" y="897"/>
                </a:lnTo>
                <a:lnTo>
                  <a:pt x="1674" y="1315"/>
                </a:lnTo>
                <a:lnTo>
                  <a:pt x="1196" y="1674"/>
                </a:lnTo>
                <a:lnTo>
                  <a:pt x="718" y="2092"/>
                </a:lnTo>
                <a:lnTo>
                  <a:pt x="359" y="2570"/>
                </a:lnTo>
                <a:lnTo>
                  <a:pt x="240" y="2809"/>
                </a:lnTo>
                <a:lnTo>
                  <a:pt x="120" y="3108"/>
                </a:lnTo>
                <a:lnTo>
                  <a:pt x="60" y="3407"/>
                </a:lnTo>
                <a:lnTo>
                  <a:pt x="0" y="3765"/>
                </a:lnTo>
                <a:lnTo>
                  <a:pt x="0" y="4183"/>
                </a:lnTo>
                <a:lnTo>
                  <a:pt x="60" y="4661"/>
                </a:lnTo>
                <a:lnTo>
                  <a:pt x="180" y="5199"/>
                </a:lnTo>
                <a:lnTo>
                  <a:pt x="359" y="5737"/>
                </a:lnTo>
                <a:lnTo>
                  <a:pt x="538" y="6155"/>
                </a:lnTo>
                <a:lnTo>
                  <a:pt x="777" y="6574"/>
                </a:lnTo>
                <a:lnTo>
                  <a:pt x="1076" y="6872"/>
                </a:lnTo>
                <a:lnTo>
                  <a:pt x="1375" y="7171"/>
                </a:lnTo>
                <a:lnTo>
                  <a:pt x="1674" y="7350"/>
                </a:lnTo>
                <a:lnTo>
                  <a:pt x="2032" y="7530"/>
                </a:lnTo>
                <a:lnTo>
                  <a:pt x="2391" y="7649"/>
                </a:lnTo>
                <a:lnTo>
                  <a:pt x="2809" y="7709"/>
                </a:lnTo>
                <a:lnTo>
                  <a:pt x="3168" y="7709"/>
                </a:lnTo>
                <a:lnTo>
                  <a:pt x="3586" y="7649"/>
                </a:lnTo>
                <a:lnTo>
                  <a:pt x="4004" y="7589"/>
                </a:lnTo>
                <a:lnTo>
                  <a:pt x="4363" y="7470"/>
                </a:lnTo>
                <a:lnTo>
                  <a:pt x="5139" y="7111"/>
                </a:lnTo>
                <a:lnTo>
                  <a:pt x="5857" y="6693"/>
                </a:lnTo>
                <a:lnTo>
                  <a:pt x="6215" y="6394"/>
                </a:lnTo>
                <a:lnTo>
                  <a:pt x="6514" y="6096"/>
                </a:lnTo>
                <a:lnTo>
                  <a:pt x="6753" y="5797"/>
                </a:lnTo>
                <a:lnTo>
                  <a:pt x="6992" y="5438"/>
                </a:lnTo>
                <a:lnTo>
                  <a:pt x="7231" y="5080"/>
                </a:lnTo>
                <a:lnTo>
                  <a:pt x="7350" y="4721"/>
                </a:lnTo>
                <a:lnTo>
                  <a:pt x="7470" y="4363"/>
                </a:lnTo>
                <a:lnTo>
                  <a:pt x="7530" y="3944"/>
                </a:lnTo>
                <a:lnTo>
                  <a:pt x="7530" y="3586"/>
                </a:lnTo>
                <a:lnTo>
                  <a:pt x="7470" y="3167"/>
                </a:lnTo>
                <a:lnTo>
                  <a:pt x="7350" y="2749"/>
                </a:lnTo>
                <a:lnTo>
                  <a:pt x="7111" y="2331"/>
                </a:lnTo>
                <a:lnTo>
                  <a:pt x="6872" y="1913"/>
                </a:lnTo>
                <a:lnTo>
                  <a:pt x="6574" y="1494"/>
                </a:lnTo>
                <a:lnTo>
                  <a:pt x="6096" y="1016"/>
                </a:lnTo>
                <a:lnTo>
                  <a:pt x="5617" y="598"/>
                </a:lnTo>
                <a:lnTo>
                  <a:pt x="5080" y="299"/>
                </a:lnTo>
                <a:lnTo>
                  <a:pt x="4602" y="120"/>
                </a:lnTo>
                <a:lnTo>
                  <a:pt x="4064" y="0"/>
                </a:lnTo>
                <a:close/>
              </a:path>
            </a:pathLst>
          </a:custGeom>
          <a:solidFill>
            <a:srgbClr val="C2ED2D">
              <a:alpha val="73850"/>
            </a:srgbClr>
          </a:solidFill>
          <a:ln>
            <a:noFill/>
          </a:ln>
        </p:spPr>
        <p:txBody>
          <a:bodyPr spcFirstLastPara="1" wrap="square" lIns="121897" tIns="121897" rIns="121897" bIns="121897" anchor="ctr" anchorCtr="0">
            <a:noAutofit/>
          </a:bodyPr>
          <a:lstStyle>
            <a:defPPr>
              <a:defRPr lang="en-US"/>
            </a:defPPr>
            <a:lvl1pPr marL="0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44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86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29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571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715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857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144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7" name="Google Shape;137;p5"/>
          <p:cNvSpPr/>
          <p:nvPr>
            <p:custDataLst>
              <p:tags r:id="rId13"/>
            </p:custDataLst>
          </p:nvPr>
        </p:nvSpPr>
        <p:spPr>
          <a:xfrm>
            <a:off x="10218185" y="4196538"/>
            <a:ext cx="905659" cy="917199"/>
          </a:xfrm>
          <a:custGeom>
            <a:avLst/>
            <a:gdLst/>
            <a:ahLst/>
            <a:cxnLst/>
            <a:rect l="l" t="t" r="r" b="b"/>
            <a:pathLst>
              <a:path w="23544" h="23844" extrusionOk="0">
                <a:moveTo>
                  <a:pt x="12429" y="1"/>
                </a:moveTo>
                <a:lnTo>
                  <a:pt x="11234" y="120"/>
                </a:lnTo>
                <a:lnTo>
                  <a:pt x="10099" y="359"/>
                </a:lnTo>
                <a:lnTo>
                  <a:pt x="9023" y="718"/>
                </a:lnTo>
                <a:lnTo>
                  <a:pt x="7948" y="1136"/>
                </a:lnTo>
                <a:lnTo>
                  <a:pt x="6872" y="1614"/>
                </a:lnTo>
                <a:lnTo>
                  <a:pt x="5856" y="2212"/>
                </a:lnTo>
                <a:lnTo>
                  <a:pt x="4960" y="2869"/>
                </a:lnTo>
                <a:lnTo>
                  <a:pt x="4064" y="3586"/>
                </a:lnTo>
                <a:lnTo>
                  <a:pt x="3227" y="4363"/>
                </a:lnTo>
                <a:lnTo>
                  <a:pt x="2510" y="5259"/>
                </a:lnTo>
                <a:lnTo>
                  <a:pt x="1853" y="6156"/>
                </a:lnTo>
                <a:lnTo>
                  <a:pt x="1255" y="7112"/>
                </a:lnTo>
                <a:lnTo>
                  <a:pt x="777" y="8128"/>
                </a:lnTo>
                <a:lnTo>
                  <a:pt x="418" y="9203"/>
                </a:lnTo>
                <a:lnTo>
                  <a:pt x="179" y="10279"/>
                </a:lnTo>
                <a:lnTo>
                  <a:pt x="0" y="11414"/>
                </a:lnTo>
                <a:lnTo>
                  <a:pt x="0" y="12609"/>
                </a:lnTo>
                <a:lnTo>
                  <a:pt x="179" y="13804"/>
                </a:lnTo>
                <a:lnTo>
                  <a:pt x="418" y="14999"/>
                </a:lnTo>
                <a:lnTo>
                  <a:pt x="777" y="16075"/>
                </a:lnTo>
                <a:lnTo>
                  <a:pt x="1315" y="17151"/>
                </a:lnTo>
                <a:lnTo>
                  <a:pt x="1912" y="18166"/>
                </a:lnTo>
                <a:lnTo>
                  <a:pt x="2570" y="19063"/>
                </a:lnTo>
                <a:lnTo>
                  <a:pt x="3346" y="19959"/>
                </a:lnTo>
                <a:lnTo>
                  <a:pt x="4243" y="20736"/>
                </a:lnTo>
                <a:lnTo>
                  <a:pt x="5139" y="21453"/>
                </a:lnTo>
                <a:lnTo>
                  <a:pt x="6155" y="22110"/>
                </a:lnTo>
                <a:lnTo>
                  <a:pt x="7171" y="22648"/>
                </a:lnTo>
                <a:lnTo>
                  <a:pt x="8306" y="23066"/>
                </a:lnTo>
                <a:lnTo>
                  <a:pt x="9382" y="23425"/>
                </a:lnTo>
                <a:lnTo>
                  <a:pt x="10517" y="23664"/>
                </a:lnTo>
                <a:lnTo>
                  <a:pt x="11712" y="23783"/>
                </a:lnTo>
                <a:lnTo>
                  <a:pt x="12848" y="23843"/>
                </a:lnTo>
                <a:lnTo>
                  <a:pt x="14043" y="23724"/>
                </a:lnTo>
                <a:lnTo>
                  <a:pt x="15238" y="23485"/>
                </a:lnTo>
                <a:lnTo>
                  <a:pt x="16373" y="23066"/>
                </a:lnTo>
                <a:lnTo>
                  <a:pt x="17449" y="22588"/>
                </a:lnTo>
                <a:lnTo>
                  <a:pt x="18465" y="21991"/>
                </a:lnTo>
                <a:lnTo>
                  <a:pt x="19421" y="21274"/>
                </a:lnTo>
                <a:lnTo>
                  <a:pt x="20317" y="20497"/>
                </a:lnTo>
                <a:lnTo>
                  <a:pt x="21094" y="19660"/>
                </a:lnTo>
                <a:lnTo>
                  <a:pt x="21751" y="18704"/>
                </a:lnTo>
                <a:lnTo>
                  <a:pt x="22349" y="17688"/>
                </a:lnTo>
                <a:lnTo>
                  <a:pt x="22827" y="16673"/>
                </a:lnTo>
                <a:lnTo>
                  <a:pt x="23185" y="15537"/>
                </a:lnTo>
                <a:lnTo>
                  <a:pt x="23424" y="14402"/>
                </a:lnTo>
                <a:lnTo>
                  <a:pt x="23544" y="13207"/>
                </a:lnTo>
                <a:lnTo>
                  <a:pt x="23544" y="12071"/>
                </a:lnTo>
                <a:lnTo>
                  <a:pt x="23484" y="11474"/>
                </a:lnTo>
                <a:lnTo>
                  <a:pt x="23364" y="10876"/>
                </a:lnTo>
                <a:lnTo>
                  <a:pt x="23185" y="10279"/>
                </a:lnTo>
                <a:lnTo>
                  <a:pt x="23006" y="9681"/>
                </a:lnTo>
                <a:lnTo>
                  <a:pt x="23006" y="9024"/>
                </a:lnTo>
                <a:lnTo>
                  <a:pt x="22946" y="8426"/>
                </a:lnTo>
                <a:lnTo>
                  <a:pt x="22827" y="7889"/>
                </a:lnTo>
                <a:lnTo>
                  <a:pt x="22707" y="7291"/>
                </a:lnTo>
                <a:lnTo>
                  <a:pt x="22528" y="6753"/>
                </a:lnTo>
                <a:lnTo>
                  <a:pt x="22349" y="6215"/>
                </a:lnTo>
                <a:lnTo>
                  <a:pt x="21811" y="5200"/>
                </a:lnTo>
                <a:lnTo>
                  <a:pt x="21213" y="4243"/>
                </a:lnTo>
                <a:lnTo>
                  <a:pt x="20496" y="3407"/>
                </a:lnTo>
                <a:lnTo>
                  <a:pt x="19719" y="2630"/>
                </a:lnTo>
                <a:lnTo>
                  <a:pt x="18823" y="1973"/>
                </a:lnTo>
                <a:lnTo>
                  <a:pt x="17867" y="1375"/>
                </a:lnTo>
                <a:lnTo>
                  <a:pt x="16851" y="837"/>
                </a:lnTo>
                <a:lnTo>
                  <a:pt x="15776" y="479"/>
                </a:lnTo>
                <a:lnTo>
                  <a:pt x="14700" y="180"/>
                </a:lnTo>
                <a:lnTo>
                  <a:pt x="13565" y="61"/>
                </a:lnTo>
                <a:lnTo>
                  <a:pt x="12429" y="1"/>
                </a:lnTo>
                <a:close/>
              </a:path>
            </a:pathLst>
          </a:custGeom>
          <a:solidFill>
            <a:srgbClr val="FF7B59"/>
          </a:solidFill>
          <a:ln>
            <a:noFill/>
          </a:ln>
        </p:spPr>
        <p:txBody>
          <a:bodyPr spcFirstLastPara="1" wrap="square" lIns="121897" tIns="121897" rIns="121897" bIns="121897" anchor="ctr" anchorCtr="0">
            <a:noAutofit/>
          </a:bodyPr>
          <a:lstStyle>
            <a:defPPr>
              <a:defRPr lang="en-US"/>
            </a:defPPr>
            <a:lvl1pPr marL="0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44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86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29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571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715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857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144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8" name="Google Shape;138;p5"/>
          <p:cNvSpPr/>
          <p:nvPr>
            <p:custDataLst>
              <p:tags r:id="rId14"/>
            </p:custDataLst>
          </p:nvPr>
        </p:nvSpPr>
        <p:spPr>
          <a:xfrm rot="1318871">
            <a:off x="9560556" y="1110483"/>
            <a:ext cx="820621" cy="1285207"/>
          </a:xfrm>
          <a:custGeom>
            <a:avLst/>
            <a:gdLst/>
            <a:ahLst/>
            <a:cxnLst/>
            <a:rect l="l" t="t" r="r" b="b"/>
            <a:pathLst>
              <a:path w="27548" h="43144" extrusionOk="0">
                <a:moveTo>
                  <a:pt x="16075" y="657"/>
                </a:moveTo>
                <a:lnTo>
                  <a:pt x="16135" y="896"/>
                </a:lnTo>
                <a:lnTo>
                  <a:pt x="15477" y="777"/>
                </a:lnTo>
                <a:lnTo>
                  <a:pt x="16075" y="657"/>
                </a:lnTo>
                <a:close/>
                <a:moveTo>
                  <a:pt x="8068" y="9322"/>
                </a:moveTo>
                <a:lnTo>
                  <a:pt x="7829" y="9382"/>
                </a:lnTo>
                <a:lnTo>
                  <a:pt x="7649" y="9441"/>
                </a:lnTo>
                <a:lnTo>
                  <a:pt x="7590" y="9621"/>
                </a:lnTo>
                <a:lnTo>
                  <a:pt x="7590" y="9740"/>
                </a:lnTo>
                <a:lnTo>
                  <a:pt x="7590" y="9919"/>
                </a:lnTo>
                <a:lnTo>
                  <a:pt x="7709" y="10039"/>
                </a:lnTo>
                <a:lnTo>
                  <a:pt x="7829" y="10099"/>
                </a:lnTo>
                <a:lnTo>
                  <a:pt x="8008" y="10039"/>
                </a:lnTo>
                <a:lnTo>
                  <a:pt x="8127" y="9979"/>
                </a:lnTo>
                <a:lnTo>
                  <a:pt x="8247" y="9860"/>
                </a:lnTo>
                <a:lnTo>
                  <a:pt x="8366" y="9621"/>
                </a:lnTo>
                <a:lnTo>
                  <a:pt x="8366" y="9501"/>
                </a:lnTo>
                <a:lnTo>
                  <a:pt x="8366" y="9382"/>
                </a:lnTo>
                <a:lnTo>
                  <a:pt x="8247" y="9322"/>
                </a:lnTo>
                <a:close/>
                <a:moveTo>
                  <a:pt x="6992" y="12369"/>
                </a:moveTo>
                <a:lnTo>
                  <a:pt x="6872" y="12429"/>
                </a:lnTo>
                <a:lnTo>
                  <a:pt x="6693" y="12489"/>
                </a:lnTo>
                <a:lnTo>
                  <a:pt x="6633" y="12608"/>
                </a:lnTo>
                <a:lnTo>
                  <a:pt x="6574" y="12788"/>
                </a:lnTo>
                <a:lnTo>
                  <a:pt x="6574" y="12967"/>
                </a:lnTo>
                <a:lnTo>
                  <a:pt x="6574" y="13086"/>
                </a:lnTo>
                <a:lnTo>
                  <a:pt x="6693" y="13146"/>
                </a:lnTo>
                <a:lnTo>
                  <a:pt x="6872" y="13206"/>
                </a:lnTo>
                <a:lnTo>
                  <a:pt x="6992" y="13146"/>
                </a:lnTo>
                <a:lnTo>
                  <a:pt x="7171" y="13086"/>
                </a:lnTo>
                <a:lnTo>
                  <a:pt x="7231" y="12967"/>
                </a:lnTo>
                <a:lnTo>
                  <a:pt x="7291" y="12788"/>
                </a:lnTo>
                <a:lnTo>
                  <a:pt x="7291" y="12608"/>
                </a:lnTo>
                <a:lnTo>
                  <a:pt x="7291" y="12489"/>
                </a:lnTo>
                <a:lnTo>
                  <a:pt x="7171" y="12429"/>
                </a:lnTo>
                <a:lnTo>
                  <a:pt x="6992" y="12369"/>
                </a:lnTo>
                <a:close/>
                <a:moveTo>
                  <a:pt x="4124" y="12847"/>
                </a:moveTo>
                <a:lnTo>
                  <a:pt x="3944" y="12967"/>
                </a:lnTo>
                <a:lnTo>
                  <a:pt x="3885" y="13086"/>
                </a:lnTo>
                <a:lnTo>
                  <a:pt x="3765" y="13266"/>
                </a:lnTo>
                <a:lnTo>
                  <a:pt x="3705" y="13445"/>
                </a:lnTo>
                <a:lnTo>
                  <a:pt x="3705" y="13624"/>
                </a:lnTo>
                <a:lnTo>
                  <a:pt x="3765" y="13744"/>
                </a:lnTo>
                <a:lnTo>
                  <a:pt x="3885" y="13863"/>
                </a:lnTo>
                <a:lnTo>
                  <a:pt x="4303" y="13863"/>
                </a:lnTo>
                <a:lnTo>
                  <a:pt x="4482" y="13744"/>
                </a:lnTo>
                <a:lnTo>
                  <a:pt x="4602" y="13564"/>
                </a:lnTo>
                <a:lnTo>
                  <a:pt x="4662" y="13385"/>
                </a:lnTo>
                <a:lnTo>
                  <a:pt x="4662" y="13146"/>
                </a:lnTo>
                <a:lnTo>
                  <a:pt x="4542" y="12967"/>
                </a:lnTo>
                <a:lnTo>
                  <a:pt x="4363" y="12847"/>
                </a:lnTo>
                <a:close/>
                <a:moveTo>
                  <a:pt x="8127" y="14819"/>
                </a:moveTo>
                <a:lnTo>
                  <a:pt x="7948" y="14999"/>
                </a:lnTo>
                <a:lnTo>
                  <a:pt x="7948" y="15178"/>
                </a:lnTo>
                <a:lnTo>
                  <a:pt x="7948" y="15596"/>
                </a:lnTo>
                <a:lnTo>
                  <a:pt x="7948" y="15835"/>
                </a:lnTo>
                <a:lnTo>
                  <a:pt x="8008" y="15955"/>
                </a:lnTo>
                <a:lnTo>
                  <a:pt x="8068" y="16074"/>
                </a:lnTo>
                <a:lnTo>
                  <a:pt x="8187" y="16014"/>
                </a:lnTo>
                <a:lnTo>
                  <a:pt x="8366" y="15835"/>
                </a:lnTo>
                <a:lnTo>
                  <a:pt x="8486" y="15596"/>
                </a:lnTo>
                <a:lnTo>
                  <a:pt x="8546" y="15357"/>
                </a:lnTo>
                <a:lnTo>
                  <a:pt x="8486" y="15118"/>
                </a:lnTo>
                <a:lnTo>
                  <a:pt x="8426" y="14939"/>
                </a:lnTo>
                <a:lnTo>
                  <a:pt x="8307" y="14819"/>
                </a:lnTo>
                <a:close/>
                <a:moveTo>
                  <a:pt x="5259" y="15417"/>
                </a:moveTo>
                <a:lnTo>
                  <a:pt x="5020" y="15477"/>
                </a:lnTo>
                <a:lnTo>
                  <a:pt x="4841" y="15656"/>
                </a:lnTo>
                <a:lnTo>
                  <a:pt x="4662" y="15895"/>
                </a:lnTo>
                <a:lnTo>
                  <a:pt x="4602" y="16194"/>
                </a:lnTo>
                <a:lnTo>
                  <a:pt x="4542" y="16433"/>
                </a:lnTo>
                <a:lnTo>
                  <a:pt x="4662" y="16672"/>
                </a:lnTo>
                <a:lnTo>
                  <a:pt x="4841" y="16791"/>
                </a:lnTo>
                <a:lnTo>
                  <a:pt x="4901" y="16851"/>
                </a:lnTo>
                <a:lnTo>
                  <a:pt x="5020" y="16851"/>
                </a:lnTo>
                <a:lnTo>
                  <a:pt x="5259" y="16731"/>
                </a:lnTo>
                <a:lnTo>
                  <a:pt x="5438" y="16552"/>
                </a:lnTo>
                <a:lnTo>
                  <a:pt x="5618" y="16313"/>
                </a:lnTo>
                <a:lnTo>
                  <a:pt x="5737" y="16074"/>
                </a:lnTo>
                <a:lnTo>
                  <a:pt x="5737" y="15775"/>
                </a:lnTo>
                <a:lnTo>
                  <a:pt x="5677" y="15596"/>
                </a:lnTo>
                <a:lnTo>
                  <a:pt x="5558" y="15477"/>
                </a:lnTo>
                <a:lnTo>
                  <a:pt x="5498" y="15417"/>
                </a:lnTo>
                <a:close/>
                <a:moveTo>
                  <a:pt x="7171" y="18166"/>
                </a:moveTo>
                <a:lnTo>
                  <a:pt x="6992" y="18225"/>
                </a:lnTo>
                <a:lnTo>
                  <a:pt x="6872" y="18345"/>
                </a:lnTo>
                <a:lnTo>
                  <a:pt x="6813" y="18524"/>
                </a:lnTo>
                <a:lnTo>
                  <a:pt x="6813" y="18703"/>
                </a:lnTo>
                <a:lnTo>
                  <a:pt x="6813" y="18883"/>
                </a:lnTo>
                <a:lnTo>
                  <a:pt x="6872" y="19002"/>
                </a:lnTo>
                <a:lnTo>
                  <a:pt x="6992" y="19122"/>
                </a:lnTo>
                <a:lnTo>
                  <a:pt x="7171" y="19122"/>
                </a:lnTo>
                <a:lnTo>
                  <a:pt x="7351" y="19062"/>
                </a:lnTo>
                <a:lnTo>
                  <a:pt x="7470" y="18942"/>
                </a:lnTo>
                <a:lnTo>
                  <a:pt x="7530" y="18763"/>
                </a:lnTo>
                <a:lnTo>
                  <a:pt x="7530" y="18584"/>
                </a:lnTo>
                <a:lnTo>
                  <a:pt x="7530" y="18405"/>
                </a:lnTo>
                <a:lnTo>
                  <a:pt x="7470" y="18285"/>
                </a:lnTo>
                <a:lnTo>
                  <a:pt x="7351" y="18166"/>
                </a:lnTo>
                <a:close/>
                <a:moveTo>
                  <a:pt x="4064" y="18763"/>
                </a:moveTo>
                <a:lnTo>
                  <a:pt x="3885" y="18883"/>
                </a:lnTo>
                <a:lnTo>
                  <a:pt x="3705" y="19002"/>
                </a:lnTo>
                <a:lnTo>
                  <a:pt x="3586" y="19181"/>
                </a:lnTo>
                <a:lnTo>
                  <a:pt x="3586" y="19420"/>
                </a:lnTo>
                <a:lnTo>
                  <a:pt x="3705" y="19659"/>
                </a:lnTo>
                <a:lnTo>
                  <a:pt x="3825" y="19779"/>
                </a:lnTo>
                <a:lnTo>
                  <a:pt x="4004" y="19839"/>
                </a:lnTo>
                <a:lnTo>
                  <a:pt x="4183" y="19839"/>
                </a:lnTo>
                <a:lnTo>
                  <a:pt x="4303" y="19719"/>
                </a:lnTo>
                <a:lnTo>
                  <a:pt x="4423" y="19600"/>
                </a:lnTo>
                <a:lnTo>
                  <a:pt x="4542" y="19420"/>
                </a:lnTo>
                <a:lnTo>
                  <a:pt x="4542" y="19241"/>
                </a:lnTo>
                <a:lnTo>
                  <a:pt x="4542" y="19062"/>
                </a:lnTo>
                <a:lnTo>
                  <a:pt x="4423" y="18823"/>
                </a:lnTo>
                <a:lnTo>
                  <a:pt x="4243" y="18763"/>
                </a:lnTo>
                <a:close/>
                <a:moveTo>
                  <a:pt x="7590" y="20855"/>
                </a:moveTo>
                <a:lnTo>
                  <a:pt x="7351" y="20914"/>
                </a:lnTo>
                <a:lnTo>
                  <a:pt x="7052" y="21094"/>
                </a:lnTo>
                <a:lnTo>
                  <a:pt x="6813" y="21333"/>
                </a:lnTo>
                <a:lnTo>
                  <a:pt x="6693" y="21572"/>
                </a:lnTo>
                <a:lnTo>
                  <a:pt x="6693" y="21751"/>
                </a:lnTo>
                <a:lnTo>
                  <a:pt x="6753" y="21930"/>
                </a:lnTo>
                <a:lnTo>
                  <a:pt x="6932" y="22050"/>
                </a:lnTo>
                <a:lnTo>
                  <a:pt x="7171" y="22109"/>
                </a:lnTo>
                <a:lnTo>
                  <a:pt x="7410" y="22050"/>
                </a:lnTo>
                <a:lnTo>
                  <a:pt x="7649" y="21930"/>
                </a:lnTo>
                <a:lnTo>
                  <a:pt x="7888" y="21691"/>
                </a:lnTo>
                <a:lnTo>
                  <a:pt x="8068" y="21333"/>
                </a:lnTo>
                <a:lnTo>
                  <a:pt x="8068" y="21094"/>
                </a:lnTo>
                <a:lnTo>
                  <a:pt x="8008" y="20914"/>
                </a:lnTo>
                <a:lnTo>
                  <a:pt x="7829" y="20855"/>
                </a:lnTo>
                <a:close/>
                <a:moveTo>
                  <a:pt x="3466" y="22169"/>
                </a:moveTo>
                <a:lnTo>
                  <a:pt x="3347" y="22229"/>
                </a:lnTo>
                <a:lnTo>
                  <a:pt x="3287" y="22348"/>
                </a:lnTo>
                <a:lnTo>
                  <a:pt x="3227" y="22528"/>
                </a:lnTo>
                <a:lnTo>
                  <a:pt x="3227" y="22707"/>
                </a:lnTo>
                <a:lnTo>
                  <a:pt x="3287" y="22826"/>
                </a:lnTo>
                <a:lnTo>
                  <a:pt x="3407" y="22946"/>
                </a:lnTo>
                <a:lnTo>
                  <a:pt x="3586" y="23006"/>
                </a:lnTo>
                <a:lnTo>
                  <a:pt x="3825" y="23006"/>
                </a:lnTo>
                <a:lnTo>
                  <a:pt x="3944" y="22886"/>
                </a:lnTo>
                <a:lnTo>
                  <a:pt x="4064" y="22767"/>
                </a:lnTo>
                <a:lnTo>
                  <a:pt x="4064" y="22647"/>
                </a:lnTo>
                <a:lnTo>
                  <a:pt x="4064" y="22528"/>
                </a:lnTo>
                <a:lnTo>
                  <a:pt x="4004" y="22348"/>
                </a:lnTo>
                <a:lnTo>
                  <a:pt x="3825" y="22229"/>
                </a:lnTo>
                <a:lnTo>
                  <a:pt x="3646" y="22169"/>
                </a:lnTo>
                <a:close/>
                <a:moveTo>
                  <a:pt x="5080" y="23424"/>
                </a:moveTo>
                <a:lnTo>
                  <a:pt x="4960" y="23484"/>
                </a:lnTo>
                <a:lnTo>
                  <a:pt x="4721" y="23723"/>
                </a:lnTo>
                <a:lnTo>
                  <a:pt x="4662" y="23902"/>
                </a:lnTo>
                <a:lnTo>
                  <a:pt x="4602" y="24022"/>
                </a:lnTo>
                <a:lnTo>
                  <a:pt x="4721" y="24141"/>
                </a:lnTo>
                <a:lnTo>
                  <a:pt x="5199" y="24141"/>
                </a:lnTo>
                <a:lnTo>
                  <a:pt x="5319" y="24081"/>
                </a:lnTo>
                <a:lnTo>
                  <a:pt x="5379" y="23962"/>
                </a:lnTo>
                <a:lnTo>
                  <a:pt x="5319" y="23842"/>
                </a:lnTo>
                <a:lnTo>
                  <a:pt x="5199" y="23544"/>
                </a:lnTo>
                <a:lnTo>
                  <a:pt x="5080" y="23424"/>
                </a:lnTo>
                <a:close/>
                <a:moveTo>
                  <a:pt x="9800" y="23424"/>
                </a:moveTo>
                <a:lnTo>
                  <a:pt x="9621" y="23484"/>
                </a:lnTo>
                <a:lnTo>
                  <a:pt x="9561" y="23544"/>
                </a:lnTo>
                <a:lnTo>
                  <a:pt x="9502" y="23723"/>
                </a:lnTo>
                <a:lnTo>
                  <a:pt x="9502" y="23902"/>
                </a:lnTo>
                <a:lnTo>
                  <a:pt x="9561" y="24081"/>
                </a:lnTo>
                <a:lnTo>
                  <a:pt x="9621" y="24201"/>
                </a:lnTo>
                <a:lnTo>
                  <a:pt x="9741" y="24261"/>
                </a:lnTo>
                <a:lnTo>
                  <a:pt x="10099" y="24261"/>
                </a:lnTo>
                <a:lnTo>
                  <a:pt x="10219" y="24201"/>
                </a:lnTo>
                <a:lnTo>
                  <a:pt x="10279" y="24022"/>
                </a:lnTo>
                <a:lnTo>
                  <a:pt x="10279" y="23842"/>
                </a:lnTo>
                <a:lnTo>
                  <a:pt x="10219" y="23723"/>
                </a:lnTo>
                <a:lnTo>
                  <a:pt x="10099" y="23544"/>
                </a:lnTo>
                <a:lnTo>
                  <a:pt x="9980" y="23424"/>
                </a:lnTo>
                <a:close/>
                <a:moveTo>
                  <a:pt x="3227" y="24978"/>
                </a:moveTo>
                <a:lnTo>
                  <a:pt x="3108" y="25097"/>
                </a:lnTo>
                <a:lnTo>
                  <a:pt x="2988" y="25276"/>
                </a:lnTo>
                <a:lnTo>
                  <a:pt x="2929" y="25456"/>
                </a:lnTo>
                <a:lnTo>
                  <a:pt x="2869" y="25635"/>
                </a:lnTo>
                <a:lnTo>
                  <a:pt x="2929" y="25814"/>
                </a:lnTo>
                <a:lnTo>
                  <a:pt x="3048" y="25934"/>
                </a:lnTo>
                <a:lnTo>
                  <a:pt x="3466" y="25934"/>
                </a:lnTo>
                <a:lnTo>
                  <a:pt x="3586" y="25814"/>
                </a:lnTo>
                <a:lnTo>
                  <a:pt x="3705" y="25635"/>
                </a:lnTo>
                <a:lnTo>
                  <a:pt x="3765" y="25456"/>
                </a:lnTo>
                <a:lnTo>
                  <a:pt x="3825" y="25276"/>
                </a:lnTo>
                <a:lnTo>
                  <a:pt x="3765" y="25097"/>
                </a:lnTo>
                <a:lnTo>
                  <a:pt x="3646" y="24978"/>
                </a:lnTo>
                <a:close/>
                <a:moveTo>
                  <a:pt x="6932" y="24858"/>
                </a:moveTo>
                <a:lnTo>
                  <a:pt x="6813" y="24918"/>
                </a:lnTo>
                <a:lnTo>
                  <a:pt x="6753" y="24978"/>
                </a:lnTo>
                <a:lnTo>
                  <a:pt x="6574" y="25276"/>
                </a:lnTo>
                <a:lnTo>
                  <a:pt x="6574" y="25456"/>
                </a:lnTo>
                <a:lnTo>
                  <a:pt x="6633" y="25635"/>
                </a:lnTo>
                <a:lnTo>
                  <a:pt x="6753" y="25874"/>
                </a:lnTo>
                <a:lnTo>
                  <a:pt x="6872" y="26053"/>
                </a:lnTo>
                <a:lnTo>
                  <a:pt x="6992" y="26173"/>
                </a:lnTo>
                <a:lnTo>
                  <a:pt x="7171" y="26233"/>
                </a:lnTo>
                <a:lnTo>
                  <a:pt x="7291" y="26233"/>
                </a:lnTo>
                <a:lnTo>
                  <a:pt x="7410" y="26053"/>
                </a:lnTo>
                <a:lnTo>
                  <a:pt x="7530" y="25814"/>
                </a:lnTo>
                <a:lnTo>
                  <a:pt x="7530" y="25515"/>
                </a:lnTo>
                <a:lnTo>
                  <a:pt x="7410" y="25276"/>
                </a:lnTo>
                <a:lnTo>
                  <a:pt x="7291" y="25037"/>
                </a:lnTo>
                <a:lnTo>
                  <a:pt x="7111" y="24918"/>
                </a:lnTo>
                <a:lnTo>
                  <a:pt x="6932" y="24858"/>
                </a:lnTo>
                <a:close/>
                <a:moveTo>
                  <a:pt x="10099" y="27368"/>
                </a:moveTo>
                <a:lnTo>
                  <a:pt x="9980" y="27428"/>
                </a:lnTo>
                <a:lnTo>
                  <a:pt x="9800" y="27667"/>
                </a:lnTo>
                <a:lnTo>
                  <a:pt x="9681" y="27906"/>
                </a:lnTo>
                <a:lnTo>
                  <a:pt x="9681" y="28145"/>
                </a:lnTo>
                <a:lnTo>
                  <a:pt x="9741" y="28204"/>
                </a:lnTo>
                <a:lnTo>
                  <a:pt x="9800" y="28264"/>
                </a:lnTo>
                <a:lnTo>
                  <a:pt x="9920" y="28324"/>
                </a:lnTo>
                <a:lnTo>
                  <a:pt x="10040" y="28264"/>
                </a:lnTo>
                <a:lnTo>
                  <a:pt x="10398" y="28204"/>
                </a:lnTo>
                <a:lnTo>
                  <a:pt x="10458" y="28145"/>
                </a:lnTo>
                <a:lnTo>
                  <a:pt x="10458" y="27906"/>
                </a:lnTo>
                <a:lnTo>
                  <a:pt x="10398" y="27667"/>
                </a:lnTo>
                <a:lnTo>
                  <a:pt x="10338" y="27487"/>
                </a:lnTo>
                <a:lnTo>
                  <a:pt x="10279" y="27368"/>
                </a:lnTo>
                <a:close/>
                <a:moveTo>
                  <a:pt x="7769" y="28563"/>
                </a:moveTo>
                <a:lnTo>
                  <a:pt x="7530" y="28623"/>
                </a:lnTo>
                <a:lnTo>
                  <a:pt x="7410" y="28683"/>
                </a:lnTo>
                <a:lnTo>
                  <a:pt x="7291" y="28862"/>
                </a:lnTo>
                <a:lnTo>
                  <a:pt x="7231" y="29041"/>
                </a:lnTo>
                <a:lnTo>
                  <a:pt x="7231" y="29220"/>
                </a:lnTo>
                <a:lnTo>
                  <a:pt x="7231" y="29400"/>
                </a:lnTo>
                <a:lnTo>
                  <a:pt x="7351" y="29459"/>
                </a:lnTo>
                <a:lnTo>
                  <a:pt x="7530" y="29519"/>
                </a:lnTo>
                <a:lnTo>
                  <a:pt x="7769" y="29459"/>
                </a:lnTo>
                <a:lnTo>
                  <a:pt x="7888" y="29400"/>
                </a:lnTo>
                <a:lnTo>
                  <a:pt x="8008" y="29220"/>
                </a:lnTo>
                <a:lnTo>
                  <a:pt x="8068" y="29041"/>
                </a:lnTo>
                <a:lnTo>
                  <a:pt x="8068" y="28862"/>
                </a:lnTo>
                <a:lnTo>
                  <a:pt x="8068" y="28683"/>
                </a:lnTo>
                <a:lnTo>
                  <a:pt x="7948" y="28623"/>
                </a:lnTo>
                <a:lnTo>
                  <a:pt x="7769" y="28563"/>
                </a:lnTo>
                <a:close/>
                <a:moveTo>
                  <a:pt x="4901" y="28563"/>
                </a:moveTo>
                <a:lnTo>
                  <a:pt x="4781" y="28683"/>
                </a:lnTo>
                <a:lnTo>
                  <a:pt x="4602" y="28802"/>
                </a:lnTo>
                <a:lnTo>
                  <a:pt x="4542" y="29041"/>
                </a:lnTo>
                <a:lnTo>
                  <a:pt x="4542" y="29280"/>
                </a:lnTo>
                <a:lnTo>
                  <a:pt x="4602" y="29519"/>
                </a:lnTo>
                <a:lnTo>
                  <a:pt x="4781" y="29639"/>
                </a:lnTo>
                <a:lnTo>
                  <a:pt x="4960" y="29698"/>
                </a:lnTo>
                <a:lnTo>
                  <a:pt x="5199" y="29698"/>
                </a:lnTo>
                <a:lnTo>
                  <a:pt x="5379" y="29579"/>
                </a:lnTo>
                <a:lnTo>
                  <a:pt x="5498" y="29400"/>
                </a:lnTo>
                <a:lnTo>
                  <a:pt x="5558" y="29161"/>
                </a:lnTo>
                <a:lnTo>
                  <a:pt x="5498" y="28922"/>
                </a:lnTo>
                <a:lnTo>
                  <a:pt x="5379" y="28802"/>
                </a:lnTo>
                <a:lnTo>
                  <a:pt x="5259" y="28683"/>
                </a:lnTo>
                <a:lnTo>
                  <a:pt x="5080" y="28623"/>
                </a:lnTo>
                <a:lnTo>
                  <a:pt x="4901" y="28563"/>
                </a:lnTo>
                <a:close/>
                <a:moveTo>
                  <a:pt x="2271" y="28742"/>
                </a:moveTo>
                <a:lnTo>
                  <a:pt x="2152" y="28802"/>
                </a:lnTo>
                <a:lnTo>
                  <a:pt x="1973" y="28981"/>
                </a:lnTo>
                <a:lnTo>
                  <a:pt x="1853" y="29161"/>
                </a:lnTo>
                <a:lnTo>
                  <a:pt x="1734" y="29340"/>
                </a:lnTo>
                <a:lnTo>
                  <a:pt x="1734" y="29519"/>
                </a:lnTo>
                <a:lnTo>
                  <a:pt x="1793" y="29698"/>
                </a:lnTo>
                <a:lnTo>
                  <a:pt x="1973" y="29758"/>
                </a:lnTo>
                <a:lnTo>
                  <a:pt x="2212" y="29758"/>
                </a:lnTo>
                <a:lnTo>
                  <a:pt x="2391" y="29698"/>
                </a:lnTo>
                <a:lnTo>
                  <a:pt x="2510" y="29579"/>
                </a:lnTo>
                <a:lnTo>
                  <a:pt x="2630" y="29340"/>
                </a:lnTo>
                <a:lnTo>
                  <a:pt x="2630" y="29161"/>
                </a:lnTo>
                <a:lnTo>
                  <a:pt x="2630" y="28981"/>
                </a:lnTo>
                <a:lnTo>
                  <a:pt x="2570" y="28802"/>
                </a:lnTo>
                <a:lnTo>
                  <a:pt x="2510" y="28742"/>
                </a:lnTo>
                <a:close/>
                <a:moveTo>
                  <a:pt x="10338" y="29459"/>
                </a:moveTo>
                <a:lnTo>
                  <a:pt x="10099" y="29519"/>
                </a:lnTo>
                <a:lnTo>
                  <a:pt x="9980" y="29698"/>
                </a:lnTo>
                <a:lnTo>
                  <a:pt x="9860" y="29937"/>
                </a:lnTo>
                <a:lnTo>
                  <a:pt x="9920" y="30117"/>
                </a:lnTo>
                <a:lnTo>
                  <a:pt x="9980" y="30236"/>
                </a:lnTo>
                <a:lnTo>
                  <a:pt x="10099" y="30356"/>
                </a:lnTo>
                <a:lnTo>
                  <a:pt x="10159" y="30535"/>
                </a:lnTo>
                <a:lnTo>
                  <a:pt x="10219" y="30595"/>
                </a:lnTo>
                <a:lnTo>
                  <a:pt x="10338" y="30535"/>
                </a:lnTo>
                <a:lnTo>
                  <a:pt x="10458" y="30475"/>
                </a:lnTo>
                <a:lnTo>
                  <a:pt x="10577" y="30236"/>
                </a:lnTo>
                <a:lnTo>
                  <a:pt x="10697" y="29997"/>
                </a:lnTo>
                <a:lnTo>
                  <a:pt x="10637" y="29639"/>
                </a:lnTo>
                <a:lnTo>
                  <a:pt x="10577" y="29519"/>
                </a:lnTo>
                <a:lnTo>
                  <a:pt x="10518" y="29459"/>
                </a:lnTo>
                <a:close/>
                <a:moveTo>
                  <a:pt x="5080" y="32268"/>
                </a:moveTo>
                <a:lnTo>
                  <a:pt x="5020" y="32387"/>
                </a:lnTo>
                <a:lnTo>
                  <a:pt x="4960" y="32567"/>
                </a:lnTo>
                <a:lnTo>
                  <a:pt x="5020" y="32925"/>
                </a:lnTo>
                <a:lnTo>
                  <a:pt x="5080" y="33045"/>
                </a:lnTo>
                <a:lnTo>
                  <a:pt x="5140" y="33104"/>
                </a:lnTo>
                <a:lnTo>
                  <a:pt x="5259" y="33045"/>
                </a:lnTo>
                <a:lnTo>
                  <a:pt x="5498" y="32865"/>
                </a:lnTo>
                <a:lnTo>
                  <a:pt x="5618" y="32746"/>
                </a:lnTo>
                <a:lnTo>
                  <a:pt x="5677" y="32626"/>
                </a:lnTo>
                <a:lnTo>
                  <a:pt x="5618" y="32507"/>
                </a:lnTo>
                <a:lnTo>
                  <a:pt x="5498" y="32387"/>
                </a:lnTo>
                <a:lnTo>
                  <a:pt x="5259" y="32268"/>
                </a:lnTo>
                <a:close/>
                <a:moveTo>
                  <a:pt x="7888" y="32447"/>
                </a:moveTo>
                <a:lnTo>
                  <a:pt x="7709" y="32507"/>
                </a:lnTo>
                <a:lnTo>
                  <a:pt x="7590" y="32567"/>
                </a:lnTo>
                <a:lnTo>
                  <a:pt x="7530" y="32686"/>
                </a:lnTo>
                <a:lnTo>
                  <a:pt x="7530" y="32865"/>
                </a:lnTo>
                <a:lnTo>
                  <a:pt x="7530" y="32985"/>
                </a:lnTo>
                <a:lnTo>
                  <a:pt x="7649" y="33164"/>
                </a:lnTo>
                <a:lnTo>
                  <a:pt x="7829" y="33224"/>
                </a:lnTo>
                <a:lnTo>
                  <a:pt x="8008" y="33284"/>
                </a:lnTo>
                <a:lnTo>
                  <a:pt x="8187" y="33284"/>
                </a:lnTo>
                <a:lnTo>
                  <a:pt x="8366" y="33164"/>
                </a:lnTo>
                <a:lnTo>
                  <a:pt x="8426" y="33045"/>
                </a:lnTo>
                <a:lnTo>
                  <a:pt x="8426" y="32865"/>
                </a:lnTo>
                <a:lnTo>
                  <a:pt x="8426" y="32746"/>
                </a:lnTo>
                <a:lnTo>
                  <a:pt x="8307" y="32567"/>
                </a:lnTo>
                <a:lnTo>
                  <a:pt x="8127" y="32447"/>
                </a:lnTo>
                <a:close/>
                <a:moveTo>
                  <a:pt x="11235" y="32686"/>
                </a:moveTo>
                <a:lnTo>
                  <a:pt x="11055" y="32746"/>
                </a:lnTo>
                <a:lnTo>
                  <a:pt x="10936" y="32925"/>
                </a:lnTo>
                <a:lnTo>
                  <a:pt x="10816" y="33104"/>
                </a:lnTo>
                <a:lnTo>
                  <a:pt x="10816" y="33343"/>
                </a:lnTo>
                <a:lnTo>
                  <a:pt x="10816" y="33523"/>
                </a:lnTo>
                <a:lnTo>
                  <a:pt x="10876" y="33762"/>
                </a:lnTo>
                <a:lnTo>
                  <a:pt x="10996" y="33881"/>
                </a:lnTo>
                <a:lnTo>
                  <a:pt x="11115" y="33941"/>
                </a:lnTo>
                <a:lnTo>
                  <a:pt x="11354" y="33941"/>
                </a:lnTo>
                <a:lnTo>
                  <a:pt x="11533" y="33821"/>
                </a:lnTo>
                <a:lnTo>
                  <a:pt x="11593" y="33582"/>
                </a:lnTo>
                <a:lnTo>
                  <a:pt x="11653" y="33343"/>
                </a:lnTo>
                <a:lnTo>
                  <a:pt x="11653" y="33104"/>
                </a:lnTo>
                <a:lnTo>
                  <a:pt x="11593" y="32925"/>
                </a:lnTo>
                <a:lnTo>
                  <a:pt x="11474" y="32746"/>
                </a:lnTo>
                <a:lnTo>
                  <a:pt x="11235" y="32686"/>
                </a:lnTo>
                <a:close/>
                <a:moveTo>
                  <a:pt x="8008" y="35076"/>
                </a:moveTo>
                <a:lnTo>
                  <a:pt x="7888" y="35196"/>
                </a:lnTo>
                <a:lnTo>
                  <a:pt x="7769" y="35315"/>
                </a:lnTo>
                <a:lnTo>
                  <a:pt x="7709" y="35495"/>
                </a:lnTo>
                <a:lnTo>
                  <a:pt x="7709" y="35674"/>
                </a:lnTo>
                <a:lnTo>
                  <a:pt x="7769" y="35793"/>
                </a:lnTo>
                <a:lnTo>
                  <a:pt x="7888" y="35913"/>
                </a:lnTo>
                <a:lnTo>
                  <a:pt x="8247" y="35913"/>
                </a:lnTo>
                <a:lnTo>
                  <a:pt x="8366" y="35793"/>
                </a:lnTo>
                <a:lnTo>
                  <a:pt x="8486" y="35674"/>
                </a:lnTo>
                <a:lnTo>
                  <a:pt x="8546" y="35495"/>
                </a:lnTo>
                <a:lnTo>
                  <a:pt x="8546" y="35315"/>
                </a:lnTo>
                <a:lnTo>
                  <a:pt x="8486" y="35196"/>
                </a:lnTo>
                <a:lnTo>
                  <a:pt x="8366" y="35076"/>
                </a:lnTo>
                <a:close/>
                <a:moveTo>
                  <a:pt x="14163" y="36152"/>
                </a:moveTo>
                <a:lnTo>
                  <a:pt x="13924" y="36271"/>
                </a:lnTo>
                <a:lnTo>
                  <a:pt x="13685" y="36391"/>
                </a:lnTo>
                <a:lnTo>
                  <a:pt x="13505" y="36570"/>
                </a:lnTo>
                <a:lnTo>
                  <a:pt x="13147" y="37048"/>
                </a:lnTo>
                <a:lnTo>
                  <a:pt x="12788" y="37646"/>
                </a:lnTo>
                <a:lnTo>
                  <a:pt x="12549" y="38184"/>
                </a:lnTo>
                <a:lnTo>
                  <a:pt x="12430" y="38721"/>
                </a:lnTo>
                <a:lnTo>
                  <a:pt x="12310" y="39080"/>
                </a:lnTo>
                <a:lnTo>
                  <a:pt x="12310" y="39199"/>
                </a:lnTo>
                <a:lnTo>
                  <a:pt x="12370" y="39199"/>
                </a:lnTo>
                <a:lnTo>
                  <a:pt x="12549" y="39080"/>
                </a:lnTo>
                <a:lnTo>
                  <a:pt x="12848" y="38721"/>
                </a:lnTo>
                <a:lnTo>
                  <a:pt x="13565" y="37706"/>
                </a:lnTo>
                <a:lnTo>
                  <a:pt x="14163" y="36630"/>
                </a:lnTo>
                <a:lnTo>
                  <a:pt x="14342" y="36331"/>
                </a:lnTo>
                <a:lnTo>
                  <a:pt x="14402" y="36212"/>
                </a:lnTo>
                <a:lnTo>
                  <a:pt x="14342" y="36152"/>
                </a:lnTo>
                <a:close/>
                <a:moveTo>
                  <a:pt x="10159" y="37168"/>
                </a:moveTo>
                <a:lnTo>
                  <a:pt x="10040" y="37227"/>
                </a:lnTo>
                <a:lnTo>
                  <a:pt x="9980" y="37347"/>
                </a:lnTo>
                <a:lnTo>
                  <a:pt x="9920" y="37765"/>
                </a:lnTo>
                <a:lnTo>
                  <a:pt x="9980" y="38184"/>
                </a:lnTo>
                <a:lnTo>
                  <a:pt x="10040" y="38482"/>
                </a:lnTo>
                <a:lnTo>
                  <a:pt x="10159" y="38841"/>
                </a:lnTo>
                <a:lnTo>
                  <a:pt x="10338" y="39259"/>
                </a:lnTo>
                <a:lnTo>
                  <a:pt x="10458" y="39498"/>
                </a:lnTo>
                <a:lnTo>
                  <a:pt x="10577" y="39677"/>
                </a:lnTo>
                <a:lnTo>
                  <a:pt x="10697" y="39797"/>
                </a:lnTo>
                <a:lnTo>
                  <a:pt x="10876" y="39797"/>
                </a:lnTo>
                <a:lnTo>
                  <a:pt x="11115" y="39737"/>
                </a:lnTo>
                <a:lnTo>
                  <a:pt x="11235" y="39618"/>
                </a:lnTo>
                <a:lnTo>
                  <a:pt x="11235" y="39438"/>
                </a:lnTo>
                <a:lnTo>
                  <a:pt x="11175" y="39259"/>
                </a:lnTo>
                <a:lnTo>
                  <a:pt x="10936" y="38841"/>
                </a:lnTo>
                <a:lnTo>
                  <a:pt x="10757" y="38482"/>
                </a:lnTo>
                <a:lnTo>
                  <a:pt x="10697" y="38124"/>
                </a:lnTo>
                <a:lnTo>
                  <a:pt x="10637" y="37646"/>
                </a:lnTo>
                <a:lnTo>
                  <a:pt x="10577" y="37407"/>
                </a:lnTo>
                <a:lnTo>
                  <a:pt x="10458" y="37227"/>
                </a:lnTo>
                <a:lnTo>
                  <a:pt x="10338" y="37168"/>
                </a:lnTo>
                <a:close/>
                <a:moveTo>
                  <a:pt x="15178" y="1434"/>
                </a:moveTo>
                <a:lnTo>
                  <a:pt x="15477" y="1494"/>
                </a:lnTo>
                <a:lnTo>
                  <a:pt x="15836" y="1613"/>
                </a:lnTo>
                <a:lnTo>
                  <a:pt x="16194" y="1793"/>
                </a:lnTo>
                <a:lnTo>
                  <a:pt x="16433" y="1972"/>
                </a:lnTo>
                <a:lnTo>
                  <a:pt x="16732" y="2151"/>
                </a:lnTo>
                <a:lnTo>
                  <a:pt x="17210" y="2689"/>
                </a:lnTo>
                <a:lnTo>
                  <a:pt x="17628" y="3287"/>
                </a:lnTo>
                <a:lnTo>
                  <a:pt x="18047" y="3944"/>
                </a:lnTo>
                <a:lnTo>
                  <a:pt x="18883" y="5378"/>
                </a:lnTo>
                <a:lnTo>
                  <a:pt x="19242" y="6035"/>
                </a:lnTo>
                <a:lnTo>
                  <a:pt x="19600" y="6633"/>
                </a:lnTo>
                <a:lnTo>
                  <a:pt x="20676" y="8007"/>
                </a:lnTo>
                <a:lnTo>
                  <a:pt x="21811" y="9382"/>
                </a:lnTo>
                <a:lnTo>
                  <a:pt x="22887" y="10696"/>
                </a:lnTo>
                <a:lnTo>
                  <a:pt x="23962" y="12071"/>
                </a:lnTo>
                <a:lnTo>
                  <a:pt x="24441" y="12788"/>
                </a:lnTo>
                <a:lnTo>
                  <a:pt x="24799" y="13445"/>
                </a:lnTo>
                <a:lnTo>
                  <a:pt x="25217" y="14162"/>
                </a:lnTo>
                <a:lnTo>
                  <a:pt x="25516" y="14879"/>
                </a:lnTo>
                <a:lnTo>
                  <a:pt x="25815" y="15596"/>
                </a:lnTo>
                <a:lnTo>
                  <a:pt x="26054" y="16373"/>
                </a:lnTo>
                <a:lnTo>
                  <a:pt x="26233" y="17090"/>
                </a:lnTo>
                <a:lnTo>
                  <a:pt x="26412" y="17867"/>
                </a:lnTo>
                <a:lnTo>
                  <a:pt x="26532" y="18644"/>
                </a:lnTo>
                <a:lnTo>
                  <a:pt x="26592" y="19420"/>
                </a:lnTo>
                <a:lnTo>
                  <a:pt x="26651" y="20197"/>
                </a:lnTo>
                <a:lnTo>
                  <a:pt x="26651" y="20974"/>
                </a:lnTo>
                <a:lnTo>
                  <a:pt x="26592" y="21751"/>
                </a:lnTo>
                <a:lnTo>
                  <a:pt x="26532" y="22587"/>
                </a:lnTo>
                <a:lnTo>
                  <a:pt x="26412" y="23364"/>
                </a:lnTo>
                <a:lnTo>
                  <a:pt x="26233" y="24141"/>
                </a:lnTo>
                <a:lnTo>
                  <a:pt x="25815" y="25695"/>
                </a:lnTo>
                <a:lnTo>
                  <a:pt x="25337" y="27189"/>
                </a:lnTo>
                <a:lnTo>
                  <a:pt x="24799" y="28683"/>
                </a:lnTo>
                <a:lnTo>
                  <a:pt x="24082" y="30117"/>
                </a:lnTo>
                <a:lnTo>
                  <a:pt x="23305" y="31491"/>
                </a:lnTo>
                <a:lnTo>
                  <a:pt x="22469" y="32806"/>
                </a:lnTo>
                <a:lnTo>
                  <a:pt x="21991" y="33463"/>
                </a:lnTo>
                <a:lnTo>
                  <a:pt x="21453" y="34060"/>
                </a:lnTo>
                <a:lnTo>
                  <a:pt x="20915" y="34658"/>
                </a:lnTo>
                <a:lnTo>
                  <a:pt x="20377" y="35196"/>
                </a:lnTo>
                <a:lnTo>
                  <a:pt x="19839" y="35614"/>
                </a:lnTo>
                <a:lnTo>
                  <a:pt x="19302" y="36032"/>
                </a:lnTo>
                <a:lnTo>
                  <a:pt x="18166" y="36809"/>
                </a:lnTo>
                <a:lnTo>
                  <a:pt x="15896" y="38243"/>
                </a:lnTo>
                <a:lnTo>
                  <a:pt x="14700" y="39080"/>
                </a:lnTo>
                <a:lnTo>
                  <a:pt x="14103" y="39558"/>
                </a:lnTo>
                <a:lnTo>
                  <a:pt x="13625" y="40036"/>
                </a:lnTo>
                <a:lnTo>
                  <a:pt x="13326" y="40514"/>
                </a:lnTo>
                <a:lnTo>
                  <a:pt x="13027" y="41052"/>
                </a:lnTo>
                <a:lnTo>
                  <a:pt x="12728" y="41590"/>
                </a:lnTo>
                <a:lnTo>
                  <a:pt x="12549" y="41769"/>
                </a:lnTo>
                <a:lnTo>
                  <a:pt x="12430" y="41948"/>
                </a:lnTo>
                <a:lnTo>
                  <a:pt x="12131" y="42068"/>
                </a:lnTo>
                <a:lnTo>
                  <a:pt x="11832" y="42187"/>
                </a:lnTo>
                <a:lnTo>
                  <a:pt x="11294" y="42187"/>
                </a:lnTo>
                <a:lnTo>
                  <a:pt x="11055" y="42068"/>
                </a:lnTo>
                <a:lnTo>
                  <a:pt x="10816" y="41948"/>
                </a:lnTo>
                <a:lnTo>
                  <a:pt x="10338" y="41590"/>
                </a:lnTo>
                <a:lnTo>
                  <a:pt x="9920" y="41112"/>
                </a:lnTo>
                <a:lnTo>
                  <a:pt x="9561" y="40634"/>
                </a:lnTo>
                <a:lnTo>
                  <a:pt x="9024" y="39677"/>
                </a:lnTo>
                <a:lnTo>
                  <a:pt x="8605" y="39020"/>
                </a:lnTo>
                <a:lnTo>
                  <a:pt x="8127" y="38423"/>
                </a:lnTo>
                <a:lnTo>
                  <a:pt x="7649" y="37945"/>
                </a:lnTo>
                <a:lnTo>
                  <a:pt x="7171" y="37407"/>
                </a:lnTo>
                <a:lnTo>
                  <a:pt x="6036" y="36451"/>
                </a:lnTo>
                <a:lnTo>
                  <a:pt x="4901" y="35495"/>
                </a:lnTo>
                <a:lnTo>
                  <a:pt x="4423" y="35017"/>
                </a:lnTo>
                <a:lnTo>
                  <a:pt x="3885" y="34419"/>
                </a:lnTo>
                <a:lnTo>
                  <a:pt x="3407" y="33821"/>
                </a:lnTo>
                <a:lnTo>
                  <a:pt x="3227" y="33523"/>
                </a:lnTo>
                <a:lnTo>
                  <a:pt x="3108" y="33224"/>
                </a:lnTo>
                <a:lnTo>
                  <a:pt x="2988" y="32806"/>
                </a:lnTo>
                <a:lnTo>
                  <a:pt x="2929" y="32447"/>
                </a:lnTo>
                <a:lnTo>
                  <a:pt x="2929" y="32148"/>
                </a:lnTo>
                <a:lnTo>
                  <a:pt x="2809" y="31790"/>
                </a:lnTo>
                <a:lnTo>
                  <a:pt x="2749" y="31670"/>
                </a:lnTo>
                <a:lnTo>
                  <a:pt x="2690" y="31670"/>
                </a:lnTo>
                <a:lnTo>
                  <a:pt x="2570" y="31730"/>
                </a:lnTo>
                <a:lnTo>
                  <a:pt x="2451" y="31790"/>
                </a:lnTo>
                <a:lnTo>
                  <a:pt x="2391" y="31790"/>
                </a:lnTo>
                <a:lnTo>
                  <a:pt x="2331" y="31730"/>
                </a:lnTo>
                <a:lnTo>
                  <a:pt x="2092" y="31371"/>
                </a:lnTo>
                <a:lnTo>
                  <a:pt x="1973" y="30893"/>
                </a:lnTo>
                <a:lnTo>
                  <a:pt x="1734" y="30057"/>
                </a:lnTo>
                <a:lnTo>
                  <a:pt x="1494" y="29220"/>
                </a:lnTo>
                <a:lnTo>
                  <a:pt x="1255" y="28324"/>
                </a:lnTo>
                <a:lnTo>
                  <a:pt x="1136" y="27487"/>
                </a:lnTo>
                <a:lnTo>
                  <a:pt x="1016" y="26591"/>
                </a:lnTo>
                <a:lnTo>
                  <a:pt x="1255" y="26770"/>
                </a:lnTo>
                <a:lnTo>
                  <a:pt x="1375" y="26890"/>
                </a:lnTo>
                <a:lnTo>
                  <a:pt x="1494" y="26890"/>
                </a:lnTo>
                <a:lnTo>
                  <a:pt x="1614" y="26770"/>
                </a:lnTo>
                <a:lnTo>
                  <a:pt x="1674" y="26651"/>
                </a:lnTo>
                <a:lnTo>
                  <a:pt x="1734" y="26472"/>
                </a:lnTo>
                <a:lnTo>
                  <a:pt x="1734" y="26053"/>
                </a:lnTo>
                <a:lnTo>
                  <a:pt x="1614" y="25695"/>
                </a:lnTo>
                <a:lnTo>
                  <a:pt x="1554" y="25515"/>
                </a:lnTo>
                <a:lnTo>
                  <a:pt x="1494" y="25456"/>
                </a:lnTo>
                <a:lnTo>
                  <a:pt x="1375" y="25456"/>
                </a:lnTo>
                <a:lnTo>
                  <a:pt x="1255" y="25575"/>
                </a:lnTo>
                <a:lnTo>
                  <a:pt x="1136" y="25754"/>
                </a:lnTo>
                <a:lnTo>
                  <a:pt x="957" y="26053"/>
                </a:lnTo>
                <a:lnTo>
                  <a:pt x="897" y="24440"/>
                </a:lnTo>
                <a:lnTo>
                  <a:pt x="957" y="22826"/>
                </a:lnTo>
                <a:lnTo>
                  <a:pt x="1136" y="21273"/>
                </a:lnTo>
                <a:lnTo>
                  <a:pt x="1435" y="19659"/>
                </a:lnTo>
                <a:lnTo>
                  <a:pt x="1435" y="19839"/>
                </a:lnTo>
                <a:lnTo>
                  <a:pt x="1554" y="19958"/>
                </a:lnTo>
                <a:lnTo>
                  <a:pt x="1734" y="20018"/>
                </a:lnTo>
                <a:lnTo>
                  <a:pt x="1913" y="19958"/>
                </a:lnTo>
                <a:lnTo>
                  <a:pt x="2032" y="19898"/>
                </a:lnTo>
                <a:lnTo>
                  <a:pt x="2212" y="19779"/>
                </a:lnTo>
                <a:lnTo>
                  <a:pt x="2331" y="19659"/>
                </a:lnTo>
                <a:lnTo>
                  <a:pt x="2391" y="19480"/>
                </a:lnTo>
                <a:lnTo>
                  <a:pt x="2391" y="19301"/>
                </a:lnTo>
                <a:lnTo>
                  <a:pt x="2331" y="19122"/>
                </a:lnTo>
                <a:lnTo>
                  <a:pt x="2212" y="19002"/>
                </a:lnTo>
                <a:lnTo>
                  <a:pt x="2092" y="18942"/>
                </a:lnTo>
                <a:lnTo>
                  <a:pt x="1913" y="18942"/>
                </a:lnTo>
                <a:lnTo>
                  <a:pt x="1734" y="19002"/>
                </a:lnTo>
                <a:lnTo>
                  <a:pt x="1614" y="19122"/>
                </a:lnTo>
                <a:lnTo>
                  <a:pt x="1494" y="19301"/>
                </a:lnTo>
                <a:lnTo>
                  <a:pt x="1853" y="17747"/>
                </a:lnTo>
                <a:lnTo>
                  <a:pt x="2391" y="16253"/>
                </a:lnTo>
                <a:lnTo>
                  <a:pt x="2929" y="14760"/>
                </a:lnTo>
                <a:lnTo>
                  <a:pt x="3646" y="13325"/>
                </a:lnTo>
                <a:lnTo>
                  <a:pt x="4423" y="11951"/>
                </a:lnTo>
                <a:lnTo>
                  <a:pt x="5259" y="10577"/>
                </a:lnTo>
                <a:lnTo>
                  <a:pt x="6215" y="9322"/>
                </a:lnTo>
                <a:lnTo>
                  <a:pt x="7291" y="8127"/>
                </a:lnTo>
                <a:lnTo>
                  <a:pt x="7829" y="7529"/>
                </a:lnTo>
                <a:lnTo>
                  <a:pt x="8486" y="6932"/>
                </a:lnTo>
                <a:lnTo>
                  <a:pt x="9741" y="5856"/>
                </a:lnTo>
                <a:lnTo>
                  <a:pt x="10996" y="4780"/>
                </a:lnTo>
                <a:lnTo>
                  <a:pt x="11593" y="4183"/>
                </a:lnTo>
                <a:lnTo>
                  <a:pt x="12191" y="3645"/>
                </a:lnTo>
                <a:lnTo>
                  <a:pt x="13087" y="2629"/>
                </a:lnTo>
                <a:lnTo>
                  <a:pt x="13505" y="2151"/>
                </a:lnTo>
                <a:lnTo>
                  <a:pt x="13924" y="1793"/>
                </a:lnTo>
                <a:lnTo>
                  <a:pt x="14402" y="1554"/>
                </a:lnTo>
                <a:lnTo>
                  <a:pt x="14641" y="1434"/>
                </a:lnTo>
                <a:close/>
                <a:moveTo>
                  <a:pt x="15597" y="0"/>
                </a:moveTo>
                <a:lnTo>
                  <a:pt x="15059" y="120"/>
                </a:lnTo>
                <a:lnTo>
                  <a:pt x="14641" y="239"/>
                </a:lnTo>
                <a:lnTo>
                  <a:pt x="14222" y="478"/>
                </a:lnTo>
                <a:lnTo>
                  <a:pt x="13864" y="777"/>
                </a:lnTo>
                <a:lnTo>
                  <a:pt x="13147" y="1554"/>
                </a:lnTo>
                <a:lnTo>
                  <a:pt x="11952" y="2689"/>
                </a:lnTo>
                <a:lnTo>
                  <a:pt x="10697" y="3824"/>
                </a:lnTo>
                <a:lnTo>
                  <a:pt x="8247" y="6095"/>
                </a:lnTo>
                <a:lnTo>
                  <a:pt x="7231" y="7051"/>
                </a:lnTo>
                <a:lnTo>
                  <a:pt x="6335" y="8007"/>
                </a:lnTo>
                <a:lnTo>
                  <a:pt x="5438" y="9083"/>
                </a:lnTo>
                <a:lnTo>
                  <a:pt x="4662" y="10158"/>
                </a:lnTo>
                <a:lnTo>
                  <a:pt x="3885" y="11294"/>
                </a:lnTo>
                <a:lnTo>
                  <a:pt x="3227" y="12489"/>
                </a:lnTo>
                <a:lnTo>
                  <a:pt x="2570" y="13684"/>
                </a:lnTo>
                <a:lnTo>
                  <a:pt x="2032" y="14939"/>
                </a:lnTo>
                <a:lnTo>
                  <a:pt x="1614" y="16014"/>
                </a:lnTo>
                <a:lnTo>
                  <a:pt x="1255" y="17090"/>
                </a:lnTo>
                <a:lnTo>
                  <a:pt x="897" y="18225"/>
                </a:lnTo>
                <a:lnTo>
                  <a:pt x="598" y="19361"/>
                </a:lnTo>
                <a:lnTo>
                  <a:pt x="359" y="20556"/>
                </a:lnTo>
                <a:lnTo>
                  <a:pt x="180" y="21751"/>
                </a:lnTo>
                <a:lnTo>
                  <a:pt x="60" y="22946"/>
                </a:lnTo>
                <a:lnTo>
                  <a:pt x="1" y="24141"/>
                </a:lnTo>
                <a:lnTo>
                  <a:pt x="1" y="25336"/>
                </a:lnTo>
                <a:lnTo>
                  <a:pt x="60" y="26531"/>
                </a:lnTo>
                <a:lnTo>
                  <a:pt x="180" y="27726"/>
                </a:lnTo>
                <a:lnTo>
                  <a:pt x="359" y="28862"/>
                </a:lnTo>
                <a:lnTo>
                  <a:pt x="658" y="29997"/>
                </a:lnTo>
                <a:lnTo>
                  <a:pt x="1016" y="31132"/>
                </a:lnTo>
                <a:lnTo>
                  <a:pt x="1435" y="32208"/>
                </a:lnTo>
                <a:lnTo>
                  <a:pt x="1973" y="33224"/>
                </a:lnTo>
                <a:lnTo>
                  <a:pt x="2630" y="34299"/>
                </a:lnTo>
                <a:lnTo>
                  <a:pt x="3347" y="35256"/>
                </a:lnTo>
                <a:lnTo>
                  <a:pt x="4183" y="36092"/>
                </a:lnTo>
                <a:lnTo>
                  <a:pt x="5140" y="36869"/>
                </a:lnTo>
                <a:lnTo>
                  <a:pt x="6155" y="37646"/>
                </a:lnTo>
                <a:lnTo>
                  <a:pt x="6633" y="38004"/>
                </a:lnTo>
                <a:lnTo>
                  <a:pt x="7111" y="38482"/>
                </a:lnTo>
                <a:lnTo>
                  <a:pt x="7351" y="38781"/>
                </a:lnTo>
                <a:lnTo>
                  <a:pt x="7590" y="39140"/>
                </a:lnTo>
                <a:lnTo>
                  <a:pt x="8008" y="39797"/>
                </a:lnTo>
                <a:lnTo>
                  <a:pt x="8366" y="40574"/>
                </a:lnTo>
                <a:lnTo>
                  <a:pt x="8785" y="41291"/>
                </a:lnTo>
                <a:lnTo>
                  <a:pt x="9024" y="41649"/>
                </a:lnTo>
                <a:lnTo>
                  <a:pt x="9382" y="42068"/>
                </a:lnTo>
                <a:lnTo>
                  <a:pt x="9741" y="42426"/>
                </a:lnTo>
                <a:lnTo>
                  <a:pt x="10159" y="42725"/>
                </a:lnTo>
                <a:lnTo>
                  <a:pt x="10577" y="42904"/>
                </a:lnTo>
                <a:lnTo>
                  <a:pt x="11055" y="43084"/>
                </a:lnTo>
                <a:lnTo>
                  <a:pt x="11533" y="43143"/>
                </a:lnTo>
                <a:lnTo>
                  <a:pt x="12071" y="43024"/>
                </a:lnTo>
                <a:lnTo>
                  <a:pt x="12310" y="42904"/>
                </a:lnTo>
                <a:lnTo>
                  <a:pt x="12549" y="42785"/>
                </a:lnTo>
                <a:lnTo>
                  <a:pt x="12968" y="42486"/>
                </a:lnTo>
                <a:lnTo>
                  <a:pt x="13326" y="42068"/>
                </a:lnTo>
                <a:lnTo>
                  <a:pt x="13685" y="41590"/>
                </a:lnTo>
                <a:lnTo>
                  <a:pt x="14402" y="40634"/>
                </a:lnTo>
                <a:lnTo>
                  <a:pt x="14760" y="40156"/>
                </a:lnTo>
                <a:lnTo>
                  <a:pt x="15178" y="39797"/>
                </a:lnTo>
                <a:lnTo>
                  <a:pt x="15716" y="39379"/>
                </a:lnTo>
                <a:lnTo>
                  <a:pt x="16254" y="39020"/>
                </a:lnTo>
                <a:lnTo>
                  <a:pt x="17389" y="38363"/>
                </a:lnTo>
                <a:lnTo>
                  <a:pt x="18525" y="37706"/>
                </a:lnTo>
                <a:lnTo>
                  <a:pt x="19660" y="36988"/>
                </a:lnTo>
                <a:lnTo>
                  <a:pt x="20258" y="36510"/>
                </a:lnTo>
                <a:lnTo>
                  <a:pt x="20855" y="35973"/>
                </a:lnTo>
                <a:lnTo>
                  <a:pt x="21393" y="35435"/>
                </a:lnTo>
                <a:lnTo>
                  <a:pt x="21931" y="34897"/>
                </a:lnTo>
                <a:lnTo>
                  <a:pt x="22409" y="34240"/>
                </a:lnTo>
                <a:lnTo>
                  <a:pt x="22887" y="33642"/>
                </a:lnTo>
                <a:lnTo>
                  <a:pt x="23783" y="32328"/>
                </a:lnTo>
                <a:lnTo>
                  <a:pt x="24620" y="30893"/>
                </a:lnTo>
                <a:lnTo>
                  <a:pt x="25397" y="29340"/>
                </a:lnTo>
                <a:lnTo>
                  <a:pt x="26054" y="27786"/>
                </a:lnTo>
                <a:lnTo>
                  <a:pt x="26592" y="26173"/>
                </a:lnTo>
                <a:lnTo>
                  <a:pt x="27070" y="24500"/>
                </a:lnTo>
                <a:lnTo>
                  <a:pt x="27369" y="22826"/>
                </a:lnTo>
                <a:lnTo>
                  <a:pt x="27488" y="21990"/>
                </a:lnTo>
                <a:lnTo>
                  <a:pt x="27548" y="21153"/>
                </a:lnTo>
                <a:lnTo>
                  <a:pt x="27548" y="20317"/>
                </a:lnTo>
                <a:lnTo>
                  <a:pt x="27548" y="19480"/>
                </a:lnTo>
                <a:lnTo>
                  <a:pt x="27488" y="18703"/>
                </a:lnTo>
                <a:lnTo>
                  <a:pt x="27428" y="17986"/>
                </a:lnTo>
                <a:lnTo>
                  <a:pt x="27249" y="17329"/>
                </a:lnTo>
                <a:lnTo>
                  <a:pt x="27130" y="16612"/>
                </a:lnTo>
                <a:lnTo>
                  <a:pt x="26891" y="15955"/>
                </a:lnTo>
                <a:lnTo>
                  <a:pt x="26651" y="15297"/>
                </a:lnTo>
                <a:lnTo>
                  <a:pt x="26054" y="14042"/>
                </a:lnTo>
                <a:lnTo>
                  <a:pt x="25397" y="12847"/>
                </a:lnTo>
                <a:lnTo>
                  <a:pt x="24620" y="11712"/>
                </a:lnTo>
                <a:lnTo>
                  <a:pt x="23843" y="10517"/>
                </a:lnTo>
                <a:lnTo>
                  <a:pt x="22947" y="9382"/>
                </a:lnTo>
                <a:lnTo>
                  <a:pt x="21274" y="7230"/>
                </a:lnTo>
                <a:lnTo>
                  <a:pt x="19660" y="5019"/>
                </a:lnTo>
                <a:lnTo>
                  <a:pt x="18883" y="3824"/>
                </a:lnTo>
                <a:lnTo>
                  <a:pt x="18166" y="2689"/>
                </a:lnTo>
                <a:lnTo>
                  <a:pt x="17867" y="2032"/>
                </a:lnTo>
                <a:lnTo>
                  <a:pt x="17449" y="1255"/>
                </a:lnTo>
                <a:lnTo>
                  <a:pt x="17031" y="538"/>
                </a:lnTo>
                <a:lnTo>
                  <a:pt x="16792" y="299"/>
                </a:lnTo>
                <a:lnTo>
                  <a:pt x="16553" y="60"/>
                </a:lnTo>
                <a:lnTo>
                  <a:pt x="16374" y="0"/>
                </a:lnTo>
                <a:close/>
              </a:path>
            </a:pathLst>
          </a:custGeom>
          <a:solidFill>
            <a:srgbClr val="140E4F">
              <a:alpha val="57309"/>
            </a:srgbClr>
          </a:solidFill>
          <a:ln>
            <a:noFill/>
          </a:ln>
        </p:spPr>
        <p:txBody>
          <a:bodyPr spcFirstLastPara="1" wrap="square" lIns="121897" tIns="121897" rIns="121897" bIns="121897" anchor="ctr" anchorCtr="0">
            <a:noAutofit/>
          </a:bodyPr>
          <a:lstStyle>
            <a:defPPr>
              <a:defRPr lang="en-US"/>
            </a:defPPr>
            <a:lvl1pPr marL="0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44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86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29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571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715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857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144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9" name="Google Shape;139;p5"/>
          <p:cNvSpPr/>
          <p:nvPr>
            <p:custDataLst>
              <p:tags r:id="rId15"/>
            </p:custDataLst>
          </p:nvPr>
        </p:nvSpPr>
        <p:spPr>
          <a:xfrm>
            <a:off x="10364608" y="-204717"/>
            <a:ext cx="1116141" cy="1141076"/>
          </a:xfrm>
          <a:custGeom>
            <a:avLst/>
            <a:gdLst/>
            <a:ahLst/>
            <a:cxnLst/>
            <a:rect l="l" t="t" r="r" b="b"/>
            <a:pathLst>
              <a:path w="37467" h="38304" extrusionOk="0">
                <a:moveTo>
                  <a:pt x="20676" y="6753"/>
                </a:moveTo>
                <a:lnTo>
                  <a:pt x="21333" y="6812"/>
                </a:lnTo>
                <a:lnTo>
                  <a:pt x="21990" y="6872"/>
                </a:lnTo>
                <a:lnTo>
                  <a:pt x="22528" y="6992"/>
                </a:lnTo>
                <a:lnTo>
                  <a:pt x="23126" y="7171"/>
                </a:lnTo>
                <a:lnTo>
                  <a:pt x="23544" y="7470"/>
                </a:lnTo>
                <a:lnTo>
                  <a:pt x="23903" y="7768"/>
                </a:lnTo>
                <a:lnTo>
                  <a:pt x="24082" y="8187"/>
                </a:lnTo>
                <a:lnTo>
                  <a:pt x="24142" y="8605"/>
                </a:lnTo>
                <a:lnTo>
                  <a:pt x="24142" y="9083"/>
                </a:lnTo>
                <a:lnTo>
                  <a:pt x="24022" y="9621"/>
                </a:lnTo>
                <a:lnTo>
                  <a:pt x="23843" y="10159"/>
                </a:lnTo>
                <a:lnTo>
                  <a:pt x="23425" y="11115"/>
                </a:lnTo>
                <a:lnTo>
                  <a:pt x="22887" y="12011"/>
                </a:lnTo>
                <a:lnTo>
                  <a:pt x="22349" y="12907"/>
                </a:lnTo>
                <a:lnTo>
                  <a:pt x="21751" y="13744"/>
                </a:lnTo>
                <a:lnTo>
                  <a:pt x="20496" y="15477"/>
                </a:lnTo>
                <a:lnTo>
                  <a:pt x="19301" y="17090"/>
                </a:lnTo>
                <a:lnTo>
                  <a:pt x="19062" y="16493"/>
                </a:lnTo>
                <a:lnTo>
                  <a:pt x="18823" y="15895"/>
                </a:lnTo>
                <a:lnTo>
                  <a:pt x="18345" y="14581"/>
                </a:lnTo>
                <a:lnTo>
                  <a:pt x="17927" y="13505"/>
                </a:lnTo>
                <a:lnTo>
                  <a:pt x="17688" y="12609"/>
                </a:lnTo>
                <a:lnTo>
                  <a:pt x="17150" y="9800"/>
                </a:lnTo>
                <a:lnTo>
                  <a:pt x="16911" y="8366"/>
                </a:lnTo>
                <a:lnTo>
                  <a:pt x="16792" y="7828"/>
                </a:lnTo>
                <a:lnTo>
                  <a:pt x="16792" y="7649"/>
                </a:lnTo>
                <a:lnTo>
                  <a:pt x="16792" y="7529"/>
                </a:lnTo>
                <a:lnTo>
                  <a:pt x="16851" y="7470"/>
                </a:lnTo>
                <a:lnTo>
                  <a:pt x="16971" y="7350"/>
                </a:lnTo>
                <a:lnTo>
                  <a:pt x="17449" y="7171"/>
                </a:lnTo>
                <a:lnTo>
                  <a:pt x="17987" y="6992"/>
                </a:lnTo>
                <a:lnTo>
                  <a:pt x="18584" y="6872"/>
                </a:lnTo>
                <a:lnTo>
                  <a:pt x="19242" y="6753"/>
                </a:lnTo>
                <a:close/>
                <a:moveTo>
                  <a:pt x="19660" y="6215"/>
                </a:moveTo>
                <a:lnTo>
                  <a:pt x="18345" y="6334"/>
                </a:lnTo>
                <a:lnTo>
                  <a:pt x="17688" y="6454"/>
                </a:lnTo>
                <a:lnTo>
                  <a:pt x="17090" y="6573"/>
                </a:lnTo>
                <a:lnTo>
                  <a:pt x="16851" y="6693"/>
                </a:lnTo>
                <a:lnTo>
                  <a:pt x="16612" y="6812"/>
                </a:lnTo>
                <a:lnTo>
                  <a:pt x="16433" y="6932"/>
                </a:lnTo>
                <a:lnTo>
                  <a:pt x="16314" y="7111"/>
                </a:lnTo>
                <a:lnTo>
                  <a:pt x="16194" y="7231"/>
                </a:lnTo>
                <a:lnTo>
                  <a:pt x="16134" y="7410"/>
                </a:lnTo>
                <a:lnTo>
                  <a:pt x="16134" y="7828"/>
                </a:lnTo>
                <a:lnTo>
                  <a:pt x="16194" y="8247"/>
                </a:lnTo>
                <a:lnTo>
                  <a:pt x="16314" y="8725"/>
                </a:lnTo>
                <a:lnTo>
                  <a:pt x="16493" y="9262"/>
                </a:lnTo>
                <a:lnTo>
                  <a:pt x="16612" y="9800"/>
                </a:lnTo>
                <a:lnTo>
                  <a:pt x="16971" y="11772"/>
                </a:lnTo>
                <a:lnTo>
                  <a:pt x="17150" y="12728"/>
                </a:lnTo>
                <a:lnTo>
                  <a:pt x="17449" y="13744"/>
                </a:lnTo>
                <a:lnTo>
                  <a:pt x="17808" y="14999"/>
                </a:lnTo>
                <a:lnTo>
                  <a:pt x="18286" y="16254"/>
                </a:lnTo>
                <a:lnTo>
                  <a:pt x="18584" y="17090"/>
                </a:lnTo>
                <a:lnTo>
                  <a:pt x="18764" y="17628"/>
                </a:lnTo>
                <a:lnTo>
                  <a:pt x="18823" y="17748"/>
                </a:lnTo>
                <a:lnTo>
                  <a:pt x="18883" y="17867"/>
                </a:lnTo>
                <a:lnTo>
                  <a:pt x="19062" y="17927"/>
                </a:lnTo>
                <a:lnTo>
                  <a:pt x="19242" y="17927"/>
                </a:lnTo>
                <a:lnTo>
                  <a:pt x="19421" y="17867"/>
                </a:lnTo>
                <a:lnTo>
                  <a:pt x="19540" y="17748"/>
                </a:lnTo>
                <a:lnTo>
                  <a:pt x="19959" y="17389"/>
                </a:lnTo>
                <a:lnTo>
                  <a:pt x="20317" y="16911"/>
                </a:lnTo>
                <a:lnTo>
                  <a:pt x="20975" y="15835"/>
                </a:lnTo>
                <a:lnTo>
                  <a:pt x="21453" y="15059"/>
                </a:lnTo>
                <a:lnTo>
                  <a:pt x="22767" y="13206"/>
                </a:lnTo>
                <a:lnTo>
                  <a:pt x="23425" y="12310"/>
                </a:lnTo>
                <a:lnTo>
                  <a:pt x="24022" y="11294"/>
                </a:lnTo>
                <a:lnTo>
                  <a:pt x="24440" y="10457"/>
                </a:lnTo>
                <a:lnTo>
                  <a:pt x="24620" y="10039"/>
                </a:lnTo>
                <a:lnTo>
                  <a:pt x="24739" y="9621"/>
                </a:lnTo>
                <a:lnTo>
                  <a:pt x="24799" y="9203"/>
                </a:lnTo>
                <a:lnTo>
                  <a:pt x="24799" y="8784"/>
                </a:lnTo>
                <a:lnTo>
                  <a:pt x="24799" y="8426"/>
                </a:lnTo>
                <a:lnTo>
                  <a:pt x="24739" y="8067"/>
                </a:lnTo>
                <a:lnTo>
                  <a:pt x="24620" y="7709"/>
                </a:lnTo>
                <a:lnTo>
                  <a:pt x="24440" y="7410"/>
                </a:lnTo>
                <a:lnTo>
                  <a:pt x="24201" y="7171"/>
                </a:lnTo>
                <a:lnTo>
                  <a:pt x="23962" y="6932"/>
                </a:lnTo>
                <a:lnTo>
                  <a:pt x="23604" y="6693"/>
                </a:lnTo>
                <a:lnTo>
                  <a:pt x="23185" y="6514"/>
                </a:lnTo>
                <a:lnTo>
                  <a:pt x="22767" y="6394"/>
                </a:lnTo>
                <a:lnTo>
                  <a:pt x="22229" y="6334"/>
                </a:lnTo>
                <a:lnTo>
                  <a:pt x="20975" y="6215"/>
                </a:lnTo>
                <a:close/>
                <a:moveTo>
                  <a:pt x="11414" y="9023"/>
                </a:moveTo>
                <a:lnTo>
                  <a:pt x="11055" y="9083"/>
                </a:lnTo>
                <a:lnTo>
                  <a:pt x="10637" y="9143"/>
                </a:lnTo>
                <a:lnTo>
                  <a:pt x="10278" y="9262"/>
                </a:lnTo>
                <a:lnTo>
                  <a:pt x="9920" y="9442"/>
                </a:lnTo>
                <a:lnTo>
                  <a:pt x="9561" y="9681"/>
                </a:lnTo>
                <a:lnTo>
                  <a:pt x="8844" y="10218"/>
                </a:lnTo>
                <a:lnTo>
                  <a:pt x="8247" y="10876"/>
                </a:lnTo>
                <a:lnTo>
                  <a:pt x="7709" y="11533"/>
                </a:lnTo>
                <a:lnTo>
                  <a:pt x="7410" y="12071"/>
                </a:lnTo>
                <a:lnTo>
                  <a:pt x="7111" y="12728"/>
                </a:lnTo>
                <a:lnTo>
                  <a:pt x="6872" y="13385"/>
                </a:lnTo>
                <a:lnTo>
                  <a:pt x="6633" y="14162"/>
                </a:lnTo>
                <a:lnTo>
                  <a:pt x="6514" y="14879"/>
                </a:lnTo>
                <a:lnTo>
                  <a:pt x="6394" y="15596"/>
                </a:lnTo>
                <a:lnTo>
                  <a:pt x="6454" y="16313"/>
                </a:lnTo>
                <a:lnTo>
                  <a:pt x="6573" y="16911"/>
                </a:lnTo>
                <a:lnTo>
                  <a:pt x="6693" y="17210"/>
                </a:lnTo>
                <a:lnTo>
                  <a:pt x="6872" y="17509"/>
                </a:lnTo>
                <a:lnTo>
                  <a:pt x="7052" y="17688"/>
                </a:lnTo>
                <a:lnTo>
                  <a:pt x="7350" y="17867"/>
                </a:lnTo>
                <a:lnTo>
                  <a:pt x="7589" y="17987"/>
                </a:lnTo>
                <a:lnTo>
                  <a:pt x="7948" y="18106"/>
                </a:lnTo>
                <a:lnTo>
                  <a:pt x="8605" y="18285"/>
                </a:lnTo>
                <a:lnTo>
                  <a:pt x="9322" y="18405"/>
                </a:lnTo>
                <a:lnTo>
                  <a:pt x="10099" y="18465"/>
                </a:lnTo>
                <a:lnTo>
                  <a:pt x="11354" y="18524"/>
                </a:lnTo>
                <a:lnTo>
                  <a:pt x="12669" y="18704"/>
                </a:lnTo>
                <a:lnTo>
                  <a:pt x="14640" y="18883"/>
                </a:lnTo>
                <a:lnTo>
                  <a:pt x="15656" y="18943"/>
                </a:lnTo>
                <a:lnTo>
                  <a:pt x="16553" y="18943"/>
                </a:lnTo>
                <a:lnTo>
                  <a:pt x="16911" y="18883"/>
                </a:lnTo>
                <a:lnTo>
                  <a:pt x="17210" y="18823"/>
                </a:lnTo>
                <a:lnTo>
                  <a:pt x="17509" y="18704"/>
                </a:lnTo>
                <a:lnTo>
                  <a:pt x="17628" y="18584"/>
                </a:lnTo>
                <a:lnTo>
                  <a:pt x="17688" y="18465"/>
                </a:lnTo>
                <a:lnTo>
                  <a:pt x="17688" y="18405"/>
                </a:lnTo>
                <a:lnTo>
                  <a:pt x="17628" y="18345"/>
                </a:lnTo>
                <a:lnTo>
                  <a:pt x="17509" y="18285"/>
                </a:lnTo>
                <a:lnTo>
                  <a:pt x="17150" y="18166"/>
                </a:lnTo>
                <a:lnTo>
                  <a:pt x="16672" y="18106"/>
                </a:lnTo>
                <a:lnTo>
                  <a:pt x="15178" y="18106"/>
                </a:lnTo>
                <a:lnTo>
                  <a:pt x="13326" y="17987"/>
                </a:lnTo>
                <a:lnTo>
                  <a:pt x="11414" y="17807"/>
                </a:lnTo>
                <a:lnTo>
                  <a:pt x="10039" y="17688"/>
                </a:lnTo>
                <a:lnTo>
                  <a:pt x="9382" y="17628"/>
                </a:lnTo>
                <a:lnTo>
                  <a:pt x="8725" y="17449"/>
                </a:lnTo>
                <a:lnTo>
                  <a:pt x="8426" y="17389"/>
                </a:lnTo>
                <a:lnTo>
                  <a:pt x="8127" y="17270"/>
                </a:lnTo>
                <a:lnTo>
                  <a:pt x="7948" y="17090"/>
                </a:lnTo>
                <a:lnTo>
                  <a:pt x="7709" y="16911"/>
                </a:lnTo>
                <a:lnTo>
                  <a:pt x="7530" y="16672"/>
                </a:lnTo>
                <a:lnTo>
                  <a:pt x="7410" y="16373"/>
                </a:lnTo>
                <a:lnTo>
                  <a:pt x="7350" y="16015"/>
                </a:lnTo>
                <a:lnTo>
                  <a:pt x="7350" y="15656"/>
                </a:lnTo>
                <a:lnTo>
                  <a:pt x="7410" y="14939"/>
                </a:lnTo>
                <a:lnTo>
                  <a:pt x="7530" y="14222"/>
                </a:lnTo>
                <a:lnTo>
                  <a:pt x="7709" y="13505"/>
                </a:lnTo>
                <a:lnTo>
                  <a:pt x="8008" y="12848"/>
                </a:lnTo>
                <a:lnTo>
                  <a:pt x="8306" y="12190"/>
                </a:lnTo>
                <a:lnTo>
                  <a:pt x="8725" y="11593"/>
                </a:lnTo>
                <a:lnTo>
                  <a:pt x="9203" y="11055"/>
                </a:lnTo>
                <a:lnTo>
                  <a:pt x="9741" y="10577"/>
                </a:lnTo>
                <a:lnTo>
                  <a:pt x="10159" y="10338"/>
                </a:lnTo>
                <a:lnTo>
                  <a:pt x="10517" y="10159"/>
                </a:lnTo>
                <a:lnTo>
                  <a:pt x="10816" y="10039"/>
                </a:lnTo>
                <a:lnTo>
                  <a:pt x="11175" y="9979"/>
                </a:lnTo>
                <a:lnTo>
                  <a:pt x="11473" y="9979"/>
                </a:lnTo>
                <a:lnTo>
                  <a:pt x="11772" y="10039"/>
                </a:lnTo>
                <a:lnTo>
                  <a:pt x="12011" y="10099"/>
                </a:lnTo>
                <a:lnTo>
                  <a:pt x="12250" y="10278"/>
                </a:lnTo>
                <a:lnTo>
                  <a:pt x="12788" y="10637"/>
                </a:lnTo>
                <a:lnTo>
                  <a:pt x="13206" y="11115"/>
                </a:lnTo>
                <a:lnTo>
                  <a:pt x="13625" y="11712"/>
                </a:lnTo>
                <a:lnTo>
                  <a:pt x="14043" y="12370"/>
                </a:lnTo>
                <a:lnTo>
                  <a:pt x="15656" y="15298"/>
                </a:lnTo>
                <a:lnTo>
                  <a:pt x="17090" y="17867"/>
                </a:lnTo>
                <a:lnTo>
                  <a:pt x="17150" y="17748"/>
                </a:lnTo>
                <a:lnTo>
                  <a:pt x="17210" y="17628"/>
                </a:lnTo>
                <a:lnTo>
                  <a:pt x="17150" y="17150"/>
                </a:lnTo>
                <a:lnTo>
                  <a:pt x="17031" y="16612"/>
                </a:lnTo>
                <a:lnTo>
                  <a:pt x="16792" y="15955"/>
                </a:lnTo>
                <a:lnTo>
                  <a:pt x="16314" y="14760"/>
                </a:lnTo>
                <a:lnTo>
                  <a:pt x="15955" y="13983"/>
                </a:lnTo>
                <a:lnTo>
                  <a:pt x="15417" y="12848"/>
                </a:lnTo>
                <a:lnTo>
                  <a:pt x="14820" y="11772"/>
                </a:lnTo>
                <a:lnTo>
                  <a:pt x="14103" y="10756"/>
                </a:lnTo>
                <a:lnTo>
                  <a:pt x="13744" y="10278"/>
                </a:lnTo>
                <a:lnTo>
                  <a:pt x="13326" y="9800"/>
                </a:lnTo>
                <a:lnTo>
                  <a:pt x="12967" y="9501"/>
                </a:lnTo>
                <a:lnTo>
                  <a:pt x="12609" y="9262"/>
                </a:lnTo>
                <a:lnTo>
                  <a:pt x="12191" y="9143"/>
                </a:lnTo>
                <a:lnTo>
                  <a:pt x="11832" y="9023"/>
                </a:lnTo>
                <a:close/>
                <a:moveTo>
                  <a:pt x="27906" y="12370"/>
                </a:moveTo>
                <a:lnTo>
                  <a:pt x="28205" y="12429"/>
                </a:lnTo>
                <a:lnTo>
                  <a:pt x="28444" y="12609"/>
                </a:lnTo>
                <a:lnTo>
                  <a:pt x="28743" y="12788"/>
                </a:lnTo>
                <a:lnTo>
                  <a:pt x="29042" y="13087"/>
                </a:lnTo>
                <a:lnTo>
                  <a:pt x="29340" y="13445"/>
                </a:lnTo>
                <a:lnTo>
                  <a:pt x="29699" y="13864"/>
                </a:lnTo>
                <a:lnTo>
                  <a:pt x="30296" y="14820"/>
                </a:lnTo>
                <a:lnTo>
                  <a:pt x="30655" y="15417"/>
                </a:lnTo>
                <a:lnTo>
                  <a:pt x="30954" y="16015"/>
                </a:lnTo>
                <a:lnTo>
                  <a:pt x="31252" y="16672"/>
                </a:lnTo>
                <a:lnTo>
                  <a:pt x="31491" y="17270"/>
                </a:lnTo>
                <a:lnTo>
                  <a:pt x="31551" y="17867"/>
                </a:lnTo>
                <a:lnTo>
                  <a:pt x="31611" y="18166"/>
                </a:lnTo>
                <a:lnTo>
                  <a:pt x="31551" y="18465"/>
                </a:lnTo>
                <a:lnTo>
                  <a:pt x="31491" y="18704"/>
                </a:lnTo>
                <a:lnTo>
                  <a:pt x="31372" y="18943"/>
                </a:lnTo>
                <a:lnTo>
                  <a:pt x="31193" y="19122"/>
                </a:lnTo>
                <a:lnTo>
                  <a:pt x="31013" y="19301"/>
                </a:lnTo>
                <a:lnTo>
                  <a:pt x="30774" y="19421"/>
                </a:lnTo>
                <a:lnTo>
                  <a:pt x="30535" y="19540"/>
                </a:lnTo>
                <a:lnTo>
                  <a:pt x="29998" y="19660"/>
                </a:lnTo>
                <a:lnTo>
                  <a:pt x="29400" y="19720"/>
                </a:lnTo>
                <a:lnTo>
                  <a:pt x="28743" y="19779"/>
                </a:lnTo>
                <a:lnTo>
                  <a:pt x="27667" y="19779"/>
                </a:lnTo>
                <a:lnTo>
                  <a:pt x="26771" y="19839"/>
                </a:lnTo>
                <a:lnTo>
                  <a:pt x="25815" y="19779"/>
                </a:lnTo>
                <a:lnTo>
                  <a:pt x="24918" y="19779"/>
                </a:lnTo>
                <a:lnTo>
                  <a:pt x="23962" y="19660"/>
                </a:lnTo>
                <a:lnTo>
                  <a:pt x="22170" y="19421"/>
                </a:lnTo>
                <a:lnTo>
                  <a:pt x="20317" y="19002"/>
                </a:lnTo>
                <a:lnTo>
                  <a:pt x="20975" y="18584"/>
                </a:lnTo>
                <a:lnTo>
                  <a:pt x="21632" y="18106"/>
                </a:lnTo>
                <a:lnTo>
                  <a:pt x="22229" y="17509"/>
                </a:lnTo>
                <a:lnTo>
                  <a:pt x="22827" y="16851"/>
                </a:lnTo>
                <a:lnTo>
                  <a:pt x="23962" y="15477"/>
                </a:lnTo>
                <a:lnTo>
                  <a:pt x="25038" y="14282"/>
                </a:lnTo>
                <a:lnTo>
                  <a:pt x="25635" y="13625"/>
                </a:lnTo>
                <a:lnTo>
                  <a:pt x="26233" y="13087"/>
                </a:lnTo>
                <a:lnTo>
                  <a:pt x="26831" y="12668"/>
                </a:lnTo>
                <a:lnTo>
                  <a:pt x="27070" y="12549"/>
                </a:lnTo>
                <a:lnTo>
                  <a:pt x="27368" y="12429"/>
                </a:lnTo>
                <a:lnTo>
                  <a:pt x="27607" y="12370"/>
                </a:lnTo>
                <a:close/>
                <a:moveTo>
                  <a:pt x="27428" y="11533"/>
                </a:moveTo>
                <a:lnTo>
                  <a:pt x="26950" y="11653"/>
                </a:lnTo>
                <a:lnTo>
                  <a:pt x="26412" y="11951"/>
                </a:lnTo>
                <a:lnTo>
                  <a:pt x="25994" y="12250"/>
                </a:lnTo>
                <a:lnTo>
                  <a:pt x="25635" y="12549"/>
                </a:lnTo>
                <a:lnTo>
                  <a:pt x="24918" y="13326"/>
                </a:lnTo>
                <a:lnTo>
                  <a:pt x="23544" y="14879"/>
                </a:lnTo>
                <a:lnTo>
                  <a:pt x="22648" y="15776"/>
                </a:lnTo>
                <a:lnTo>
                  <a:pt x="21632" y="16732"/>
                </a:lnTo>
                <a:lnTo>
                  <a:pt x="21154" y="17210"/>
                </a:lnTo>
                <a:lnTo>
                  <a:pt x="20676" y="17748"/>
                </a:lnTo>
                <a:lnTo>
                  <a:pt x="20317" y="18285"/>
                </a:lnTo>
                <a:lnTo>
                  <a:pt x="20018" y="18823"/>
                </a:lnTo>
                <a:lnTo>
                  <a:pt x="19959" y="18883"/>
                </a:lnTo>
                <a:lnTo>
                  <a:pt x="19481" y="18883"/>
                </a:lnTo>
                <a:lnTo>
                  <a:pt x="19361" y="18943"/>
                </a:lnTo>
                <a:lnTo>
                  <a:pt x="19301" y="19062"/>
                </a:lnTo>
                <a:lnTo>
                  <a:pt x="19361" y="19241"/>
                </a:lnTo>
                <a:lnTo>
                  <a:pt x="19361" y="19361"/>
                </a:lnTo>
                <a:lnTo>
                  <a:pt x="19421" y="19481"/>
                </a:lnTo>
                <a:lnTo>
                  <a:pt x="19720" y="19600"/>
                </a:lnTo>
                <a:lnTo>
                  <a:pt x="20018" y="19720"/>
                </a:lnTo>
                <a:lnTo>
                  <a:pt x="20437" y="19839"/>
                </a:lnTo>
                <a:lnTo>
                  <a:pt x="21214" y="19959"/>
                </a:lnTo>
                <a:lnTo>
                  <a:pt x="21751" y="20078"/>
                </a:lnTo>
                <a:lnTo>
                  <a:pt x="23066" y="20317"/>
                </a:lnTo>
                <a:lnTo>
                  <a:pt x="24381" y="20437"/>
                </a:lnTo>
                <a:lnTo>
                  <a:pt x="25695" y="20556"/>
                </a:lnTo>
                <a:lnTo>
                  <a:pt x="27070" y="20556"/>
                </a:lnTo>
                <a:lnTo>
                  <a:pt x="28026" y="20496"/>
                </a:lnTo>
                <a:lnTo>
                  <a:pt x="29101" y="20496"/>
                </a:lnTo>
                <a:lnTo>
                  <a:pt x="30237" y="20377"/>
                </a:lnTo>
                <a:lnTo>
                  <a:pt x="30715" y="20257"/>
                </a:lnTo>
                <a:lnTo>
                  <a:pt x="31193" y="20078"/>
                </a:lnTo>
                <a:lnTo>
                  <a:pt x="31611" y="19839"/>
                </a:lnTo>
                <a:lnTo>
                  <a:pt x="31910" y="19481"/>
                </a:lnTo>
                <a:lnTo>
                  <a:pt x="32149" y="19122"/>
                </a:lnTo>
                <a:lnTo>
                  <a:pt x="32209" y="18763"/>
                </a:lnTo>
                <a:lnTo>
                  <a:pt x="32268" y="18345"/>
                </a:lnTo>
                <a:lnTo>
                  <a:pt x="32209" y="17867"/>
                </a:lnTo>
                <a:lnTo>
                  <a:pt x="32089" y="17389"/>
                </a:lnTo>
                <a:lnTo>
                  <a:pt x="31970" y="16971"/>
                </a:lnTo>
                <a:lnTo>
                  <a:pt x="31671" y="16015"/>
                </a:lnTo>
                <a:lnTo>
                  <a:pt x="31193" y="14999"/>
                </a:lnTo>
                <a:lnTo>
                  <a:pt x="30655" y="13923"/>
                </a:lnTo>
                <a:lnTo>
                  <a:pt x="30296" y="13445"/>
                </a:lnTo>
                <a:lnTo>
                  <a:pt x="29998" y="12967"/>
                </a:lnTo>
                <a:lnTo>
                  <a:pt x="29579" y="12489"/>
                </a:lnTo>
                <a:lnTo>
                  <a:pt x="29221" y="12131"/>
                </a:lnTo>
                <a:lnTo>
                  <a:pt x="28802" y="11832"/>
                </a:lnTo>
                <a:lnTo>
                  <a:pt x="28324" y="11653"/>
                </a:lnTo>
                <a:lnTo>
                  <a:pt x="27906" y="11533"/>
                </a:lnTo>
                <a:close/>
                <a:moveTo>
                  <a:pt x="9920" y="20317"/>
                </a:moveTo>
                <a:lnTo>
                  <a:pt x="10995" y="20377"/>
                </a:lnTo>
                <a:lnTo>
                  <a:pt x="12549" y="20437"/>
                </a:lnTo>
                <a:lnTo>
                  <a:pt x="14043" y="20616"/>
                </a:lnTo>
                <a:lnTo>
                  <a:pt x="15537" y="20855"/>
                </a:lnTo>
                <a:lnTo>
                  <a:pt x="16971" y="21154"/>
                </a:lnTo>
                <a:lnTo>
                  <a:pt x="16433" y="21512"/>
                </a:lnTo>
                <a:lnTo>
                  <a:pt x="15955" y="21871"/>
                </a:lnTo>
                <a:lnTo>
                  <a:pt x="15477" y="22349"/>
                </a:lnTo>
                <a:lnTo>
                  <a:pt x="14999" y="22827"/>
                </a:lnTo>
                <a:lnTo>
                  <a:pt x="14103" y="23902"/>
                </a:lnTo>
                <a:lnTo>
                  <a:pt x="13266" y="24799"/>
                </a:lnTo>
                <a:lnTo>
                  <a:pt x="12489" y="25755"/>
                </a:lnTo>
                <a:lnTo>
                  <a:pt x="12011" y="26352"/>
                </a:lnTo>
                <a:lnTo>
                  <a:pt x="11473" y="26890"/>
                </a:lnTo>
                <a:lnTo>
                  <a:pt x="10936" y="27368"/>
                </a:lnTo>
                <a:lnTo>
                  <a:pt x="10338" y="27727"/>
                </a:lnTo>
                <a:lnTo>
                  <a:pt x="10099" y="27846"/>
                </a:lnTo>
                <a:lnTo>
                  <a:pt x="9800" y="27906"/>
                </a:lnTo>
                <a:lnTo>
                  <a:pt x="9502" y="27966"/>
                </a:lnTo>
                <a:lnTo>
                  <a:pt x="9203" y="27906"/>
                </a:lnTo>
                <a:lnTo>
                  <a:pt x="8964" y="27786"/>
                </a:lnTo>
                <a:lnTo>
                  <a:pt x="8605" y="27547"/>
                </a:lnTo>
                <a:lnTo>
                  <a:pt x="8306" y="27189"/>
                </a:lnTo>
                <a:lnTo>
                  <a:pt x="7948" y="26771"/>
                </a:lnTo>
                <a:lnTo>
                  <a:pt x="7231" y="25755"/>
                </a:lnTo>
                <a:lnTo>
                  <a:pt x="6514" y="24619"/>
                </a:lnTo>
                <a:lnTo>
                  <a:pt x="6275" y="24022"/>
                </a:lnTo>
                <a:lnTo>
                  <a:pt x="6036" y="23424"/>
                </a:lnTo>
                <a:lnTo>
                  <a:pt x="5856" y="22887"/>
                </a:lnTo>
                <a:lnTo>
                  <a:pt x="5737" y="22349"/>
                </a:lnTo>
                <a:lnTo>
                  <a:pt x="5677" y="21871"/>
                </a:lnTo>
                <a:lnTo>
                  <a:pt x="5797" y="21452"/>
                </a:lnTo>
                <a:lnTo>
                  <a:pt x="5976" y="21094"/>
                </a:lnTo>
                <a:lnTo>
                  <a:pt x="6095" y="20915"/>
                </a:lnTo>
                <a:lnTo>
                  <a:pt x="6275" y="20855"/>
                </a:lnTo>
                <a:lnTo>
                  <a:pt x="6753" y="20616"/>
                </a:lnTo>
                <a:lnTo>
                  <a:pt x="7291" y="20496"/>
                </a:lnTo>
                <a:lnTo>
                  <a:pt x="7948" y="20377"/>
                </a:lnTo>
                <a:lnTo>
                  <a:pt x="8605" y="20317"/>
                </a:lnTo>
                <a:close/>
                <a:moveTo>
                  <a:pt x="10039" y="19660"/>
                </a:moveTo>
                <a:lnTo>
                  <a:pt x="8725" y="19720"/>
                </a:lnTo>
                <a:lnTo>
                  <a:pt x="7828" y="19779"/>
                </a:lnTo>
                <a:lnTo>
                  <a:pt x="7291" y="19839"/>
                </a:lnTo>
                <a:lnTo>
                  <a:pt x="6753" y="19899"/>
                </a:lnTo>
                <a:lnTo>
                  <a:pt x="6215" y="20078"/>
                </a:lnTo>
                <a:lnTo>
                  <a:pt x="5737" y="20257"/>
                </a:lnTo>
                <a:lnTo>
                  <a:pt x="5558" y="20377"/>
                </a:lnTo>
                <a:lnTo>
                  <a:pt x="5378" y="20556"/>
                </a:lnTo>
                <a:lnTo>
                  <a:pt x="5259" y="20735"/>
                </a:lnTo>
                <a:lnTo>
                  <a:pt x="5139" y="20974"/>
                </a:lnTo>
                <a:lnTo>
                  <a:pt x="5080" y="21333"/>
                </a:lnTo>
                <a:lnTo>
                  <a:pt x="5020" y="21811"/>
                </a:lnTo>
                <a:lnTo>
                  <a:pt x="5080" y="22349"/>
                </a:lnTo>
                <a:lnTo>
                  <a:pt x="5199" y="22887"/>
                </a:lnTo>
                <a:lnTo>
                  <a:pt x="5319" y="23484"/>
                </a:lnTo>
                <a:lnTo>
                  <a:pt x="5558" y="24082"/>
                </a:lnTo>
                <a:lnTo>
                  <a:pt x="6095" y="25277"/>
                </a:lnTo>
                <a:lnTo>
                  <a:pt x="6753" y="26472"/>
                </a:lnTo>
                <a:lnTo>
                  <a:pt x="7111" y="26950"/>
                </a:lnTo>
                <a:lnTo>
                  <a:pt x="7470" y="27428"/>
                </a:lnTo>
                <a:lnTo>
                  <a:pt x="7828" y="27906"/>
                </a:lnTo>
                <a:lnTo>
                  <a:pt x="8247" y="28205"/>
                </a:lnTo>
                <a:lnTo>
                  <a:pt x="8605" y="28504"/>
                </a:lnTo>
                <a:lnTo>
                  <a:pt x="8964" y="28683"/>
                </a:lnTo>
                <a:lnTo>
                  <a:pt x="9382" y="28802"/>
                </a:lnTo>
                <a:lnTo>
                  <a:pt x="9800" y="28743"/>
                </a:lnTo>
                <a:lnTo>
                  <a:pt x="10278" y="28623"/>
                </a:lnTo>
                <a:lnTo>
                  <a:pt x="10756" y="28444"/>
                </a:lnTo>
                <a:lnTo>
                  <a:pt x="11234" y="28145"/>
                </a:lnTo>
                <a:lnTo>
                  <a:pt x="11653" y="27786"/>
                </a:lnTo>
                <a:lnTo>
                  <a:pt x="12609" y="26890"/>
                </a:lnTo>
                <a:lnTo>
                  <a:pt x="13445" y="25934"/>
                </a:lnTo>
                <a:lnTo>
                  <a:pt x="14222" y="24978"/>
                </a:lnTo>
                <a:lnTo>
                  <a:pt x="14939" y="24141"/>
                </a:lnTo>
                <a:lnTo>
                  <a:pt x="15477" y="23484"/>
                </a:lnTo>
                <a:lnTo>
                  <a:pt x="16612" y="22349"/>
                </a:lnTo>
                <a:lnTo>
                  <a:pt x="17270" y="21691"/>
                </a:lnTo>
                <a:lnTo>
                  <a:pt x="17867" y="21213"/>
                </a:lnTo>
                <a:lnTo>
                  <a:pt x="17748" y="21034"/>
                </a:lnTo>
                <a:lnTo>
                  <a:pt x="17628" y="20795"/>
                </a:lnTo>
                <a:lnTo>
                  <a:pt x="17449" y="20616"/>
                </a:lnTo>
                <a:lnTo>
                  <a:pt x="17210" y="20496"/>
                </a:lnTo>
                <a:lnTo>
                  <a:pt x="16732" y="20257"/>
                </a:lnTo>
                <a:lnTo>
                  <a:pt x="16134" y="20138"/>
                </a:lnTo>
                <a:lnTo>
                  <a:pt x="15537" y="20018"/>
                </a:lnTo>
                <a:lnTo>
                  <a:pt x="14999" y="19959"/>
                </a:lnTo>
                <a:lnTo>
                  <a:pt x="14043" y="19839"/>
                </a:lnTo>
                <a:lnTo>
                  <a:pt x="12728" y="19720"/>
                </a:lnTo>
                <a:lnTo>
                  <a:pt x="11414" y="19660"/>
                </a:lnTo>
                <a:close/>
                <a:moveTo>
                  <a:pt x="20556" y="20855"/>
                </a:moveTo>
                <a:lnTo>
                  <a:pt x="20257" y="20915"/>
                </a:lnTo>
                <a:lnTo>
                  <a:pt x="20078" y="20974"/>
                </a:lnTo>
                <a:lnTo>
                  <a:pt x="20018" y="21094"/>
                </a:lnTo>
                <a:lnTo>
                  <a:pt x="20018" y="21154"/>
                </a:lnTo>
                <a:lnTo>
                  <a:pt x="20078" y="21273"/>
                </a:lnTo>
                <a:lnTo>
                  <a:pt x="20138" y="21333"/>
                </a:lnTo>
                <a:lnTo>
                  <a:pt x="20496" y="21512"/>
                </a:lnTo>
                <a:lnTo>
                  <a:pt x="20915" y="21632"/>
                </a:lnTo>
                <a:lnTo>
                  <a:pt x="21871" y="21871"/>
                </a:lnTo>
                <a:lnTo>
                  <a:pt x="22409" y="21990"/>
                </a:lnTo>
                <a:lnTo>
                  <a:pt x="24201" y="22468"/>
                </a:lnTo>
                <a:lnTo>
                  <a:pt x="26054" y="23006"/>
                </a:lnTo>
                <a:lnTo>
                  <a:pt x="27368" y="23424"/>
                </a:lnTo>
                <a:lnTo>
                  <a:pt x="28026" y="23604"/>
                </a:lnTo>
                <a:lnTo>
                  <a:pt x="28623" y="23843"/>
                </a:lnTo>
                <a:lnTo>
                  <a:pt x="28922" y="24022"/>
                </a:lnTo>
                <a:lnTo>
                  <a:pt x="29101" y="24201"/>
                </a:lnTo>
                <a:lnTo>
                  <a:pt x="29340" y="24380"/>
                </a:lnTo>
                <a:lnTo>
                  <a:pt x="29460" y="24619"/>
                </a:lnTo>
                <a:lnTo>
                  <a:pt x="29579" y="24918"/>
                </a:lnTo>
                <a:lnTo>
                  <a:pt x="29639" y="25217"/>
                </a:lnTo>
                <a:lnTo>
                  <a:pt x="29639" y="25516"/>
                </a:lnTo>
                <a:lnTo>
                  <a:pt x="29579" y="25934"/>
                </a:lnTo>
                <a:lnTo>
                  <a:pt x="29400" y="26591"/>
                </a:lnTo>
                <a:lnTo>
                  <a:pt x="29161" y="27308"/>
                </a:lnTo>
                <a:lnTo>
                  <a:pt x="28802" y="27966"/>
                </a:lnTo>
                <a:lnTo>
                  <a:pt x="28444" y="28563"/>
                </a:lnTo>
                <a:lnTo>
                  <a:pt x="27966" y="29101"/>
                </a:lnTo>
                <a:lnTo>
                  <a:pt x="27428" y="29639"/>
                </a:lnTo>
                <a:lnTo>
                  <a:pt x="26890" y="30057"/>
                </a:lnTo>
                <a:lnTo>
                  <a:pt x="26233" y="30416"/>
                </a:lnTo>
                <a:lnTo>
                  <a:pt x="25516" y="30655"/>
                </a:lnTo>
                <a:lnTo>
                  <a:pt x="25217" y="30714"/>
                </a:lnTo>
                <a:lnTo>
                  <a:pt x="24620" y="30714"/>
                </a:lnTo>
                <a:lnTo>
                  <a:pt x="24381" y="30655"/>
                </a:lnTo>
                <a:lnTo>
                  <a:pt x="24142" y="30595"/>
                </a:lnTo>
                <a:lnTo>
                  <a:pt x="23962" y="30475"/>
                </a:lnTo>
                <a:lnTo>
                  <a:pt x="23544" y="30117"/>
                </a:lnTo>
                <a:lnTo>
                  <a:pt x="23245" y="29639"/>
                </a:lnTo>
                <a:lnTo>
                  <a:pt x="22887" y="29101"/>
                </a:lnTo>
                <a:lnTo>
                  <a:pt x="22648" y="28444"/>
                </a:lnTo>
                <a:lnTo>
                  <a:pt x="21453" y="24918"/>
                </a:lnTo>
                <a:lnTo>
                  <a:pt x="20795" y="22767"/>
                </a:lnTo>
                <a:lnTo>
                  <a:pt x="20496" y="21811"/>
                </a:lnTo>
                <a:lnTo>
                  <a:pt x="20437" y="21930"/>
                </a:lnTo>
                <a:lnTo>
                  <a:pt x="20317" y="22110"/>
                </a:lnTo>
                <a:lnTo>
                  <a:pt x="20317" y="22289"/>
                </a:lnTo>
                <a:lnTo>
                  <a:pt x="20257" y="22588"/>
                </a:lnTo>
                <a:lnTo>
                  <a:pt x="20317" y="23305"/>
                </a:lnTo>
                <a:lnTo>
                  <a:pt x="20437" y="24082"/>
                </a:lnTo>
                <a:lnTo>
                  <a:pt x="20795" y="25576"/>
                </a:lnTo>
                <a:lnTo>
                  <a:pt x="21034" y="26532"/>
                </a:lnTo>
                <a:lnTo>
                  <a:pt x="21333" y="27607"/>
                </a:lnTo>
                <a:lnTo>
                  <a:pt x="21692" y="28683"/>
                </a:lnTo>
                <a:lnTo>
                  <a:pt x="21931" y="29280"/>
                </a:lnTo>
                <a:lnTo>
                  <a:pt x="22170" y="29758"/>
                </a:lnTo>
                <a:lnTo>
                  <a:pt x="22409" y="30296"/>
                </a:lnTo>
                <a:lnTo>
                  <a:pt x="22767" y="30714"/>
                </a:lnTo>
                <a:lnTo>
                  <a:pt x="23066" y="31013"/>
                </a:lnTo>
                <a:lnTo>
                  <a:pt x="23365" y="31312"/>
                </a:lnTo>
                <a:lnTo>
                  <a:pt x="23723" y="31491"/>
                </a:lnTo>
                <a:lnTo>
                  <a:pt x="24082" y="31611"/>
                </a:lnTo>
                <a:lnTo>
                  <a:pt x="24440" y="31671"/>
                </a:lnTo>
                <a:lnTo>
                  <a:pt x="24799" y="31671"/>
                </a:lnTo>
                <a:lnTo>
                  <a:pt x="25217" y="31611"/>
                </a:lnTo>
                <a:lnTo>
                  <a:pt x="25635" y="31551"/>
                </a:lnTo>
                <a:lnTo>
                  <a:pt x="26412" y="31252"/>
                </a:lnTo>
                <a:lnTo>
                  <a:pt x="27129" y="30894"/>
                </a:lnTo>
                <a:lnTo>
                  <a:pt x="27846" y="30416"/>
                </a:lnTo>
                <a:lnTo>
                  <a:pt x="28384" y="29878"/>
                </a:lnTo>
                <a:lnTo>
                  <a:pt x="28802" y="29400"/>
                </a:lnTo>
                <a:lnTo>
                  <a:pt x="29221" y="28862"/>
                </a:lnTo>
                <a:lnTo>
                  <a:pt x="29639" y="28205"/>
                </a:lnTo>
                <a:lnTo>
                  <a:pt x="29998" y="27547"/>
                </a:lnTo>
                <a:lnTo>
                  <a:pt x="30296" y="26830"/>
                </a:lnTo>
                <a:lnTo>
                  <a:pt x="30535" y="26173"/>
                </a:lnTo>
                <a:lnTo>
                  <a:pt x="30655" y="25456"/>
                </a:lnTo>
                <a:lnTo>
                  <a:pt x="30655" y="24799"/>
                </a:lnTo>
                <a:lnTo>
                  <a:pt x="30595" y="24500"/>
                </a:lnTo>
                <a:lnTo>
                  <a:pt x="30476" y="24201"/>
                </a:lnTo>
                <a:lnTo>
                  <a:pt x="30296" y="23962"/>
                </a:lnTo>
                <a:lnTo>
                  <a:pt x="30057" y="23783"/>
                </a:lnTo>
                <a:lnTo>
                  <a:pt x="29818" y="23544"/>
                </a:lnTo>
                <a:lnTo>
                  <a:pt x="29520" y="23365"/>
                </a:lnTo>
                <a:lnTo>
                  <a:pt x="28862" y="23066"/>
                </a:lnTo>
                <a:lnTo>
                  <a:pt x="28205" y="22827"/>
                </a:lnTo>
                <a:lnTo>
                  <a:pt x="27488" y="22648"/>
                </a:lnTo>
                <a:lnTo>
                  <a:pt x="26233" y="22289"/>
                </a:lnTo>
                <a:lnTo>
                  <a:pt x="24978" y="21871"/>
                </a:lnTo>
                <a:lnTo>
                  <a:pt x="23066" y="21273"/>
                </a:lnTo>
                <a:lnTo>
                  <a:pt x="22110" y="21034"/>
                </a:lnTo>
                <a:lnTo>
                  <a:pt x="21273" y="20855"/>
                </a:lnTo>
                <a:close/>
                <a:moveTo>
                  <a:pt x="18047" y="22409"/>
                </a:moveTo>
                <a:lnTo>
                  <a:pt x="18823" y="24440"/>
                </a:lnTo>
                <a:lnTo>
                  <a:pt x="19301" y="25874"/>
                </a:lnTo>
                <a:lnTo>
                  <a:pt x="19600" y="26950"/>
                </a:lnTo>
                <a:lnTo>
                  <a:pt x="20138" y="29758"/>
                </a:lnTo>
                <a:lnTo>
                  <a:pt x="20377" y="31193"/>
                </a:lnTo>
                <a:lnTo>
                  <a:pt x="20496" y="31730"/>
                </a:lnTo>
                <a:lnTo>
                  <a:pt x="20556" y="31850"/>
                </a:lnTo>
                <a:lnTo>
                  <a:pt x="20556" y="32029"/>
                </a:lnTo>
                <a:lnTo>
                  <a:pt x="20496" y="32089"/>
                </a:lnTo>
                <a:lnTo>
                  <a:pt x="20377" y="32208"/>
                </a:lnTo>
                <a:lnTo>
                  <a:pt x="19899" y="32388"/>
                </a:lnTo>
                <a:lnTo>
                  <a:pt x="19361" y="32567"/>
                </a:lnTo>
                <a:lnTo>
                  <a:pt x="18704" y="32686"/>
                </a:lnTo>
                <a:lnTo>
                  <a:pt x="18047" y="32746"/>
                </a:lnTo>
                <a:lnTo>
                  <a:pt x="17329" y="32806"/>
                </a:lnTo>
                <a:lnTo>
                  <a:pt x="16672" y="32806"/>
                </a:lnTo>
                <a:lnTo>
                  <a:pt x="15955" y="32746"/>
                </a:lnTo>
                <a:lnTo>
                  <a:pt x="15358" y="32627"/>
                </a:lnTo>
                <a:lnTo>
                  <a:pt x="14760" y="32567"/>
                </a:lnTo>
                <a:lnTo>
                  <a:pt x="14222" y="32388"/>
                </a:lnTo>
                <a:lnTo>
                  <a:pt x="13744" y="32089"/>
                </a:lnTo>
                <a:lnTo>
                  <a:pt x="13445" y="31790"/>
                </a:lnTo>
                <a:lnTo>
                  <a:pt x="13206" y="31372"/>
                </a:lnTo>
                <a:lnTo>
                  <a:pt x="13147" y="30954"/>
                </a:lnTo>
                <a:lnTo>
                  <a:pt x="13147" y="30416"/>
                </a:lnTo>
                <a:lnTo>
                  <a:pt x="13266" y="29938"/>
                </a:lnTo>
                <a:lnTo>
                  <a:pt x="13445" y="29340"/>
                </a:lnTo>
                <a:lnTo>
                  <a:pt x="13923" y="28444"/>
                </a:lnTo>
                <a:lnTo>
                  <a:pt x="14401" y="27547"/>
                </a:lnTo>
                <a:lnTo>
                  <a:pt x="14999" y="26651"/>
                </a:lnTo>
                <a:lnTo>
                  <a:pt x="15597" y="25815"/>
                </a:lnTo>
                <a:lnTo>
                  <a:pt x="16851" y="24082"/>
                </a:lnTo>
                <a:lnTo>
                  <a:pt x="18047" y="22409"/>
                </a:lnTo>
                <a:close/>
                <a:moveTo>
                  <a:pt x="18106" y="21632"/>
                </a:moveTo>
                <a:lnTo>
                  <a:pt x="17927" y="21691"/>
                </a:lnTo>
                <a:lnTo>
                  <a:pt x="17748" y="21811"/>
                </a:lnTo>
                <a:lnTo>
                  <a:pt x="17389" y="22170"/>
                </a:lnTo>
                <a:lnTo>
                  <a:pt x="17031" y="22648"/>
                </a:lnTo>
                <a:lnTo>
                  <a:pt x="16314" y="23723"/>
                </a:lnTo>
                <a:lnTo>
                  <a:pt x="15895" y="24500"/>
                </a:lnTo>
                <a:lnTo>
                  <a:pt x="14521" y="26352"/>
                </a:lnTo>
                <a:lnTo>
                  <a:pt x="13923" y="27249"/>
                </a:lnTo>
                <a:lnTo>
                  <a:pt x="13326" y="28205"/>
                </a:lnTo>
                <a:lnTo>
                  <a:pt x="12848" y="29101"/>
                </a:lnTo>
                <a:lnTo>
                  <a:pt x="12728" y="29519"/>
                </a:lnTo>
                <a:lnTo>
                  <a:pt x="12609" y="29938"/>
                </a:lnTo>
                <a:lnTo>
                  <a:pt x="12489" y="30356"/>
                </a:lnTo>
                <a:lnTo>
                  <a:pt x="12489" y="30774"/>
                </a:lnTo>
                <a:lnTo>
                  <a:pt x="12489" y="31133"/>
                </a:lnTo>
                <a:lnTo>
                  <a:pt x="12549" y="31491"/>
                </a:lnTo>
                <a:lnTo>
                  <a:pt x="12669" y="31790"/>
                </a:lnTo>
                <a:lnTo>
                  <a:pt x="12848" y="32089"/>
                </a:lnTo>
                <a:lnTo>
                  <a:pt x="13087" y="32388"/>
                </a:lnTo>
                <a:lnTo>
                  <a:pt x="13386" y="32627"/>
                </a:lnTo>
                <a:lnTo>
                  <a:pt x="13684" y="32866"/>
                </a:lnTo>
                <a:lnTo>
                  <a:pt x="14103" y="33045"/>
                </a:lnTo>
                <a:lnTo>
                  <a:pt x="14581" y="33164"/>
                </a:lnTo>
                <a:lnTo>
                  <a:pt x="15119" y="33224"/>
                </a:lnTo>
                <a:lnTo>
                  <a:pt x="16373" y="33344"/>
                </a:lnTo>
                <a:lnTo>
                  <a:pt x="17688" y="33344"/>
                </a:lnTo>
                <a:lnTo>
                  <a:pt x="18943" y="33224"/>
                </a:lnTo>
                <a:lnTo>
                  <a:pt x="19600" y="33105"/>
                </a:lnTo>
                <a:lnTo>
                  <a:pt x="20198" y="32925"/>
                </a:lnTo>
                <a:lnTo>
                  <a:pt x="20496" y="32866"/>
                </a:lnTo>
                <a:lnTo>
                  <a:pt x="20736" y="32746"/>
                </a:lnTo>
                <a:lnTo>
                  <a:pt x="20915" y="32627"/>
                </a:lnTo>
                <a:lnTo>
                  <a:pt x="21034" y="32447"/>
                </a:lnTo>
                <a:lnTo>
                  <a:pt x="21094" y="32268"/>
                </a:lnTo>
                <a:lnTo>
                  <a:pt x="21154" y="32089"/>
                </a:lnTo>
                <a:lnTo>
                  <a:pt x="21154" y="31730"/>
                </a:lnTo>
                <a:lnTo>
                  <a:pt x="21094" y="31312"/>
                </a:lnTo>
                <a:lnTo>
                  <a:pt x="20975" y="30834"/>
                </a:lnTo>
                <a:lnTo>
                  <a:pt x="20855" y="30296"/>
                </a:lnTo>
                <a:lnTo>
                  <a:pt x="20736" y="29758"/>
                </a:lnTo>
                <a:lnTo>
                  <a:pt x="20377" y="27786"/>
                </a:lnTo>
                <a:lnTo>
                  <a:pt x="20138" y="26771"/>
                </a:lnTo>
                <a:lnTo>
                  <a:pt x="19899" y="25815"/>
                </a:lnTo>
                <a:lnTo>
                  <a:pt x="19481" y="24560"/>
                </a:lnTo>
                <a:lnTo>
                  <a:pt x="19003" y="23305"/>
                </a:lnTo>
                <a:lnTo>
                  <a:pt x="18764" y="22409"/>
                </a:lnTo>
                <a:lnTo>
                  <a:pt x="18584" y="21930"/>
                </a:lnTo>
                <a:lnTo>
                  <a:pt x="18465" y="21751"/>
                </a:lnTo>
                <a:lnTo>
                  <a:pt x="18405" y="21691"/>
                </a:lnTo>
                <a:lnTo>
                  <a:pt x="18226" y="21632"/>
                </a:lnTo>
                <a:close/>
                <a:moveTo>
                  <a:pt x="20138" y="2630"/>
                </a:moveTo>
                <a:lnTo>
                  <a:pt x="18823" y="2749"/>
                </a:lnTo>
                <a:lnTo>
                  <a:pt x="17509" y="2988"/>
                </a:lnTo>
                <a:lnTo>
                  <a:pt x="16254" y="3347"/>
                </a:lnTo>
                <a:lnTo>
                  <a:pt x="14939" y="3765"/>
                </a:lnTo>
                <a:lnTo>
                  <a:pt x="13684" y="4303"/>
                </a:lnTo>
                <a:lnTo>
                  <a:pt x="12430" y="4900"/>
                </a:lnTo>
                <a:lnTo>
                  <a:pt x="11234" y="5617"/>
                </a:lnTo>
                <a:lnTo>
                  <a:pt x="10039" y="6394"/>
                </a:lnTo>
                <a:lnTo>
                  <a:pt x="8904" y="7231"/>
                </a:lnTo>
                <a:lnTo>
                  <a:pt x="7888" y="8127"/>
                </a:lnTo>
                <a:lnTo>
                  <a:pt x="6872" y="9083"/>
                </a:lnTo>
                <a:lnTo>
                  <a:pt x="5976" y="10159"/>
                </a:lnTo>
                <a:lnTo>
                  <a:pt x="5139" y="11175"/>
                </a:lnTo>
                <a:lnTo>
                  <a:pt x="4363" y="12310"/>
                </a:lnTo>
                <a:lnTo>
                  <a:pt x="3705" y="13445"/>
                </a:lnTo>
                <a:lnTo>
                  <a:pt x="3227" y="14640"/>
                </a:lnTo>
                <a:lnTo>
                  <a:pt x="2809" y="15835"/>
                </a:lnTo>
                <a:lnTo>
                  <a:pt x="2510" y="16971"/>
                </a:lnTo>
                <a:lnTo>
                  <a:pt x="2331" y="18226"/>
                </a:lnTo>
                <a:lnTo>
                  <a:pt x="2271" y="19421"/>
                </a:lnTo>
                <a:lnTo>
                  <a:pt x="2331" y="20616"/>
                </a:lnTo>
                <a:lnTo>
                  <a:pt x="2450" y="21871"/>
                </a:lnTo>
                <a:lnTo>
                  <a:pt x="2630" y="23066"/>
                </a:lnTo>
                <a:lnTo>
                  <a:pt x="2988" y="24261"/>
                </a:lnTo>
                <a:lnTo>
                  <a:pt x="3347" y="25396"/>
                </a:lnTo>
                <a:lnTo>
                  <a:pt x="3825" y="26532"/>
                </a:lnTo>
                <a:lnTo>
                  <a:pt x="4363" y="27667"/>
                </a:lnTo>
                <a:lnTo>
                  <a:pt x="5020" y="28683"/>
                </a:lnTo>
                <a:lnTo>
                  <a:pt x="5737" y="29699"/>
                </a:lnTo>
                <a:lnTo>
                  <a:pt x="6454" y="30655"/>
                </a:lnTo>
                <a:lnTo>
                  <a:pt x="7291" y="31551"/>
                </a:lnTo>
                <a:lnTo>
                  <a:pt x="8187" y="32388"/>
                </a:lnTo>
                <a:lnTo>
                  <a:pt x="9262" y="33224"/>
                </a:lnTo>
                <a:lnTo>
                  <a:pt x="10398" y="33941"/>
                </a:lnTo>
                <a:lnTo>
                  <a:pt x="11533" y="34539"/>
                </a:lnTo>
                <a:lnTo>
                  <a:pt x="12728" y="35077"/>
                </a:lnTo>
                <a:lnTo>
                  <a:pt x="13983" y="35495"/>
                </a:lnTo>
                <a:lnTo>
                  <a:pt x="15238" y="35794"/>
                </a:lnTo>
                <a:lnTo>
                  <a:pt x="16493" y="36033"/>
                </a:lnTo>
                <a:lnTo>
                  <a:pt x="17748" y="36152"/>
                </a:lnTo>
                <a:lnTo>
                  <a:pt x="19062" y="36152"/>
                </a:lnTo>
                <a:lnTo>
                  <a:pt x="20377" y="36092"/>
                </a:lnTo>
                <a:lnTo>
                  <a:pt x="21692" y="35913"/>
                </a:lnTo>
                <a:lnTo>
                  <a:pt x="22946" y="35674"/>
                </a:lnTo>
                <a:lnTo>
                  <a:pt x="24261" y="35375"/>
                </a:lnTo>
                <a:lnTo>
                  <a:pt x="25516" y="34957"/>
                </a:lnTo>
                <a:lnTo>
                  <a:pt x="26711" y="34479"/>
                </a:lnTo>
                <a:lnTo>
                  <a:pt x="27966" y="33882"/>
                </a:lnTo>
                <a:lnTo>
                  <a:pt x="28444" y="33583"/>
                </a:lnTo>
                <a:lnTo>
                  <a:pt x="28862" y="33284"/>
                </a:lnTo>
                <a:lnTo>
                  <a:pt x="29221" y="32925"/>
                </a:lnTo>
                <a:lnTo>
                  <a:pt x="29520" y="32567"/>
                </a:lnTo>
                <a:lnTo>
                  <a:pt x="29699" y="32268"/>
                </a:lnTo>
                <a:lnTo>
                  <a:pt x="29818" y="32029"/>
                </a:lnTo>
                <a:lnTo>
                  <a:pt x="29818" y="31969"/>
                </a:lnTo>
                <a:lnTo>
                  <a:pt x="29699" y="31969"/>
                </a:lnTo>
                <a:lnTo>
                  <a:pt x="28444" y="32686"/>
                </a:lnTo>
                <a:lnTo>
                  <a:pt x="27129" y="33344"/>
                </a:lnTo>
                <a:lnTo>
                  <a:pt x="25815" y="33941"/>
                </a:lnTo>
                <a:lnTo>
                  <a:pt x="24500" y="34479"/>
                </a:lnTo>
                <a:lnTo>
                  <a:pt x="23126" y="34897"/>
                </a:lnTo>
                <a:lnTo>
                  <a:pt x="21751" y="35196"/>
                </a:lnTo>
                <a:lnTo>
                  <a:pt x="20317" y="35435"/>
                </a:lnTo>
                <a:lnTo>
                  <a:pt x="19600" y="35495"/>
                </a:lnTo>
                <a:lnTo>
                  <a:pt x="18883" y="35495"/>
                </a:lnTo>
                <a:lnTo>
                  <a:pt x="17688" y="35435"/>
                </a:lnTo>
                <a:lnTo>
                  <a:pt x="16493" y="35316"/>
                </a:lnTo>
                <a:lnTo>
                  <a:pt x="15298" y="35077"/>
                </a:lnTo>
                <a:lnTo>
                  <a:pt x="14103" y="34778"/>
                </a:lnTo>
                <a:lnTo>
                  <a:pt x="13027" y="34360"/>
                </a:lnTo>
                <a:lnTo>
                  <a:pt x="11892" y="33882"/>
                </a:lnTo>
                <a:lnTo>
                  <a:pt x="10876" y="33284"/>
                </a:lnTo>
                <a:lnTo>
                  <a:pt x="9860" y="32627"/>
                </a:lnTo>
                <a:lnTo>
                  <a:pt x="8904" y="31969"/>
                </a:lnTo>
                <a:lnTo>
                  <a:pt x="8008" y="31133"/>
                </a:lnTo>
                <a:lnTo>
                  <a:pt x="7171" y="30296"/>
                </a:lnTo>
                <a:lnTo>
                  <a:pt x="6394" y="29400"/>
                </a:lnTo>
                <a:lnTo>
                  <a:pt x="5677" y="28444"/>
                </a:lnTo>
                <a:lnTo>
                  <a:pt x="5080" y="27428"/>
                </a:lnTo>
                <a:lnTo>
                  <a:pt x="4542" y="26352"/>
                </a:lnTo>
                <a:lnTo>
                  <a:pt x="4064" y="25217"/>
                </a:lnTo>
                <a:lnTo>
                  <a:pt x="3645" y="23843"/>
                </a:lnTo>
                <a:lnTo>
                  <a:pt x="3347" y="22528"/>
                </a:lnTo>
                <a:lnTo>
                  <a:pt x="3167" y="21154"/>
                </a:lnTo>
                <a:lnTo>
                  <a:pt x="3108" y="19839"/>
                </a:lnTo>
                <a:lnTo>
                  <a:pt x="3167" y="18584"/>
                </a:lnTo>
                <a:lnTo>
                  <a:pt x="3287" y="17270"/>
                </a:lnTo>
                <a:lnTo>
                  <a:pt x="3586" y="16074"/>
                </a:lnTo>
                <a:lnTo>
                  <a:pt x="4004" y="14820"/>
                </a:lnTo>
                <a:lnTo>
                  <a:pt x="4482" y="13684"/>
                </a:lnTo>
                <a:lnTo>
                  <a:pt x="5080" y="12549"/>
                </a:lnTo>
                <a:lnTo>
                  <a:pt x="5737" y="11473"/>
                </a:lnTo>
                <a:lnTo>
                  <a:pt x="6573" y="10398"/>
                </a:lnTo>
                <a:lnTo>
                  <a:pt x="7410" y="9442"/>
                </a:lnTo>
                <a:lnTo>
                  <a:pt x="8366" y="8486"/>
                </a:lnTo>
                <a:lnTo>
                  <a:pt x="9382" y="7649"/>
                </a:lnTo>
                <a:lnTo>
                  <a:pt x="10517" y="6812"/>
                </a:lnTo>
                <a:lnTo>
                  <a:pt x="11892" y="5976"/>
                </a:lnTo>
                <a:lnTo>
                  <a:pt x="13386" y="5199"/>
                </a:lnTo>
                <a:lnTo>
                  <a:pt x="14162" y="4840"/>
                </a:lnTo>
                <a:lnTo>
                  <a:pt x="14999" y="4542"/>
                </a:lnTo>
                <a:lnTo>
                  <a:pt x="15836" y="4303"/>
                </a:lnTo>
                <a:lnTo>
                  <a:pt x="16672" y="4064"/>
                </a:lnTo>
                <a:lnTo>
                  <a:pt x="17509" y="3884"/>
                </a:lnTo>
                <a:lnTo>
                  <a:pt x="18345" y="3705"/>
                </a:lnTo>
                <a:lnTo>
                  <a:pt x="19242" y="3586"/>
                </a:lnTo>
                <a:lnTo>
                  <a:pt x="20078" y="3526"/>
                </a:lnTo>
                <a:lnTo>
                  <a:pt x="20915" y="3526"/>
                </a:lnTo>
                <a:lnTo>
                  <a:pt x="21751" y="3586"/>
                </a:lnTo>
                <a:lnTo>
                  <a:pt x="22588" y="3705"/>
                </a:lnTo>
                <a:lnTo>
                  <a:pt x="23365" y="3884"/>
                </a:lnTo>
                <a:lnTo>
                  <a:pt x="24082" y="4064"/>
                </a:lnTo>
                <a:lnTo>
                  <a:pt x="24739" y="4303"/>
                </a:lnTo>
                <a:lnTo>
                  <a:pt x="25396" y="4601"/>
                </a:lnTo>
                <a:lnTo>
                  <a:pt x="26054" y="4900"/>
                </a:lnTo>
                <a:lnTo>
                  <a:pt x="26651" y="5259"/>
                </a:lnTo>
                <a:lnTo>
                  <a:pt x="27249" y="5677"/>
                </a:lnTo>
                <a:lnTo>
                  <a:pt x="27846" y="6095"/>
                </a:lnTo>
                <a:lnTo>
                  <a:pt x="28384" y="6514"/>
                </a:lnTo>
                <a:lnTo>
                  <a:pt x="29460" y="7529"/>
                </a:lnTo>
                <a:lnTo>
                  <a:pt x="30416" y="8605"/>
                </a:lnTo>
                <a:lnTo>
                  <a:pt x="31252" y="9740"/>
                </a:lnTo>
                <a:lnTo>
                  <a:pt x="32029" y="10936"/>
                </a:lnTo>
                <a:lnTo>
                  <a:pt x="32806" y="12370"/>
                </a:lnTo>
                <a:lnTo>
                  <a:pt x="33463" y="13804"/>
                </a:lnTo>
                <a:lnTo>
                  <a:pt x="34001" y="15357"/>
                </a:lnTo>
                <a:lnTo>
                  <a:pt x="34240" y="16134"/>
                </a:lnTo>
                <a:lnTo>
                  <a:pt x="34419" y="16911"/>
                </a:lnTo>
                <a:lnTo>
                  <a:pt x="34599" y="17688"/>
                </a:lnTo>
                <a:lnTo>
                  <a:pt x="34659" y="18465"/>
                </a:lnTo>
                <a:lnTo>
                  <a:pt x="34778" y="19241"/>
                </a:lnTo>
                <a:lnTo>
                  <a:pt x="34778" y="20078"/>
                </a:lnTo>
                <a:lnTo>
                  <a:pt x="34718" y="20855"/>
                </a:lnTo>
                <a:lnTo>
                  <a:pt x="34659" y="21691"/>
                </a:lnTo>
                <a:lnTo>
                  <a:pt x="34539" y="22468"/>
                </a:lnTo>
                <a:lnTo>
                  <a:pt x="34419" y="23245"/>
                </a:lnTo>
                <a:lnTo>
                  <a:pt x="34180" y="23962"/>
                </a:lnTo>
                <a:lnTo>
                  <a:pt x="33941" y="24619"/>
                </a:lnTo>
                <a:lnTo>
                  <a:pt x="33702" y="25277"/>
                </a:lnTo>
                <a:lnTo>
                  <a:pt x="33404" y="25934"/>
                </a:lnTo>
                <a:lnTo>
                  <a:pt x="33045" y="26532"/>
                </a:lnTo>
                <a:lnTo>
                  <a:pt x="32687" y="27189"/>
                </a:lnTo>
                <a:lnTo>
                  <a:pt x="31850" y="28324"/>
                </a:lnTo>
                <a:lnTo>
                  <a:pt x="30894" y="29519"/>
                </a:lnTo>
                <a:lnTo>
                  <a:pt x="29878" y="30595"/>
                </a:lnTo>
                <a:lnTo>
                  <a:pt x="29400" y="31013"/>
                </a:lnTo>
                <a:lnTo>
                  <a:pt x="29161" y="31252"/>
                </a:lnTo>
                <a:lnTo>
                  <a:pt x="28982" y="31491"/>
                </a:lnTo>
                <a:lnTo>
                  <a:pt x="28683" y="31910"/>
                </a:lnTo>
                <a:lnTo>
                  <a:pt x="28563" y="32149"/>
                </a:lnTo>
                <a:lnTo>
                  <a:pt x="28623" y="32208"/>
                </a:lnTo>
                <a:lnTo>
                  <a:pt x="28683" y="32149"/>
                </a:lnTo>
                <a:lnTo>
                  <a:pt x="29639" y="31312"/>
                </a:lnTo>
                <a:lnTo>
                  <a:pt x="30535" y="30416"/>
                </a:lnTo>
                <a:lnTo>
                  <a:pt x="31372" y="29519"/>
                </a:lnTo>
                <a:lnTo>
                  <a:pt x="32149" y="28623"/>
                </a:lnTo>
                <a:lnTo>
                  <a:pt x="32806" y="27607"/>
                </a:lnTo>
                <a:lnTo>
                  <a:pt x="33404" y="26651"/>
                </a:lnTo>
                <a:lnTo>
                  <a:pt x="33941" y="25576"/>
                </a:lnTo>
                <a:lnTo>
                  <a:pt x="34360" y="24560"/>
                </a:lnTo>
                <a:lnTo>
                  <a:pt x="34718" y="23424"/>
                </a:lnTo>
                <a:lnTo>
                  <a:pt x="35017" y="22349"/>
                </a:lnTo>
                <a:lnTo>
                  <a:pt x="35196" y="21213"/>
                </a:lnTo>
                <a:lnTo>
                  <a:pt x="35256" y="20018"/>
                </a:lnTo>
                <a:lnTo>
                  <a:pt x="35256" y="18823"/>
                </a:lnTo>
                <a:lnTo>
                  <a:pt x="35137" y="17628"/>
                </a:lnTo>
                <a:lnTo>
                  <a:pt x="34957" y="16433"/>
                </a:lnTo>
                <a:lnTo>
                  <a:pt x="34599" y="15178"/>
                </a:lnTo>
                <a:lnTo>
                  <a:pt x="34240" y="13983"/>
                </a:lnTo>
                <a:lnTo>
                  <a:pt x="33762" y="12788"/>
                </a:lnTo>
                <a:lnTo>
                  <a:pt x="33224" y="11593"/>
                </a:lnTo>
                <a:lnTo>
                  <a:pt x="32567" y="10457"/>
                </a:lnTo>
                <a:lnTo>
                  <a:pt x="31850" y="9322"/>
                </a:lnTo>
                <a:lnTo>
                  <a:pt x="31133" y="8306"/>
                </a:lnTo>
                <a:lnTo>
                  <a:pt x="30296" y="7290"/>
                </a:lnTo>
                <a:lnTo>
                  <a:pt x="29400" y="6334"/>
                </a:lnTo>
                <a:lnTo>
                  <a:pt x="28444" y="5498"/>
                </a:lnTo>
                <a:lnTo>
                  <a:pt x="27368" y="4781"/>
                </a:lnTo>
                <a:lnTo>
                  <a:pt x="26293" y="4123"/>
                </a:lnTo>
                <a:lnTo>
                  <a:pt x="25157" y="3526"/>
                </a:lnTo>
                <a:lnTo>
                  <a:pt x="23962" y="3108"/>
                </a:lnTo>
                <a:lnTo>
                  <a:pt x="23365" y="2928"/>
                </a:lnTo>
                <a:lnTo>
                  <a:pt x="22767" y="2809"/>
                </a:lnTo>
                <a:lnTo>
                  <a:pt x="22110" y="2749"/>
                </a:lnTo>
                <a:lnTo>
                  <a:pt x="21453" y="2689"/>
                </a:lnTo>
                <a:lnTo>
                  <a:pt x="20795" y="2630"/>
                </a:lnTo>
                <a:close/>
                <a:moveTo>
                  <a:pt x="21094" y="0"/>
                </a:moveTo>
                <a:lnTo>
                  <a:pt x="20915" y="60"/>
                </a:lnTo>
                <a:lnTo>
                  <a:pt x="20855" y="239"/>
                </a:lnTo>
                <a:lnTo>
                  <a:pt x="20855" y="419"/>
                </a:lnTo>
                <a:lnTo>
                  <a:pt x="20915" y="598"/>
                </a:lnTo>
                <a:lnTo>
                  <a:pt x="21034" y="777"/>
                </a:lnTo>
                <a:lnTo>
                  <a:pt x="21273" y="897"/>
                </a:lnTo>
                <a:lnTo>
                  <a:pt x="21453" y="1016"/>
                </a:lnTo>
                <a:lnTo>
                  <a:pt x="22349" y="1255"/>
                </a:lnTo>
                <a:lnTo>
                  <a:pt x="23185" y="1494"/>
                </a:lnTo>
                <a:lnTo>
                  <a:pt x="24022" y="1853"/>
                </a:lnTo>
                <a:lnTo>
                  <a:pt x="24859" y="2152"/>
                </a:lnTo>
                <a:lnTo>
                  <a:pt x="25635" y="2570"/>
                </a:lnTo>
                <a:lnTo>
                  <a:pt x="26412" y="2988"/>
                </a:lnTo>
                <a:lnTo>
                  <a:pt x="27189" y="3406"/>
                </a:lnTo>
                <a:lnTo>
                  <a:pt x="27966" y="3884"/>
                </a:lnTo>
                <a:lnTo>
                  <a:pt x="28683" y="4422"/>
                </a:lnTo>
                <a:lnTo>
                  <a:pt x="29340" y="4900"/>
                </a:lnTo>
                <a:lnTo>
                  <a:pt x="29998" y="5498"/>
                </a:lnTo>
                <a:lnTo>
                  <a:pt x="30655" y="6036"/>
                </a:lnTo>
                <a:lnTo>
                  <a:pt x="31252" y="6633"/>
                </a:lnTo>
                <a:lnTo>
                  <a:pt x="31790" y="7290"/>
                </a:lnTo>
                <a:lnTo>
                  <a:pt x="32328" y="7948"/>
                </a:lnTo>
                <a:lnTo>
                  <a:pt x="32866" y="8605"/>
                </a:lnTo>
                <a:lnTo>
                  <a:pt x="33344" y="9322"/>
                </a:lnTo>
                <a:lnTo>
                  <a:pt x="33822" y="10039"/>
                </a:lnTo>
                <a:lnTo>
                  <a:pt x="34240" y="10756"/>
                </a:lnTo>
                <a:lnTo>
                  <a:pt x="34599" y="11533"/>
                </a:lnTo>
                <a:lnTo>
                  <a:pt x="34957" y="12310"/>
                </a:lnTo>
                <a:lnTo>
                  <a:pt x="35316" y="13087"/>
                </a:lnTo>
                <a:lnTo>
                  <a:pt x="35555" y="13923"/>
                </a:lnTo>
                <a:lnTo>
                  <a:pt x="35794" y="14760"/>
                </a:lnTo>
                <a:lnTo>
                  <a:pt x="35973" y="15596"/>
                </a:lnTo>
                <a:lnTo>
                  <a:pt x="36152" y="16373"/>
                </a:lnTo>
                <a:lnTo>
                  <a:pt x="36272" y="17210"/>
                </a:lnTo>
                <a:lnTo>
                  <a:pt x="36332" y="18106"/>
                </a:lnTo>
                <a:lnTo>
                  <a:pt x="36391" y="18943"/>
                </a:lnTo>
                <a:lnTo>
                  <a:pt x="36391" y="19779"/>
                </a:lnTo>
                <a:lnTo>
                  <a:pt x="36332" y="20676"/>
                </a:lnTo>
                <a:lnTo>
                  <a:pt x="36272" y="21512"/>
                </a:lnTo>
                <a:lnTo>
                  <a:pt x="36152" y="22349"/>
                </a:lnTo>
                <a:lnTo>
                  <a:pt x="36033" y="23185"/>
                </a:lnTo>
                <a:lnTo>
                  <a:pt x="35854" y="24022"/>
                </a:lnTo>
                <a:lnTo>
                  <a:pt x="35615" y="24858"/>
                </a:lnTo>
                <a:lnTo>
                  <a:pt x="35376" y="25695"/>
                </a:lnTo>
                <a:lnTo>
                  <a:pt x="35077" y="26532"/>
                </a:lnTo>
                <a:lnTo>
                  <a:pt x="34778" y="27308"/>
                </a:lnTo>
                <a:lnTo>
                  <a:pt x="34419" y="28085"/>
                </a:lnTo>
                <a:lnTo>
                  <a:pt x="34061" y="28862"/>
                </a:lnTo>
                <a:lnTo>
                  <a:pt x="33583" y="29579"/>
                </a:lnTo>
                <a:lnTo>
                  <a:pt x="33165" y="30296"/>
                </a:lnTo>
                <a:lnTo>
                  <a:pt x="32687" y="31013"/>
                </a:lnTo>
                <a:lnTo>
                  <a:pt x="32149" y="31671"/>
                </a:lnTo>
                <a:lnTo>
                  <a:pt x="31611" y="32268"/>
                </a:lnTo>
                <a:lnTo>
                  <a:pt x="31013" y="32866"/>
                </a:lnTo>
                <a:lnTo>
                  <a:pt x="30416" y="33463"/>
                </a:lnTo>
                <a:lnTo>
                  <a:pt x="29759" y="34001"/>
                </a:lnTo>
                <a:lnTo>
                  <a:pt x="29101" y="34479"/>
                </a:lnTo>
                <a:lnTo>
                  <a:pt x="28384" y="34957"/>
                </a:lnTo>
                <a:lnTo>
                  <a:pt x="27667" y="35375"/>
                </a:lnTo>
                <a:lnTo>
                  <a:pt x="26890" y="35734"/>
                </a:lnTo>
                <a:lnTo>
                  <a:pt x="26054" y="36092"/>
                </a:lnTo>
                <a:lnTo>
                  <a:pt x="25277" y="36331"/>
                </a:lnTo>
                <a:lnTo>
                  <a:pt x="24381" y="36571"/>
                </a:lnTo>
                <a:lnTo>
                  <a:pt x="23484" y="36810"/>
                </a:lnTo>
                <a:lnTo>
                  <a:pt x="22588" y="36929"/>
                </a:lnTo>
                <a:lnTo>
                  <a:pt x="21632" y="37049"/>
                </a:lnTo>
                <a:lnTo>
                  <a:pt x="20676" y="37108"/>
                </a:lnTo>
                <a:lnTo>
                  <a:pt x="19720" y="37168"/>
                </a:lnTo>
                <a:lnTo>
                  <a:pt x="18704" y="37108"/>
                </a:lnTo>
                <a:lnTo>
                  <a:pt x="17748" y="37049"/>
                </a:lnTo>
                <a:lnTo>
                  <a:pt x="16732" y="36989"/>
                </a:lnTo>
                <a:lnTo>
                  <a:pt x="15776" y="36869"/>
                </a:lnTo>
                <a:lnTo>
                  <a:pt x="14760" y="36690"/>
                </a:lnTo>
                <a:lnTo>
                  <a:pt x="13804" y="36451"/>
                </a:lnTo>
                <a:lnTo>
                  <a:pt x="12848" y="36212"/>
                </a:lnTo>
                <a:lnTo>
                  <a:pt x="11892" y="35913"/>
                </a:lnTo>
                <a:lnTo>
                  <a:pt x="10995" y="35555"/>
                </a:lnTo>
                <a:lnTo>
                  <a:pt x="10039" y="35136"/>
                </a:lnTo>
                <a:lnTo>
                  <a:pt x="9143" y="34718"/>
                </a:lnTo>
                <a:lnTo>
                  <a:pt x="8306" y="34300"/>
                </a:lnTo>
                <a:lnTo>
                  <a:pt x="7470" y="33762"/>
                </a:lnTo>
                <a:lnTo>
                  <a:pt x="6693" y="33224"/>
                </a:lnTo>
                <a:lnTo>
                  <a:pt x="5916" y="32686"/>
                </a:lnTo>
                <a:lnTo>
                  <a:pt x="5199" y="32089"/>
                </a:lnTo>
                <a:lnTo>
                  <a:pt x="4542" y="31432"/>
                </a:lnTo>
                <a:lnTo>
                  <a:pt x="3885" y="30714"/>
                </a:lnTo>
                <a:lnTo>
                  <a:pt x="3347" y="29997"/>
                </a:lnTo>
                <a:lnTo>
                  <a:pt x="2809" y="29221"/>
                </a:lnTo>
                <a:lnTo>
                  <a:pt x="2331" y="28384"/>
                </a:lnTo>
                <a:lnTo>
                  <a:pt x="1913" y="27547"/>
                </a:lnTo>
                <a:lnTo>
                  <a:pt x="1554" y="26711"/>
                </a:lnTo>
                <a:lnTo>
                  <a:pt x="1255" y="25755"/>
                </a:lnTo>
                <a:lnTo>
                  <a:pt x="1076" y="24799"/>
                </a:lnTo>
                <a:lnTo>
                  <a:pt x="956" y="23843"/>
                </a:lnTo>
                <a:lnTo>
                  <a:pt x="837" y="22767"/>
                </a:lnTo>
                <a:lnTo>
                  <a:pt x="837" y="21751"/>
                </a:lnTo>
                <a:lnTo>
                  <a:pt x="897" y="20735"/>
                </a:lnTo>
                <a:lnTo>
                  <a:pt x="1016" y="19660"/>
                </a:lnTo>
                <a:lnTo>
                  <a:pt x="1196" y="18644"/>
                </a:lnTo>
                <a:lnTo>
                  <a:pt x="1375" y="17628"/>
                </a:lnTo>
                <a:lnTo>
                  <a:pt x="1674" y="16553"/>
                </a:lnTo>
                <a:lnTo>
                  <a:pt x="1972" y="15596"/>
                </a:lnTo>
                <a:lnTo>
                  <a:pt x="2331" y="14581"/>
                </a:lnTo>
                <a:lnTo>
                  <a:pt x="2749" y="13625"/>
                </a:lnTo>
                <a:lnTo>
                  <a:pt x="3167" y="12668"/>
                </a:lnTo>
                <a:lnTo>
                  <a:pt x="3705" y="11712"/>
                </a:lnTo>
                <a:lnTo>
                  <a:pt x="4243" y="10816"/>
                </a:lnTo>
                <a:lnTo>
                  <a:pt x="4781" y="9920"/>
                </a:lnTo>
                <a:lnTo>
                  <a:pt x="5438" y="9083"/>
                </a:lnTo>
                <a:lnTo>
                  <a:pt x="6095" y="8306"/>
                </a:lnTo>
                <a:lnTo>
                  <a:pt x="6813" y="7529"/>
                </a:lnTo>
                <a:lnTo>
                  <a:pt x="7530" y="6812"/>
                </a:lnTo>
                <a:lnTo>
                  <a:pt x="8306" y="6155"/>
                </a:lnTo>
                <a:lnTo>
                  <a:pt x="9143" y="5558"/>
                </a:lnTo>
                <a:lnTo>
                  <a:pt x="9980" y="4960"/>
                </a:lnTo>
                <a:lnTo>
                  <a:pt x="10816" y="4422"/>
                </a:lnTo>
                <a:lnTo>
                  <a:pt x="11712" y="3944"/>
                </a:lnTo>
                <a:lnTo>
                  <a:pt x="12669" y="3526"/>
                </a:lnTo>
                <a:lnTo>
                  <a:pt x="13625" y="3108"/>
                </a:lnTo>
                <a:lnTo>
                  <a:pt x="14640" y="2809"/>
                </a:lnTo>
                <a:lnTo>
                  <a:pt x="15656" y="2510"/>
                </a:lnTo>
                <a:lnTo>
                  <a:pt x="16672" y="2271"/>
                </a:lnTo>
                <a:lnTo>
                  <a:pt x="17748" y="2092"/>
                </a:lnTo>
                <a:lnTo>
                  <a:pt x="19959" y="1972"/>
                </a:lnTo>
                <a:lnTo>
                  <a:pt x="21273" y="1912"/>
                </a:lnTo>
                <a:lnTo>
                  <a:pt x="21751" y="1853"/>
                </a:lnTo>
                <a:lnTo>
                  <a:pt x="21871" y="1793"/>
                </a:lnTo>
                <a:lnTo>
                  <a:pt x="21871" y="1673"/>
                </a:lnTo>
                <a:lnTo>
                  <a:pt x="21811" y="1614"/>
                </a:lnTo>
                <a:lnTo>
                  <a:pt x="21453" y="1554"/>
                </a:lnTo>
                <a:lnTo>
                  <a:pt x="20915" y="1494"/>
                </a:lnTo>
                <a:lnTo>
                  <a:pt x="20198" y="1494"/>
                </a:lnTo>
                <a:lnTo>
                  <a:pt x="19301" y="1554"/>
                </a:lnTo>
                <a:lnTo>
                  <a:pt x="18286" y="1614"/>
                </a:lnTo>
                <a:lnTo>
                  <a:pt x="17150" y="1793"/>
                </a:lnTo>
                <a:lnTo>
                  <a:pt x="15955" y="2032"/>
                </a:lnTo>
                <a:lnTo>
                  <a:pt x="14700" y="2331"/>
                </a:lnTo>
                <a:lnTo>
                  <a:pt x="13386" y="2689"/>
                </a:lnTo>
                <a:lnTo>
                  <a:pt x="12071" y="3167"/>
                </a:lnTo>
                <a:lnTo>
                  <a:pt x="10816" y="3705"/>
                </a:lnTo>
                <a:lnTo>
                  <a:pt x="9561" y="4303"/>
                </a:lnTo>
                <a:lnTo>
                  <a:pt x="8426" y="5080"/>
                </a:lnTo>
                <a:lnTo>
                  <a:pt x="7888" y="5438"/>
                </a:lnTo>
                <a:lnTo>
                  <a:pt x="7350" y="5856"/>
                </a:lnTo>
                <a:lnTo>
                  <a:pt x="6872" y="6334"/>
                </a:lnTo>
                <a:lnTo>
                  <a:pt x="6454" y="6812"/>
                </a:lnTo>
                <a:lnTo>
                  <a:pt x="5677" y="7768"/>
                </a:lnTo>
                <a:lnTo>
                  <a:pt x="4900" y="8725"/>
                </a:lnTo>
                <a:lnTo>
                  <a:pt x="4243" y="9800"/>
                </a:lnTo>
                <a:lnTo>
                  <a:pt x="3526" y="10816"/>
                </a:lnTo>
                <a:lnTo>
                  <a:pt x="2928" y="11951"/>
                </a:lnTo>
                <a:lnTo>
                  <a:pt x="2331" y="13087"/>
                </a:lnTo>
                <a:lnTo>
                  <a:pt x="1793" y="14222"/>
                </a:lnTo>
                <a:lnTo>
                  <a:pt x="1315" y="15417"/>
                </a:lnTo>
                <a:lnTo>
                  <a:pt x="956" y="16612"/>
                </a:lnTo>
                <a:lnTo>
                  <a:pt x="598" y="17867"/>
                </a:lnTo>
                <a:lnTo>
                  <a:pt x="299" y="19062"/>
                </a:lnTo>
                <a:lnTo>
                  <a:pt x="120" y="20317"/>
                </a:lnTo>
                <a:lnTo>
                  <a:pt x="0" y="21512"/>
                </a:lnTo>
                <a:lnTo>
                  <a:pt x="0" y="22767"/>
                </a:lnTo>
                <a:lnTo>
                  <a:pt x="0" y="23962"/>
                </a:lnTo>
                <a:lnTo>
                  <a:pt x="180" y="25217"/>
                </a:lnTo>
                <a:lnTo>
                  <a:pt x="419" y="26412"/>
                </a:lnTo>
                <a:lnTo>
                  <a:pt x="777" y="27607"/>
                </a:lnTo>
                <a:lnTo>
                  <a:pt x="1255" y="28743"/>
                </a:lnTo>
                <a:lnTo>
                  <a:pt x="1853" y="29758"/>
                </a:lnTo>
                <a:lnTo>
                  <a:pt x="2510" y="30774"/>
                </a:lnTo>
                <a:lnTo>
                  <a:pt x="3227" y="31730"/>
                </a:lnTo>
                <a:lnTo>
                  <a:pt x="4064" y="32627"/>
                </a:lnTo>
                <a:lnTo>
                  <a:pt x="4900" y="33403"/>
                </a:lnTo>
                <a:lnTo>
                  <a:pt x="5856" y="34180"/>
                </a:lnTo>
                <a:lnTo>
                  <a:pt x="6872" y="34897"/>
                </a:lnTo>
                <a:lnTo>
                  <a:pt x="7948" y="35555"/>
                </a:lnTo>
                <a:lnTo>
                  <a:pt x="9083" y="36092"/>
                </a:lnTo>
                <a:lnTo>
                  <a:pt x="10219" y="36630"/>
                </a:lnTo>
                <a:lnTo>
                  <a:pt x="11414" y="37049"/>
                </a:lnTo>
                <a:lnTo>
                  <a:pt x="12609" y="37407"/>
                </a:lnTo>
                <a:lnTo>
                  <a:pt x="13864" y="37766"/>
                </a:lnTo>
                <a:lnTo>
                  <a:pt x="15119" y="38005"/>
                </a:lnTo>
                <a:lnTo>
                  <a:pt x="16433" y="38184"/>
                </a:lnTo>
                <a:lnTo>
                  <a:pt x="17688" y="38303"/>
                </a:lnTo>
                <a:lnTo>
                  <a:pt x="20257" y="38303"/>
                </a:lnTo>
                <a:lnTo>
                  <a:pt x="21512" y="38184"/>
                </a:lnTo>
                <a:lnTo>
                  <a:pt x="22767" y="38064"/>
                </a:lnTo>
                <a:lnTo>
                  <a:pt x="24022" y="37825"/>
                </a:lnTo>
                <a:lnTo>
                  <a:pt x="25217" y="37467"/>
                </a:lnTo>
                <a:lnTo>
                  <a:pt x="26353" y="37108"/>
                </a:lnTo>
                <a:lnTo>
                  <a:pt x="27488" y="36630"/>
                </a:lnTo>
                <a:lnTo>
                  <a:pt x="28563" y="36092"/>
                </a:lnTo>
                <a:lnTo>
                  <a:pt x="29579" y="35495"/>
                </a:lnTo>
                <a:lnTo>
                  <a:pt x="30595" y="34838"/>
                </a:lnTo>
                <a:lnTo>
                  <a:pt x="31491" y="34061"/>
                </a:lnTo>
                <a:lnTo>
                  <a:pt x="32328" y="33224"/>
                </a:lnTo>
                <a:lnTo>
                  <a:pt x="33165" y="32268"/>
                </a:lnTo>
                <a:lnTo>
                  <a:pt x="33882" y="31252"/>
                </a:lnTo>
                <a:lnTo>
                  <a:pt x="34599" y="30177"/>
                </a:lnTo>
                <a:lnTo>
                  <a:pt x="35196" y="29041"/>
                </a:lnTo>
                <a:lnTo>
                  <a:pt x="35734" y="27906"/>
                </a:lnTo>
                <a:lnTo>
                  <a:pt x="36212" y="26711"/>
                </a:lnTo>
                <a:lnTo>
                  <a:pt x="36630" y="25516"/>
                </a:lnTo>
                <a:lnTo>
                  <a:pt x="36929" y="24261"/>
                </a:lnTo>
                <a:lnTo>
                  <a:pt x="37168" y="23006"/>
                </a:lnTo>
                <a:lnTo>
                  <a:pt x="37347" y="21751"/>
                </a:lnTo>
                <a:lnTo>
                  <a:pt x="37467" y="20496"/>
                </a:lnTo>
                <a:lnTo>
                  <a:pt x="37467" y="19241"/>
                </a:lnTo>
                <a:lnTo>
                  <a:pt x="37407" y="17927"/>
                </a:lnTo>
                <a:lnTo>
                  <a:pt x="37288" y="16672"/>
                </a:lnTo>
                <a:lnTo>
                  <a:pt x="37108" y="15417"/>
                </a:lnTo>
                <a:lnTo>
                  <a:pt x="36810" y="14162"/>
                </a:lnTo>
                <a:lnTo>
                  <a:pt x="36571" y="13385"/>
                </a:lnTo>
                <a:lnTo>
                  <a:pt x="36272" y="12609"/>
                </a:lnTo>
                <a:lnTo>
                  <a:pt x="35973" y="11832"/>
                </a:lnTo>
                <a:lnTo>
                  <a:pt x="35615" y="11055"/>
                </a:lnTo>
                <a:lnTo>
                  <a:pt x="35256" y="10338"/>
                </a:lnTo>
                <a:lnTo>
                  <a:pt x="34898" y="9621"/>
                </a:lnTo>
                <a:lnTo>
                  <a:pt x="34001" y="8187"/>
                </a:lnTo>
                <a:lnTo>
                  <a:pt x="32985" y="6872"/>
                </a:lnTo>
                <a:lnTo>
                  <a:pt x="31850" y="5677"/>
                </a:lnTo>
                <a:lnTo>
                  <a:pt x="30655" y="4542"/>
                </a:lnTo>
                <a:lnTo>
                  <a:pt x="29340" y="3526"/>
                </a:lnTo>
                <a:lnTo>
                  <a:pt x="28085" y="2630"/>
                </a:lnTo>
                <a:lnTo>
                  <a:pt x="26771" y="1912"/>
                </a:lnTo>
                <a:lnTo>
                  <a:pt x="25396" y="1255"/>
                </a:lnTo>
                <a:lnTo>
                  <a:pt x="23962" y="717"/>
                </a:lnTo>
                <a:lnTo>
                  <a:pt x="22648" y="299"/>
                </a:lnTo>
                <a:lnTo>
                  <a:pt x="21333" y="0"/>
                </a:lnTo>
                <a:close/>
              </a:path>
            </a:pathLst>
          </a:custGeom>
          <a:solidFill>
            <a:srgbClr val="140E4F">
              <a:alpha val="57309"/>
            </a:srgbClr>
          </a:solidFill>
          <a:ln>
            <a:noFill/>
          </a:ln>
        </p:spPr>
        <p:txBody>
          <a:bodyPr spcFirstLastPara="1" wrap="square" lIns="121897" tIns="121897" rIns="121897" bIns="121897" anchor="ctr" anchorCtr="0">
            <a:noAutofit/>
          </a:bodyPr>
          <a:lstStyle>
            <a:defPPr>
              <a:defRPr lang="en-US"/>
            </a:defPPr>
            <a:lvl1pPr marL="0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44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86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29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571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715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857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144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0" name="Google Shape;140;p5"/>
          <p:cNvSpPr/>
          <p:nvPr>
            <p:custDataLst>
              <p:tags r:id="rId16"/>
            </p:custDataLst>
          </p:nvPr>
        </p:nvSpPr>
        <p:spPr>
          <a:xfrm rot="-548659">
            <a:off x="11297741" y="5384377"/>
            <a:ext cx="1021139" cy="764681"/>
          </a:xfrm>
          <a:custGeom>
            <a:avLst/>
            <a:gdLst/>
            <a:ahLst/>
            <a:cxnLst/>
            <a:rect l="l" t="t" r="r" b="b"/>
            <a:pathLst>
              <a:path w="38304" h="28684" extrusionOk="0">
                <a:moveTo>
                  <a:pt x="33404" y="2690"/>
                </a:moveTo>
                <a:lnTo>
                  <a:pt x="34061" y="5200"/>
                </a:lnTo>
                <a:lnTo>
                  <a:pt x="34778" y="7769"/>
                </a:lnTo>
                <a:lnTo>
                  <a:pt x="35017" y="9084"/>
                </a:lnTo>
                <a:lnTo>
                  <a:pt x="35256" y="10398"/>
                </a:lnTo>
                <a:lnTo>
                  <a:pt x="35316" y="11713"/>
                </a:lnTo>
                <a:lnTo>
                  <a:pt x="35316" y="12370"/>
                </a:lnTo>
                <a:lnTo>
                  <a:pt x="35316" y="12968"/>
                </a:lnTo>
                <a:lnTo>
                  <a:pt x="33344" y="12251"/>
                </a:lnTo>
                <a:lnTo>
                  <a:pt x="31313" y="11593"/>
                </a:lnTo>
                <a:lnTo>
                  <a:pt x="29281" y="10996"/>
                </a:lnTo>
                <a:lnTo>
                  <a:pt x="27249" y="10458"/>
                </a:lnTo>
                <a:lnTo>
                  <a:pt x="25277" y="9861"/>
                </a:lnTo>
                <a:lnTo>
                  <a:pt x="23186" y="9323"/>
                </a:lnTo>
                <a:lnTo>
                  <a:pt x="22170" y="9084"/>
                </a:lnTo>
                <a:lnTo>
                  <a:pt x="21094" y="8904"/>
                </a:lnTo>
                <a:lnTo>
                  <a:pt x="20079" y="8785"/>
                </a:lnTo>
                <a:lnTo>
                  <a:pt x="19063" y="8665"/>
                </a:lnTo>
                <a:lnTo>
                  <a:pt x="26233" y="5678"/>
                </a:lnTo>
                <a:lnTo>
                  <a:pt x="33404" y="2690"/>
                </a:lnTo>
                <a:close/>
                <a:moveTo>
                  <a:pt x="17330" y="9442"/>
                </a:moveTo>
                <a:lnTo>
                  <a:pt x="17330" y="9502"/>
                </a:lnTo>
                <a:lnTo>
                  <a:pt x="17270" y="9622"/>
                </a:lnTo>
                <a:lnTo>
                  <a:pt x="17091" y="9980"/>
                </a:lnTo>
                <a:lnTo>
                  <a:pt x="16493" y="10936"/>
                </a:lnTo>
                <a:lnTo>
                  <a:pt x="15358" y="12490"/>
                </a:lnTo>
                <a:lnTo>
                  <a:pt x="14223" y="14342"/>
                </a:lnTo>
                <a:lnTo>
                  <a:pt x="13147" y="16195"/>
                </a:lnTo>
                <a:lnTo>
                  <a:pt x="10996" y="19959"/>
                </a:lnTo>
                <a:lnTo>
                  <a:pt x="10697" y="20676"/>
                </a:lnTo>
                <a:lnTo>
                  <a:pt x="10338" y="21513"/>
                </a:lnTo>
                <a:lnTo>
                  <a:pt x="9920" y="22349"/>
                </a:lnTo>
                <a:lnTo>
                  <a:pt x="9741" y="22708"/>
                </a:lnTo>
                <a:lnTo>
                  <a:pt x="9502" y="22947"/>
                </a:lnTo>
                <a:lnTo>
                  <a:pt x="9263" y="23126"/>
                </a:lnTo>
                <a:lnTo>
                  <a:pt x="8964" y="23186"/>
                </a:lnTo>
                <a:lnTo>
                  <a:pt x="8665" y="23186"/>
                </a:lnTo>
                <a:lnTo>
                  <a:pt x="8367" y="23126"/>
                </a:lnTo>
                <a:lnTo>
                  <a:pt x="8068" y="23007"/>
                </a:lnTo>
                <a:lnTo>
                  <a:pt x="7709" y="22827"/>
                </a:lnTo>
                <a:lnTo>
                  <a:pt x="6992" y="22349"/>
                </a:lnTo>
                <a:lnTo>
                  <a:pt x="6275" y="21812"/>
                </a:lnTo>
                <a:lnTo>
                  <a:pt x="5618" y="21274"/>
                </a:lnTo>
                <a:lnTo>
                  <a:pt x="4602" y="20318"/>
                </a:lnTo>
                <a:lnTo>
                  <a:pt x="3945" y="19660"/>
                </a:lnTo>
                <a:lnTo>
                  <a:pt x="3347" y="19003"/>
                </a:lnTo>
                <a:lnTo>
                  <a:pt x="2750" y="18286"/>
                </a:lnTo>
                <a:lnTo>
                  <a:pt x="2272" y="17509"/>
                </a:lnTo>
                <a:lnTo>
                  <a:pt x="2032" y="17031"/>
                </a:lnTo>
                <a:lnTo>
                  <a:pt x="1913" y="16673"/>
                </a:lnTo>
                <a:lnTo>
                  <a:pt x="1853" y="16493"/>
                </a:lnTo>
                <a:lnTo>
                  <a:pt x="1913" y="16314"/>
                </a:lnTo>
                <a:lnTo>
                  <a:pt x="1973" y="16195"/>
                </a:lnTo>
                <a:lnTo>
                  <a:pt x="2092" y="16015"/>
                </a:lnTo>
                <a:lnTo>
                  <a:pt x="2331" y="15836"/>
                </a:lnTo>
                <a:lnTo>
                  <a:pt x="2570" y="15657"/>
                </a:lnTo>
                <a:lnTo>
                  <a:pt x="3228" y="15418"/>
                </a:lnTo>
                <a:lnTo>
                  <a:pt x="4542" y="14999"/>
                </a:lnTo>
                <a:lnTo>
                  <a:pt x="17330" y="9442"/>
                </a:lnTo>
                <a:close/>
                <a:moveTo>
                  <a:pt x="18107" y="9263"/>
                </a:moveTo>
                <a:lnTo>
                  <a:pt x="18286" y="9323"/>
                </a:lnTo>
                <a:lnTo>
                  <a:pt x="18824" y="9382"/>
                </a:lnTo>
                <a:lnTo>
                  <a:pt x="20437" y="9622"/>
                </a:lnTo>
                <a:lnTo>
                  <a:pt x="21991" y="9920"/>
                </a:lnTo>
                <a:lnTo>
                  <a:pt x="23724" y="10219"/>
                </a:lnTo>
                <a:lnTo>
                  <a:pt x="25516" y="10637"/>
                </a:lnTo>
                <a:lnTo>
                  <a:pt x="27249" y="11115"/>
                </a:lnTo>
                <a:lnTo>
                  <a:pt x="28922" y="11593"/>
                </a:lnTo>
                <a:lnTo>
                  <a:pt x="32388" y="12669"/>
                </a:lnTo>
                <a:lnTo>
                  <a:pt x="33046" y="12908"/>
                </a:lnTo>
                <a:lnTo>
                  <a:pt x="33822" y="13267"/>
                </a:lnTo>
                <a:lnTo>
                  <a:pt x="34599" y="13446"/>
                </a:lnTo>
                <a:lnTo>
                  <a:pt x="34958" y="13506"/>
                </a:lnTo>
                <a:lnTo>
                  <a:pt x="35256" y="13506"/>
                </a:lnTo>
                <a:lnTo>
                  <a:pt x="35137" y="14043"/>
                </a:lnTo>
                <a:lnTo>
                  <a:pt x="34958" y="14641"/>
                </a:lnTo>
                <a:lnTo>
                  <a:pt x="34539" y="15776"/>
                </a:lnTo>
                <a:lnTo>
                  <a:pt x="34061" y="16852"/>
                </a:lnTo>
                <a:lnTo>
                  <a:pt x="33404" y="17868"/>
                </a:lnTo>
                <a:lnTo>
                  <a:pt x="32687" y="18884"/>
                </a:lnTo>
                <a:lnTo>
                  <a:pt x="31850" y="19780"/>
                </a:lnTo>
                <a:lnTo>
                  <a:pt x="30954" y="20676"/>
                </a:lnTo>
                <a:lnTo>
                  <a:pt x="29938" y="21453"/>
                </a:lnTo>
                <a:lnTo>
                  <a:pt x="28922" y="22230"/>
                </a:lnTo>
                <a:lnTo>
                  <a:pt x="27847" y="22887"/>
                </a:lnTo>
                <a:lnTo>
                  <a:pt x="26711" y="23544"/>
                </a:lnTo>
                <a:lnTo>
                  <a:pt x="25576" y="24082"/>
                </a:lnTo>
                <a:lnTo>
                  <a:pt x="24441" y="24501"/>
                </a:lnTo>
                <a:lnTo>
                  <a:pt x="23305" y="24919"/>
                </a:lnTo>
                <a:lnTo>
                  <a:pt x="22170" y="25218"/>
                </a:lnTo>
                <a:lnTo>
                  <a:pt x="21035" y="25457"/>
                </a:lnTo>
                <a:lnTo>
                  <a:pt x="21035" y="25457"/>
                </a:lnTo>
                <a:lnTo>
                  <a:pt x="21094" y="25277"/>
                </a:lnTo>
                <a:lnTo>
                  <a:pt x="21035" y="25098"/>
                </a:lnTo>
                <a:lnTo>
                  <a:pt x="20915" y="24979"/>
                </a:lnTo>
                <a:lnTo>
                  <a:pt x="20796" y="25038"/>
                </a:lnTo>
                <a:lnTo>
                  <a:pt x="20736" y="25038"/>
                </a:lnTo>
                <a:lnTo>
                  <a:pt x="20796" y="24919"/>
                </a:lnTo>
                <a:lnTo>
                  <a:pt x="20796" y="24680"/>
                </a:lnTo>
                <a:lnTo>
                  <a:pt x="20736" y="23963"/>
                </a:lnTo>
                <a:lnTo>
                  <a:pt x="20497" y="22887"/>
                </a:lnTo>
                <a:lnTo>
                  <a:pt x="20198" y="21752"/>
                </a:lnTo>
                <a:lnTo>
                  <a:pt x="19541" y="19421"/>
                </a:lnTo>
                <a:lnTo>
                  <a:pt x="19123" y="18107"/>
                </a:lnTo>
                <a:lnTo>
                  <a:pt x="18704" y="16195"/>
                </a:lnTo>
                <a:lnTo>
                  <a:pt x="18346" y="14282"/>
                </a:lnTo>
                <a:lnTo>
                  <a:pt x="18107" y="12370"/>
                </a:lnTo>
                <a:lnTo>
                  <a:pt x="17987" y="10458"/>
                </a:lnTo>
                <a:lnTo>
                  <a:pt x="19003" y="11713"/>
                </a:lnTo>
                <a:lnTo>
                  <a:pt x="20138" y="13028"/>
                </a:lnTo>
                <a:lnTo>
                  <a:pt x="21274" y="14223"/>
                </a:lnTo>
                <a:lnTo>
                  <a:pt x="22529" y="15418"/>
                </a:lnTo>
                <a:lnTo>
                  <a:pt x="23783" y="16613"/>
                </a:lnTo>
                <a:lnTo>
                  <a:pt x="25038" y="17688"/>
                </a:lnTo>
                <a:lnTo>
                  <a:pt x="26353" y="18764"/>
                </a:lnTo>
                <a:lnTo>
                  <a:pt x="27668" y="19840"/>
                </a:lnTo>
                <a:lnTo>
                  <a:pt x="28146" y="20198"/>
                </a:lnTo>
                <a:lnTo>
                  <a:pt x="28803" y="20736"/>
                </a:lnTo>
                <a:lnTo>
                  <a:pt x="29161" y="20915"/>
                </a:lnTo>
                <a:lnTo>
                  <a:pt x="29520" y="21095"/>
                </a:lnTo>
                <a:lnTo>
                  <a:pt x="29819" y="21095"/>
                </a:lnTo>
                <a:lnTo>
                  <a:pt x="29938" y="21035"/>
                </a:lnTo>
                <a:lnTo>
                  <a:pt x="29998" y="20975"/>
                </a:lnTo>
                <a:lnTo>
                  <a:pt x="30058" y="20855"/>
                </a:lnTo>
                <a:lnTo>
                  <a:pt x="30058" y="20736"/>
                </a:lnTo>
                <a:lnTo>
                  <a:pt x="29998" y="20437"/>
                </a:lnTo>
                <a:lnTo>
                  <a:pt x="29759" y="20198"/>
                </a:lnTo>
                <a:lnTo>
                  <a:pt x="29460" y="19899"/>
                </a:lnTo>
                <a:lnTo>
                  <a:pt x="28743" y="19421"/>
                </a:lnTo>
                <a:lnTo>
                  <a:pt x="28265" y="19123"/>
                </a:lnTo>
                <a:lnTo>
                  <a:pt x="26950" y="18107"/>
                </a:lnTo>
                <a:lnTo>
                  <a:pt x="25636" y="17091"/>
                </a:lnTo>
                <a:lnTo>
                  <a:pt x="24321" y="16015"/>
                </a:lnTo>
                <a:lnTo>
                  <a:pt x="23066" y="14880"/>
                </a:lnTo>
                <a:lnTo>
                  <a:pt x="21871" y="13745"/>
                </a:lnTo>
                <a:lnTo>
                  <a:pt x="20676" y="12550"/>
                </a:lnTo>
                <a:lnTo>
                  <a:pt x="19481" y="11295"/>
                </a:lnTo>
                <a:lnTo>
                  <a:pt x="18943" y="10697"/>
                </a:lnTo>
                <a:lnTo>
                  <a:pt x="18465" y="10040"/>
                </a:lnTo>
                <a:lnTo>
                  <a:pt x="18047" y="9502"/>
                </a:lnTo>
                <a:lnTo>
                  <a:pt x="17987" y="9382"/>
                </a:lnTo>
                <a:lnTo>
                  <a:pt x="17987" y="9263"/>
                </a:lnTo>
                <a:close/>
                <a:moveTo>
                  <a:pt x="17509" y="9861"/>
                </a:moveTo>
                <a:lnTo>
                  <a:pt x="17390" y="10876"/>
                </a:lnTo>
                <a:lnTo>
                  <a:pt x="17390" y="11832"/>
                </a:lnTo>
                <a:lnTo>
                  <a:pt x="17390" y="12848"/>
                </a:lnTo>
                <a:lnTo>
                  <a:pt x="17509" y="13804"/>
                </a:lnTo>
                <a:lnTo>
                  <a:pt x="17629" y="14820"/>
                </a:lnTo>
                <a:lnTo>
                  <a:pt x="17808" y="15776"/>
                </a:lnTo>
                <a:lnTo>
                  <a:pt x="18286" y="17748"/>
                </a:lnTo>
                <a:lnTo>
                  <a:pt x="19302" y="21692"/>
                </a:lnTo>
                <a:lnTo>
                  <a:pt x="19780" y="23604"/>
                </a:lnTo>
                <a:lnTo>
                  <a:pt x="19959" y="24620"/>
                </a:lnTo>
                <a:lnTo>
                  <a:pt x="20138" y="25576"/>
                </a:lnTo>
                <a:lnTo>
                  <a:pt x="18764" y="25696"/>
                </a:lnTo>
                <a:lnTo>
                  <a:pt x="17449" y="25696"/>
                </a:lnTo>
                <a:lnTo>
                  <a:pt x="16135" y="25576"/>
                </a:lnTo>
                <a:lnTo>
                  <a:pt x="14820" y="25457"/>
                </a:lnTo>
                <a:lnTo>
                  <a:pt x="13506" y="25158"/>
                </a:lnTo>
                <a:lnTo>
                  <a:pt x="12191" y="24799"/>
                </a:lnTo>
                <a:lnTo>
                  <a:pt x="10936" y="24321"/>
                </a:lnTo>
                <a:lnTo>
                  <a:pt x="9741" y="23843"/>
                </a:lnTo>
                <a:lnTo>
                  <a:pt x="9980" y="23544"/>
                </a:lnTo>
                <a:lnTo>
                  <a:pt x="10219" y="23186"/>
                </a:lnTo>
                <a:lnTo>
                  <a:pt x="10637" y="22409"/>
                </a:lnTo>
                <a:lnTo>
                  <a:pt x="10996" y="21573"/>
                </a:lnTo>
                <a:lnTo>
                  <a:pt x="11354" y="20855"/>
                </a:lnTo>
                <a:lnTo>
                  <a:pt x="13386" y="17031"/>
                </a:lnTo>
                <a:lnTo>
                  <a:pt x="15418" y="13446"/>
                </a:lnTo>
                <a:lnTo>
                  <a:pt x="17509" y="9861"/>
                </a:lnTo>
                <a:close/>
                <a:moveTo>
                  <a:pt x="35256" y="1973"/>
                </a:moveTo>
                <a:lnTo>
                  <a:pt x="35735" y="3228"/>
                </a:lnTo>
                <a:lnTo>
                  <a:pt x="36213" y="4542"/>
                </a:lnTo>
                <a:lnTo>
                  <a:pt x="36631" y="5857"/>
                </a:lnTo>
                <a:lnTo>
                  <a:pt x="36989" y="7231"/>
                </a:lnTo>
                <a:lnTo>
                  <a:pt x="37228" y="8546"/>
                </a:lnTo>
                <a:lnTo>
                  <a:pt x="37408" y="9920"/>
                </a:lnTo>
                <a:lnTo>
                  <a:pt x="37467" y="11295"/>
                </a:lnTo>
                <a:lnTo>
                  <a:pt x="37348" y="12729"/>
                </a:lnTo>
                <a:lnTo>
                  <a:pt x="37288" y="13386"/>
                </a:lnTo>
                <a:lnTo>
                  <a:pt x="37169" y="14043"/>
                </a:lnTo>
                <a:lnTo>
                  <a:pt x="36989" y="14760"/>
                </a:lnTo>
                <a:lnTo>
                  <a:pt x="36750" y="15418"/>
                </a:lnTo>
                <a:lnTo>
                  <a:pt x="36511" y="16075"/>
                </a:lnTo>
                <a:lnTo>
                  <a:pt x="36213" y="16732"/>
                </a:lnTo>
                <a:lnTo>
                  <a:pt x="35495" y="17987"/>
                </a:lnTo>
                <a:lnTo>
                  <a:pt x="34659" y="19182"/>
                </a:lnTo>
                <a:lnTo>
                  <a:pt x="33763" y="20377"/>
                </a:lnTo>
                <a:lnTo>
                  <a:pt x="32687" y="21453"/>
                </a:lnTo>
                <a:lnTo>
                  <a:pt x="31611" y="22469"/>
                </a:lnTo>
                <a:lnTo>
                  <a:pt x="30416" y="23425"/>
                </a:lnTo>
                <a:lnTo>
                  <a:pt x="29161" y="24321"/>
                </a:lnTo>
                <a:lnTo>
                  <a:pt x="27847" y="25098"/>
                </a:lnTo>
                <a:lnTo>
                  <a:pt x="26532" y="25815"/>
                </a:lnTo>
                <a:lnTo>
                  <a:pt x="25158" y="26413"/>
                </a:lnTo>
                <a:lnTo>
                  <a:pt x="23843" y="26891"/>
                </a:lnTo>
                <a:lnTo>
                  <a:pt x="22469" y="27309"/>
                </a:lnTo>
                <a:lnTo>
                  <a:pt x="21154" y="27548"/>
                </a:lnTo>
                <a:lnTo>
                  <a:pt x="20437" y="27668"/>
                </a:lnTo>
                <a:lnTo>
                  <a:pt x="19660" y="27727"/>
                </a:lnTo>
                <a:lnTo>
                  <a:pt x="18107" y="27727"/>
                </a:lnTo>
                <a:lnTo>
                  <a:pt x="16553" y="27548"/>
                </a:lnTo>
                <a:lnTo>
                  <a:pt x="14999" y="27309"/>
                </a:lnTo>
                <a:lnTo>
                  <a:pt x="13506" y="26951"/>
                </a:lnTo>
                <a:lnTo>
                  <a:pt x="12012" y="26472"/>
                </a:lnTo>
                <a:lnTo>
                  <a:pt x="10578" y="25994"/>
                </a:lnTo>
                <a:lnTo>
                  <a:pt x="9143" y="25397"/>
                </a:lnTo>
                <a:lnTo>
                  <a:pt x="8367" y="25038"/>
                </a:lnTo>
                <a:lnTo>
                  <a:pt x="7650" y="24680"/>
                </a:lnTo>
                <a:lnTo>
                  <a:pt x="6932" y="24262"/>
                </a:lnTo>
                <a:lnTo>
                  <a:pt x="6335" y="23843"/>
                </a:lnTo>
                <a:lnTo>
                  <a:pt x="5678" y="23365"/>
                </a:lnTo>
                <a:lnTo>
                  <a:pt x="5140" y="22827"/>
                </a:lnTo>
                <a:lnTo>
                  <a:pt x="4602" y="22290"/>
                </a:lnTo>
                <a:lnTo>
                  <a:pt x="4064" y="21752"/>
                </a:lnTo>
                <a:lnTo>
                  <a:pt x="3108" y="20557"/>
                </a:lnTo>
                <a:lnTo>
                  <a:pt x="2272" y="19302"/>
                </a:lnTo>
                <a:lnTo>
                  <a:pt x="1435" y="17927"/>
                </a:lnTo>
                <a:lnTo>
                  <a:pt x="658" y="16434"/>
                </a:lnTo>
                <a:lnTo>
                  <a:pt x="957" y="16374"/>
                </a:lnTo>
                <a:lnTo>
                  <a:pt x="1136" y="16434"/>
                </a:lnTo>
                <a:lnTo>
                  <a:pt x="1256" y="16434"/>
                </a:lnTo>
                <a:lnTo>
                  <a:pt x="1315" y="16553"/>
                </a:lnTo>
                <a:lnTo>
                  <a:pt x="1435" y="16912"/>
                </a:lnTo>
                <a:lnTo>
                  <a:pt x="1554" y="17449"/>
                </a:lnTo>
                <a:lnTo>
                  <a:pt x="1734" y="17808"/>
                </a:lnTo>
                <a:lnTo>
                  <a:pt x="1973" y="18226"/>
                </a:lnTo>
                <a:lnTo>
                  <a:pt x="2511" y="18943"/>
                </a:lnTo>
                <a:lnTo>
                  <a:pt x="3048" y="19660"/>
                </a:lnTo>
                <a:lnTo>
                  <a:pt x="3646" y="20377"/>
                </a:lnTo>
                <a:lnTo>
                  <a:pt x="4303" y="20975"/>
                </a:lnTo>
                <a:lnTo>
                  <a:pt x="4961" y="21632"/>
                </a:lnTo>
                <a:lnTo>
                  <a:pt x="5678" y="22230"/>
                </a:lnTo>
                <a:lnTo>
                  <a:pt x="6395" y="22827"/>
                </a:lnTo>
                <a:lnTo>
                  <a:pt x="7231" y="23365"/>
                </a:lnTo>
                <a:lnTo>
                  <a:pt x="8008" y="23903"/>
                </a:lnTo>
                <a:lnTo>
                  <a:pt x="8845" y="24381"/>
                </a:lnTo>
                <a:lnTo>
                  <a:pt x="9681" y="24799"/>
                </a:lnTo>
                <a:lnTo>
                  <a:pt x="10578" y="25158"/>
                </a:lnTo>
                <a:lnTo>
                  <a:pt x="11414" y="25516"/>
                </a:lnTo>
                <a:lnTo>
                  <a:pt x="12310" y="25815"/>
                </a:lnTo>
                <a:lnTo>
                  <a:pt x="13147" y="26054"/>
                </a:lnTo>
                <a:lnTo>
                  <a:pt x="13984" y="26233"/>
                </a:lnTo>
                <a:lnTo>
                  <a:pt x="14820" y="26413"/>
                </a:lnTo>
                <a:lnTo>
                  <a:pt x="15716" y="26532"/>
                </a:lnTo>
                <a:lnTo>
                  <a:pt x="16553" y="26592"/>
                </a:lnTo>
                <a:lnTo>
                  <a:pt x="17449" y="26652"/>
                </a:lnTo>
                <a:lnTo>
                  <a:pt x="18346" y="26652"/>
                </a:lnTo>
                <a:lnTo>
                  <a:pt x="19182" y="26592"/>
                </a:lnTo>
                <a:lnTo>
                  <a:pt x="20079" y="26532"/>
                </a:lnTo>
                <a:lnTo>
                  <a:pt x="20915" y="26413"/>
                </a:lnTo>
                <a:lnTo>
                  <a:pt x="21812" y="26233"/>
                </a:lnTo>
                <a:lnTo>
                  <a:pt x="22648" y="26054"/>
                </a:lnTo>
                <a:lnTo>
                  <a:pt x="23485" y="25815"/>
                </a:lnTo>
                <a:lnTo>
                  <a:pt x="24321" y="25516"/>
                </a:lnTo>
                <a:lnTo>
                  <a:pt x="25158" y="25218"/>
                </a:lnTo>
                <a:lnTo>
                  <a:pt x="26592" y="24620"/>
                </a:lnTo>
                <a:lnTo>
                  <a:pt x="28026" y="23843"/>
                </a:lnTo>
                <a:lnTo>
                  <a:pt x="29341" y="22947"/>
                </a:lnTo>
                <a:lnTo>
                  <a:pt x="30596" y="21991"/>
                </a:lnTo>
                <a:lnTo>
                  <a:pt x="31791" y="20975"/>
                </a:lnTo>
                <a:lnTo>
                  <a:pt x="32328" y="20377"/>
                </a:lnTo>
                <a:lnTo>
                  <a:pt x="32866" y="19780"/>
                </a:lnTo>
                <a:lnTo>
                  <a:pt x="33344" y="19182"/>
                </a:lnTo>
                <a:lnTo>
                  <a:pt x="33822" y="18525"/>
                </a:lnTo>
                <a:lnTo>
                  <a:pt x="34241" y="17868"/>
                </a:lnTo>
                <a:lnTo>
                  <a:pt x="34659" y="17151"/>
                </a:lnTo>
                <a:lnTo>
                  <a:pt x="35077" y="16314"/>
                </a:lnTo>
                <a:lnTo>
                  <a:pt x="35436" y="15478"/>
                </a:lnTo>
                <a:lnTo>
                  <a:pt x="35675" y="14581"/>
                </a:lnTo>
                <a:lnTo>
                  <a:pt x="35914" y="13745"/>
                </a:lnTo>
                <a:lnTo>
                  <a:pt x="36033" y="12848"/>
                </a:lnTo>
                <a:lnTo>
                  <a:pt x="36033" y="11892"/>
                </a:lnTo>
                <a:lnTo>
                  <a:pt x="36033" y="10996"/>
                </a:lnTo>
                <a:lnTo>
                  <a:pt x="35914" y="10040"/>
                </a:lnTo>
                <a:lnTo>
                  <a:pt x="35735" y="8904"/>
                </a:lnTo>
                <a:lnTo>
                  <a:pt x="35495" y="7769"/>
                </a:lnTo>
                <a:lnTo>
                  <a:pt x="34898" y="5439"/>
                </a:lnTo>
                <a:lnTo>
                  <a:pt x="34539" y="4303"/>
                </a:lnTo>
                <a:lnTo>
                  <a:pt x="34420" y="3706"/>
                </a:lnTo>
                <a:lnTo>
                  <a:pt x="34360" y="3168"/>
                </a:lnTo>
                <a:lnTo>
                  <a:pt x="34360" y="2630"/>
                </a:lnTo>
                <a:lnTo>
                  <a:pt x="34360" y="2451"/>
                </a:lnTo>
                <a:lnTo>
                  <a:pt x="34420" y="2331"/>
                </a:lnTo>
                <a:lnTo>
                  <a:pt x="34480" y="2272"/>
                </a:lnTo>
                <a:lnTo>
                  <a:pt x="34659" y="2212"/>
                </a:lnTo>
                <a:lnTo>
                  <a:pt x="35256" y="1973"/>
                </a:lnTo>
                <a:close/>
                <a:moveTo>
                  <a:pt x="35137" y="1"/>
                </a:moveTo>
                <a:lnTo>
                  <a:pt x="34958" y="120"/>
                </a:lnTo>
                <a:lnTo>
                  <a:pt x="34838" y="240"/>
                </a:lnTo>
                <a:lnTo>
                  <a:pt x="34778" y="479"/>
                </a:lnTo>
                <a:lnTo>
                  <a:pt x="34778" y="658"/>
                </a:lnTo>
                <a:lnTo>
                  <a:pt x="34838" y="897"/>
                </a:lnTo>
                <a:lnTo>
                  <a:pt x="34420" y="1017"/>
                </a:lnTo>
                <a:lnTo>
                  <a:pt x="34002" y="1077"/>
                </a:lnTo>
                <a:lnTo>
                  <a:pt x="33643" y="1136"/>
                </a:lnTo>
                <a:lnTo>
                  <a:pt x="33285" y="1256"/>
                </a:lnTo>
                <a:lnTo>
                  <a:pt x="32986" y="1435"/>
                </a:lnTo>
                <a:lnTo>
                  <a:pt x="32567" y="1674"/>
                </a:lnTo>
                <a:lnTo>
                  <a:pt x="32149" y="1973"/>
                </a:lnTo>
                <a:lnTo>
                  <a:pt x="31671" y="2152"/>
                </a:lnTo>
                <a:lnTo>
                  <a:pt x="26652" y="4244"/>
                </a:lnTo>
                <a:lnTo>
                  <a:pt x="21513" y="6395"/>
                </a:lnTo>
                <a:lnTo>
                  <a:pt x="16314" y="8606"/>
                </a:lnTo>
                <a:lnTo>
                  <a:pt x="11474" y="10757"/>
                </a:lnTo>
                <a:lnTo>
                  <a:pt x="6693" y="12968"/>
                </a:lnTo>
                <a:lnTo>
                  <a:pt x="5020" y="13685"/>
                </a:lnTo>
                <a:lnTo>
                  <a:pt x="3347" y="14402"/>
                </a:lnTo>
                <a:lnTo>
                  <a:pt x="2570" y="14760"/>
                </a:lnTo>
                <a:lnTo>
                  <a:pt x="1793" y="15179"/>
                </a:lnTo>
                <a:lnTo>
                  <a:pt x="1076" y="15657"/>
                </a:lnTo>
                <a:lnTo>
                  <a:pt x="479" y="16135"/>
                </a:lnTo>
                <a:lnTo>
                  <a:pt x="419" y="15956"/>
                </a:lnTo>
                <a:lnTo>
                  <a:pt x="359" y="15776"/>
                </a:lnTo>
                <a:lnTo>
                  <a:pt x="240" y="15717"/>
                </a:lnTo>
                <a:lnTo>
                  <a:pt x="61" y="15657"/>
                </a:lnTo>
                <a:lnTo>
                  <a:pt x="1" y="15836"/>
                </a:lnTo>
                <a:lnTo>
                  <a:pt x="1" y="16015"/>
                </a:lnTo>
                <a:lnTo>
                  <a:pt x="61" y="16374"/>
                </a:lnTo>
                <a:lnTo>
                  <a:pt x="180" y="16732"/>
                </a:lnTo>
                <a:lnTo>
                  <a:pt x="539" y="17629"/>
                </a:lnTo>
                <a:lnTo>
                  <a:pt x="1076" y="18704"/>
                </a:lnTo>
                <a:lnTo>
                  <a:pt x="2152" y="20676"/>
                </a:lnTo>
                <a:lnTo>
                  <a:pt x="2869" y="21812"/>
                </a:lnTo>
                <a:lnTo>
                  <a:pt x="3467" y="22648"/>
                </a:lnTo>
                <a:lnTo>
                  <a:pt x="4124" y="23365"/>
                </a:lnTo>
                <a:lnTo>
                  <a:pt x="4841" y="23963"/>
                </a:lnTo>
                <a:lnTo>
                  <a:pt x="5558" y="24560"/>
                </a:lnTo>
                <a:lnTo>
                  <a:pt x="6395" y="25098"/>
                </a:lnTo>
                <a:lnTo>
                  <a:pt x="7231" y="25576"/>
                </a:lnTo>
                <a:lnTo>
                  <a:pt x="8068" y="26054"/>
                </a:lnTo>
                <a:lnTo>
                  <a:pt x="8964" y="26472"/>
                </a:lnTo>
                <a:lnTo>
                  <a:pt x="10996" y="27249"/>
                </a:lnTo>
                <a:lnTo>
                  <a:pt x="12071" y="27548"/>
                </a:lnTo>
                <a:lnTo>
                  <a:pt x="13087" y="27847"/>
                </a:lnTo>
                <a:lnTo>
                  <a:pt x="14103" y="28146"/>
                </a:lnTo>
                <a:lnTo>
                  <a:pt x="15179" y="28325"/>
                </a:lnTo>
                <a:lnTo>
                  <a:pt x="16195" y="28504"/>
                </a:lnTo>
                <a:lnTo>
                  <a:pt x="17270" y="28624"/>
                </a:lnTo>
                <a:lnTo>
                  <a:pt x="18346" y="28683"/>
                </a:lnTo>
                <a:lnTo>
                  <a:pt x="19362" y="28683"/>
                </a:lnTo>
                <a:lnTo>
                  <a:pt x="20437" y="28624"/>
                </a:lnTo>
                <a:lnTo>
                  <a:pt x="21453" y="28504"/>
                </a:lnTo>
                <a:lnTo>
                  <a:pt x="22529" y="28265"/>
                </a:lnTo>
                <a:lnTo>
                  <a:pt x="23544" y="28026"/>
                </a:lnTo>
                <a:lnTo>
                  <a:pt x="24620" y="27668"/>
                </a:lnTo>
                <a:lnTo>
                  <a:pt x="25636" y="27249"/>
                </a:lnTo>
                <a:lnTo>
                  <a:pt x="27309" y="26413"/>
                </a:lnTo>
                <a:lnTo>
                  <a:pt x="28982" y="25457"/>
                </a:lnTo>
                <a:lnTo>
                  <a:pt x="30655" y="24321"/>
                </a:lnTo>
                <a:lnTo>
                  <a:pt x="31432" y="23724"/>
                </a:lnTo>
                <a:lnTo>
                  <a:pt x="32209" y="23126"/>
                </a:lnTo>
                <a:lnTo>
                  <a:pt x="32926" y="22469"/>
                </a:lnTo>
                <a:lnTo>
                  <a:pt x="33643" y="21812"/>
                </a:lnTo>
                <a:lnTo>
                  <a:pt x="34300" y="21095"/>
                </a:lnTo>
                <a:lnTo>
                  <a:pt x="34958" y="20377"/>
                </a:lnTo>
                <a:lnTo>
                  <a:pt x="35555" y="19601"/>
                </a:lnTo>
                <a:lnTo>
                  <a:pt x="36093" y="18824"/>
                </a:lnTo>
                <a:lnTo>
                  <a:pt x="36571" y="17987"/>
                </a:lnTo>
                <a:lnTo>
                  <a:pt x="37049" y="17151"/>
                </a:lnTo>
                <a:lnTo>
                  <a:pt x="37467" y="16135"/>
                </a:lnTo>
                <a:lnTo>
                  <a:pt x="37826" y="15059"/>
                </a:lnTo>
                <a:lnTo>
                  <a:pt x="38065" y="13984"/>
                </a:lnTo>
                <a:lnTo>
                  <a:pt x="38244" y="12968"/>
                </a:lnTo>
                <a:lnTo>
                  <a:pt x="38304" y="11892"/>
                </a:lnTo>
                <a:lnTo>
                  <a:pt x="38304" y="10757"/>
                </a:lnTo>
                <a:lnTo>
                  <a:pt x="38244" y="9681"/>
                </a:lnTo>
                <a:lnTo>
                  <a:pt x="38125" y="8606"/>
                </a:lnTo>
                <a:lnTo>
                  <a:pt x="37945" y="7530"/>
                </a:lnTo>
                <a:lnTo>
                  <a:pt x="37706" y="6454"/>
                </a:lnTo>
                <a:lnTo>
                  <a:pt x="37408" y="5379"/>
                </a:lnTo>
                <a:lnTo>
                  <a:pt x="37109" y="4363"/>
                </a:lnTo>
                <a:lnTo>
                  <a:pt x="36332" y="2272"/>
                </a:lnTo>
                <a:lnTo>
                  <a:pt x="35555" y="300"/>
                </a:lnTo>
                <a:lnTo>
                  <a:pt x="35436" y="61"/>
                </a:lnTo>
                <a:lnTo>
                  <a:pt x="35256" y="1"/>
                </a:lnTo>
                <a:close/>
              </a:path>
            </a:pathLst>
          </a:custGeom>
          <a:solidFill>
            <a:srgbClr val="140E4F">
              <a:alpha val="57309"/>
            </a:srgbClr>
          </a:solidFill>
          <a:ln>
            <a:noFill/>
          </a:ln>
        </p:spPr>
        <p:txBody>
          <a:bodyPr spcFirstLastPara="1" wrap="square" lIns="121897" tIns="121897" rIns="121897" bIns="121897" anchor="ctr" anchorCtr="0">
            <a:noAutofit/>
          </a:bodyPr>
          <a:lstStyle>
            <a:defPPr>
              <a:defRPr lang="en-US"/>
            </a:defPPr>
            <a:lvl1pPr marL="0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44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86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29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571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715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857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144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1" name="Google Shape;141;p5"/>
          <p:cNvSpPr/>
          <p:nvPr>
            <p:custDataLst>
              <p:tags r:id="rId17"/>
            </p:custDataLst>
          </p:nvPr>
        </p:nvSpPr>
        <p:spPr>
          <a:xfrm rot="-9290062">
            <a:off x="11141058" y="2269413"/>
            <a:ext cx="1035975" cy="1139187"/>
          </a:xfrm>
          <a:custGeom>
            <a:avLst/>
            <a:gdLst/>
            <a:ahLst/>
            <a:cxnLst/>
            <a:rect l="l" t="t" r="r" b="b"/>
            <a:pathLst>
              <a:path w="34779" h="38244" extrusionOk="0">
                <a:moveTo>
                  <a:pt x="20975" y="9322"/>
                </a:moveTo>
                <a:lnTo>
                  <a:pt x="20855" y="9382"/>
                </a:lnTo>
                <a:lnTo>
                  <a:pt x="20258" y="9920"/>
                </a:lnTo>
                <a:lnTo>
                  <a:pt x="19839" y="10338"/>
                </a:lnTo>
                <a:lnTo>
                  <a:pt x="19421" y="10816"/>
                </a:lnTo>
                <a:lnTo>
                  <a:pt x="19122" y="11294"/>
                </a:lnTo>
                <a:lnTo>
                  <a:pt x="19003" y="11533"/>
                </a:lnTo>
                <a:lnTo>
                  <a:pt x="18943" y="11712"/>
                </a:lnTo>
                <a:lnTo>
                  <a:pt x="18943" y="11892"/>
                </a:lnTo>
                <a:lnTo>
                  <a:pt x="19003" y="12011"/>
                </a:lnTo>
                <a:lnTo>
                  <a:pt x="19182" y="12071"/>
                </a:lnTo>
                <a:lnTo>
                  <a:pt x="19421" y="12131"/>
                </a:lnTo>
                <a:lnTo>
                  <a:pt x="19541" y="12071"/>
                </a:lnTo>
                <a:lnTo>
                  <a:pt x="19720" y="11952"/>
                </a:lnTo>
                <a:lnTo>
                  <a:pt x="20019" y="11593"/>
                </a:lnTo>
                <a:lnTo>
                  <a:pt x="20497" y="10816"/>
                </a:lnTo>
                <a:lnTo>
                  <a:pt x="20676" y="10517"/>
                </a:lnTo>
                <a:lnTo>
                  <a:pt x="20915" y="9980"/>
                </a:lnTo>
                <a:lnTo>
                  <a:pt x="20975" y="9681"/>
                </a:lnTo>
                <a:lnTo>
                  <a:pt x="21034" y="9442"/>
                </a:lnTo>
                <a:lnTo>
                  <a:pt x="21034" y="9382"/>
                </a:lnTo>
                <a:lnTo>
                  <a:pt x="20975" y="9322"/>
                </a:lnTo>
                <a:close/>
                <a:moveTo>
                  <a:pt x="23245" y="15238"/>
                </a:moveTo>
                <a:lnTo>
                  <a:pt x="22827" y="15298"/>
                </a:lnTo>
                <a:lnTo>
                  <a:pt x="22708" y="15358"/>
                </a:lnTo>
                <a:lnTo>
                  <a:pt x="22588" y="15477"/>
                </a:lnTo>
                <a:lnTo>
                  <a:pt x="22588" y="15656"/>
                </a:lnTo>
                <a:lnTo>
                  <a:pt x="22708" y="15836"/>
                </a:lnTo>
                <a:lnTo>
                  <a:pt x="22827" y="15955"/>
                </a:lnTo>
                <a:lnTo>
                  <a:pt x="23126" y="16075"/>
                </a:lnTo>
                <a:lnTo>
                  <a:pt x="23843" y="16254"/>
                </a:lnTo>
                <a:lnTo>
                  <a:pt x="24560" y="16373"/>
                </a:lnTo>
                <a:lnTo>
                  <a:pt x="25277" y="16373"/>
                </a:lnTo>
                <a:lnTo>
                  <a:pt x="25755" y="16254"/>
                </a:lnTo>
                <a:lnTo>
                  <a:pt x="25934" y="16134"/>
                </a:lnTo>
                <a:lnTo>
                  <a:pt x="26054" y="16075"/>
                </a:lnTo>
                <a:lnTo>
                  <a:pt x="26054" y="16015"/>
                </a:lnTo>
                <a:lnTo>
                  <a:pt x="26054" y="15895"/>
                </a:lnTo>
                <a:lnTo>
                  <a:pt x="25815" y="15776"/>
                </a:lnTo>
                <a:lnTo>
                  <a:pt x="25038" y="15537"/>
                </a:lnTo>
                <a:lnTo>
                  <a:pt x="24440" y="15417"/>
                </a:lnTo>
                <a:lnTo>
                  <a:pt x="23843" y="15298"/>
                </a:lnTo>
                <a:lnTo>
                  <a:pt x="23245" y="15238"/>
                </a:lnTo>
                <a:close/>
                <a:moveTo>
                  <a:pt x="16792" y="18166"/>
                </a:moveTo>
                <a:lnTo>
                  <a:pt x="16553" y="18226"/>
                </a:lnTo>
                <a:lnTo>
                  <a:pt x="16075" y="18465"/>
                </a:lnTo>
                <a:lnTo>
                  <a:pt x="15776" y="18644"/>
                </a:lnTo>
                <a:lnTo>
                  <a:pt x="15358" y="19122"/>
                </a:lnTo>
                <a:lnTo>
                  <a:pt x="14939" y="19779"/>
                </a:lnTo>
                <a:lnTo>
                  <a:pt x="14760" y="20138"/>
                </a:lnTo>
                <a:lnTo>
                  <a:pt x="14641" y="20496"/>
                </a:lnTo>
                <a:lnTo>
                  <a:pt x="14641" y="20795"/>
                </a:lnTo>
                <a:lnTo>
                  <a:pt x="14641" y="20915"/>
                </a:lnTo>
                <a:lnTo>
                  <a:pt x="14700" y="21034"/>
                </a:lnTo>
                <a:lnTo>
                  <a:pt x="14820" y="21094"/>
                </a:lnTo>
                <a:lnTo>
                  <a:pt x="14939" y="21094"/>
                </a:lnTo>
                <a:lnTo>
                  <a:pt x="15059" y="21034"/>
                </a:lnTo>
                <a:lnTo>
                  <a:pt x="15238" y="20915"/>
                </a:lnTo>
                <a:lnTo>
                  <a:pt x="15537" y="20616"/>
                </a:lnTo>
                <a:lnTo>
                  <a:pt x="15895" y="20138"/>
                </a:lnTo>
                <a:lnTo>
                  <a:pt x="16553" y="19122"/>
                </a:lnTo>
                <a:lnTo>
                  <a:pt x="16971" y="18405"/>
                </a:lnTo>
                <a:lnTo>
                  <a:pt x="17031" y="18226"/>
                </a:lnTo>
                <a:lnTo>
                  <a:pt x="17031" y="18166"/>
                </a:lnTo>
                <a:close/>
                <a:moveTo>
                  <a:pt x="23365" y="22110"/>
                </a:moveTo>
                <a:lnTo>
                  <a:pt x="23245" y="22229"/>
                </a:lnTo>
                <a:lnTo>
                  <a:pt x="23245" y="22409"/>
                </a:lnTo>
                <a:lnTo>
                  <a:pt x="23245" y="22707"/>
                </a:lnTo>
                <a:lnTo>
                  <a:pt x="23245" y="22946"/>
                </a:lnTo>
                <a:lnTo>
                  <a:pt x="23305" y="23185"/>
                </a:lnTo>
                <a:lnTo>
                  <a:pt x="23425" y="23305"/>
                </a:lnTo>
                <a:lnTo>
                  <a:pt x="23544" y="23484"/>
                </a:lnTo>
                <a:lnTo>
                  <a:pt x="23783" y="23604"/>
                </a:lnTo>
                <a:lnTo>
                  <a:pt x="24261" y="23843"/>
                </a:lnTo>
                <a:lnTo>
                  <a:pt x="24560" y="23962"/>
                </a:lnTo>
                <a:lnTo>
                  <a:pt x="25098" y="23962"/>
                </a:lnTo>
                <a:lnTo>
                  <a:pt x="25337" y="23843"/>
                </a:lnTo>
                <a:lnTo>
                  <a:pt x="25516" y="23664"/>
                </a:lnTo>
                <a:lnTo>
                  <a:pt x="25695" y="23544"/>
                </a:lnTo>
                <a:lnTo>
                  <a:pt x="25755" y="23425"/>
                </a:lnTo>
                <a:lnTo>
                  <a:pt x="25695" y="23305"/>
                </a:lnTo>
                <a:lnTo>
                  <a:pt x="25636" y="23185"/>
                </a:lnTo>
                <a:lnTo>
                  <a:pt x="25516" y="23066"/>
                </a:lnTo>
                <a:lnTo>
                  <a:pt x="25217" y="22827"/>
                </a:lnTo>
                <a:lnTo>
                  <a:pt x="24321" y="22528"/>
                </a:lnTo>
                <a:lnTo>
                  <a:pt x="23962" y="22409"/>
                </a:lnTo>
                <a:lnTo>
                  <a:pt x="23723" y="22289"/>
                </a:lnTo>
                <a:lnTo>
                  <a:pt x="23484" y="22110"/>
                </a:lnTo>
                <a:close/>
                <a:moveTo>
                  <a:pt x="9024" y="23783"/>
                </a:moveTo>
                <a:lnTo>
                  <a:pt x="8486" y="24142"/>
                </a:lnTo>
                <a:lnTo>
                  <a:pt x="8068" y="24440"/>
                </a:lnTo>
                <a:lnTo>
                  <a:pt x="7709" y="24799"/>
                </a:lnTo>
                <a:lnTo>
                  <a:pt x="7410" y="25157"/>
                </a:lnTo>
                <a:lnTo>
                  <a:pt x="7291" y="25337"/>
                </a:lnTo>
                <a:lnTo>
                  <a:pt x="7291" y="25516"/>
                </a:lnTo>
                <a:lnTo>
                  <a:pt x="7291" y="25635"/>
                </a:lnTo>
                <a:lnTo>
                  <a:pt x="7350" y="25755"/>
                </a:lnTo>
                <a:lnTo>
                  <a:pt x="7470" y="25874"/>
                </a:lnTo>
                <a:lnTo>
                  <a:pt x="7709" y="25934"/>
                </a:lnTo>
                <a:lnTo>
                  <a:pt x="7888" y="25934"/>
                </a:lnTo>
                <a:lnTo>
                  <a:pt x="8068" y="25874"/>
                </a:lnTo>
                <a:lnTo>
                  <a:pt x="8247" y="25815"/>
                </a:lnTo>
                <a:lnTo>
                  <a:pt x="8426" y="25635"/>
                </a:lnTo>
                <a:lnTo>
                  <a:pt x="8725" y="25277"/>
                </a:lnTo>
                <a:lnTo>
                  <a:pt x="8964" y="24859"/>
                </a:lnTo>
                <a:lnTo>
                  <a:pt x="9083" y="24440"/>
                </a:lnTo>
                <a:lnTo>
                  <a:pt x="9203" y="24082"/>
                </a:lnTo>
                <a:lnTo>
                  <a:pt x="9143" y="23843"/>
                </a:lnTo>
                <a:lnTo>
                  <a:pt x="9143" y="23783"/>
                </a:lnTo>
                <a:close/>
                <a:moveTo>
                  <a:pt x="17330" y="27129"/>
                </a:moveTo>
                <a:lnTo>
                  <a:pt x="17210" y="27189"/>
                </a:lnTo>
                <a:lnTo>
                  <a:pt x="16852" y="27368"/>
                </a:lnTo>
                <a:lnTo>
                  <a:pt x="16553" y="27607"/>
                </a:lnTo>
                <a:lnTo>
                  <a:pt x="16314" y="27966"/>
                </a:lnTo>
                <a:lnTo>
                  <a:pt x="16134" y="28324"/>
                </a:lnTo>
                <a:lnTo>
                  <a:pt x="16075" y="28623"/>
                </a:lnTo>
                <a:lnTo>
                  <a:pt x="16075" y="28743"/>
                </a:lnTo>
                <a:lnTo>
                  <a:pt x="16134" y="28802"/>
                </a:lnTo>
                <a:lnTo>
                  <a:pt x="16314" y="28862"/>
                </a:lnTo>
                <a:lnTo>
                  <a:pt x="16493" y="28862"/>
                </a:lnTo>
                <a:lnTo>
                  <a:pt x="16672" y="28802"/>
                </a:lnTo>
                <a:lnTo>
                  <a:pt x="16911" y="28623"/>
                </a:lnTo>
                <a:lnTo>
                  <a:pt x="17150" y="28384"/>
                </a:lnTo>
                <a:lnTo>
                  <a:pt x="17389" y="28145"/>
                </a:lnTo>
                <a:lnTo>
                  <a:pt x="17569" y="27846"/>
                </a:lnTo>
                <a:lnTo>
                  <a:pt x="17688" y="27607"/>
                </a:lnTo>
                <a:lnTo>
                  <a:pt x="17688" y="27428"/>
                </a:lnTo>
                <a:lnTo>
                  <a:pt x="17688" y="27368"/>
                </a:lnTo>
                <a:lnTo>
                  <a:pt x="17628" y="27249"/>
                </a:lnTo>
                <a:lnTo>
                  <a:pt x="17509" y="27189"/>
                </a:lnTo>
                <a:lnTo>
                  <a:pt x="17330" y="27129"/>
                </a:lnTo>
                <a:close/>
                <a:moveTo>
                  <a:pt x="27548" y="27548"/>
                </a:moveTo>
                <a:lnTo>
                  <a:pt x="27368" y="27607"/>
                </a:lnTo>
                <a:lnTo>
                  <a:pt x="27249" y="27727"/>
                </a:lnTo>
                <a:lnTo>
                  <a:pt x="27189" y="27906"/>
                </a:lnTo>
                <a:lnTo>
                  <a:pt x="27189" y="28026"/>
                </a:lnTo>
                <a:lnTo>
                  <a:pt x="27189" y="28205"/>
                </a:lnTo>
                <a:lnTo>
                  <a:pt x="27309" y="28563"/>
                </a:lnTo>
                <a:lnTo>
                  <a:pt x="27607" y="28922"/>
                </a:lnTo>
                <a:lnTo>
                  <a:pt x="27787" y="29041"/>
                </a:lnTo>
                <a:lnTo>
                  <a:pt x="28026" y="29161"/>
                </a:lnTo>
                <a:lnTo>
                  <a:pt x="28205" y="29221"/>
                </a:lnTo>
                <a:lnTo>
                  <a:pt x="28444" y="29281"/>
                </a:lnTo>
                <a:lnTo>
                  <a:pt x="28683" y="29221"/>
                </a:lnTo>
                <a:lnTo>
                  <a:pt x="28922" y="29161"/>
                </a:lnTo>
                <a:lnTo>
                  <a:pt x="29101" y="29041"/>
                </a:lnTo>
                <a:lnTo>
                  <a:pt x="29221" y="28922"/>
                </a:lnTo>
                <a:lnTo>
                  <a:pt x="29281" y="28802"/>
                </a:lnTo>
                <a:lnTo>
                  <a:pt x="29281" y="28683"/>
                </a:lnTo>
                <a:lnTo>
                  <a:pt x="29161" y="28384"/>
                </a:lnTo>
                <a:lnTo>
                  <a:pt x="28982" y="28145"/>
                </a:lnTo>
                <a:lnTo>
                  <a:pt x="28803" y="28145"/>
                </a:lnTo>
                <a:lnTo>
                  <a:pt x="28325" y="27906"/>
                </a:lnTo>
                <a:lnTo>
                  <a:pt x="27847" y="27667"/>
                </a:lnTo>
                <a:lnTo>
                  <a:pt x="27727" y="27548"/>
                </a:lnTo>
                <a:close/>
                <a:moveTo>
                  <a:pt x="23058" y="974"/>
                </a:moveTo>
                <a:lnTo>
                  <a:pt x="23126" y="1196"/>
                </a:lnTo>
                <a:lnTo>
                  <a:pt x="23544" y="2211"/>
                </a:lnTo>
                <a:lnTo>
                  <a:pt x="24082" y="3347"/>
                </a:lnTo>
                <a:lnTo>
                  <a:pt x="25217" y="5558"/>
                </a:lnTo>
                <a:lnTo>
                  <a:pt x="25875" y="6932"/>
                </a:lnTo>
                <a:lnTo>
                  <a:pt x="27368" y="10697"/>
                </a:lnTo>
                <a:lnTo>
                  <a:pt x="28803" y="14521"/>
                </a:lnTo>
                <a:lnTo>
                  <a:pt x="30177" y="18345"/>
                </a:lnTo>
                <a:lnTo>
                  <a:pt x="30834" y="20257"/>
                </a:lnTo>
                <a:lnTo>
                  <a:pt x="31372" y="22229"/>
                </a:lnTo>
                <a:lnTo>
                  <a:pt x="31850" y="24440"/>
                </a:lnTo>
                <a:lnTo>
                  <a:pt x="32268" y="26651"/>
                </a:lnTo>
                <a:lnTo>
                  <a:pt x="32567" y="28504"/>
                </a:lnTo>
                <a:lnTo>
                  <a:pt x="32627" y="29101"/>
                </a:lnTo>
                <a:lnTo>
                  <a:pt x="32627" y="29340"/>
                </a:lnTo>
                <a:lnTo>
                  <a:pt x="32627" y="29460"/>
                </a:lnTo>
                <a:lnTo>
                  <a:pt x="32507" y="29639"/>
                </a:lnTo>
                <a:lnTo>
                  <a:pt x="32388" y="29759"/>
                </a:lnTo>
                <a:lnTo>
                  <a:pt x="31970" y="30117"/>
                </a:lnTo>
                <a:lnTo>
                  <a:pt x="31312" y="30535"/>
                </a:lnTo>
                <a:lnTo>
                  <a:pt x="30655" y="30954"/>
                </a:lnTo>
                <a:lnTo>
                  <a:pt x="29878" y="31252"/>
                </a:lnTo>
                <a:lnTo>
                  <a:pt x="29101" y="31432"/>
                </a:lnTo>
                <a:lnTo>
                  <a:pt x="28265" y="31611"/>
                </a:lnTo>
                <a:lnTo>
                  <a:pt x="27428" y="31730"/>
                </a:lnTo>
                <a:lnTo>
                  <a:pt x="26532" y="31790"/>
                </a:lnTo>
                <a:lnTo>
                  <a:pt x="25695" y="31850"/>
                </a:lnTo>
                <a:lnTo>
                  <a:pt x="23903" y="31790"/>
                </a:lnTo>
                <a:lnTo>
                  <a:pt x="22170" y="31611"/>
                </a:lnTo>
                <a:lnTo>
                  <a:pt x="19003" y="31252"/>
                </a:lnTo>
                <a:lnTo>
                  <a:pt x="16971" y="30954"/>
                </a:lnTo>
                <a:lnTo>
                  <a:pt x="14999" y="30655"/>
                </a:lnTo>
                <a:lnTo>
                  <a:pt x="13027" y="30237"/>
                </a:lnTo>
                <a:lnTo>
                  <a:pt x="11055" y="29759"/>
                </a:lnTo>
                <a:lnTo>
                  <a:pt x="10099" y="29460"/>
                </a:lnTo>
                <a:lnTo>
                  <a:pt x="9143" y="29161"/>
                </a:lnTo>
                <a:lnTo>
                  <a:pt x="7291" y="28384"/>
                </a:lnTo>
                <a:lnTo>
                  <a:pt x="6335" y="28026"/>
                </a:lnTo>
                <a:lnTo>
                  <a:pt x="5438" y="27727"/>
                </a:lnTo>
                <a:lnTo>
                  <a:pt x="4482" y="27428"/>
                </a:lnTo>
                <a:lnTo>
                  <a:pt x="3526" y="27249"/>
                </a:lnTo>
                <a:lnTo>
                  <a:pt x="8605" y="20616"/>
                </a:lnTo>
                <a:lnTo>
                  <a:pt x="13685" y="13983"/>
                </a:lnTo>
                <a:lnTo>
                  <a:pt x="15597" y="11473"/>
                </a:lnTo>
                <a:lnTo>
                  <a:pt x="18883" y="7171"/>
                </a:lnTo>
                <a:lnTo>
                  <a:pt x="20556" y="4900"/>
                </a:lnTo>
                <a:lnTo>
                  <a:pt x="21931" y="2928"/>
                </a:lnTo>
                <a:lnTo>
                  <a:pt x="22409" y="2152"/>
                </a:lnTo>
                <a:lnTo>
                  <a:pt x="22827" y="1494"/>
                </a:lnTo>
                <a:lnTo>
                  <a:pt x="23006" y="1076"/>
                </a:lnTo>
                <a:lnTo>
                  <a:pt x="23058" y="974"/>
                </a:lnTo>
                <a:close/>
                <a:moveTo>
                  <a:pt x="3168" y="27727"/>
                </a:moveTo>
                <a:lnTo>
                  <a:pt x="3825" y="28324"/>
                </a:lnTo>
                <a:lnTo>
                  <a:pt x="4602" y="28802"/>
                </a:lnTo>
                <a:lnTo>
                  <a:pt x="5438" y="29161"/>
                </a:lnTo>
                <a:lnTo>
                  <a:pt x="6335" y="29520"/>
                </a:lnTo>
                <a:lnTo>
                  <a:pt x="7291" y="29878"/>
                </a:lnTo>
                <a:lnTo>
                  <a:pt x="8187" y="30117"/>
                </a:lnTo>
                <a:lnTo>
                  <a:pt x="9920" y="30595"/>
                </a:lnTo>
                <a:lnTo>
                  <a:pt x="12071" y="31193"/>
                </a:lnTo>
                <a:lnTo>
                  <a:pt x="14222" y="31671"/>
                </a:lnTo>
                <a:lnTo>
                  <a:pt x="16373" y="32029"/>
                </a:lnTo>
                <a:lnTo>
                  <a:pt x="18584" y="32328"/>
                </a:lnTo>
                <a:lnTo>
                  <a:pt x="20377" y="32567"/>
                </a:lnTo>
                <a:lnTo>
                  <a:pt x="22230" y="32746"/>
                </a:lnTo>
                <a:lnTo>
                  <a:pt x="24082" y="32806"/>
                </a:lnTo>
                <a:lnTo>
                  <a:pt x="25934" y="32806"/>
                </a:lnTo>
                <a:lnTo>
                  <a:pt x="26831" y="32746"/>
                </a:lnTo>
                <a:lnTo>
                  <a:pt x="27787" y="32627"/>
                </a:lnTo>
                <a:lnTo>
                  <a:pt x="28683" y="32507"/>
                </a:lnTo>
                <a:lnTo>
                  <a:pt x="29579" y="32268"/>
                </a:lnTo>
                <a:lnTo>
                  <a:pt x="30416" y="32029"/>
                </a:lnTo>
                <a:lnTo>
                  <a:pt x="31253" y="31671"/>
                </a:lnTo>
                <a:lnTo>
                  <a:pt x="32089" y="31312"/>
                </a:lnTo>
                <a:lnTo>
                  <a:pt x="32866" y="30834"/>
                </a:lnTo>
                <a:lnTo>
                  <a:pt x="33045" y="32029"/>
                </a:lnTo>
                <a:lnTo>
                  <a:pt x="33165" y="32388"/>
                </a:lnTo>
                <a:lnTo>
                  <a:pt x="33165" y="32567"/>
                </a:lnTo>
                <a:lnTo>
                  <a:pt x="33105" y="32627"/>
                </a:lnTo>
                <a:lnTo>
                  <a:pt x="32985" y="32746"/>
                </a:lnTo>
                <a:lnTo>
                  <a:pt x="32866" y="32806"/>
                </a:lnTo>
                <a:lnTo>
                  <a:pt x="32448" y="32806"/>
                </a:lnTo>
                <a:lnTo>
                  <a:pt x="32209" y="32985"/>
                </a:lnTo>
                <a:lnTo>
                  <a:pt x="31850" y="33105"/>
                </a:lnTo>
                <a:lnTo>
                  <a:pt x="31133" y="33284"/>
                </a:lnTo>
                <a:lnTo>
                  <a:pt x="29759" y="33583"/>
                </a:lnTo>
                <a:lnTo>
                  <a:pt x="28026" y="33762"/>
                </a:lnTo>
                <a:lnTo>
                  <a:pt x="26233" y="33882"/>
                </a:lnTo>
                <a:lnTo>
                  <a:pt x="24500" y="33882"/>
                </a:lnTo>
                <a:lnTo>
                  <a:pt x="22708" y="33762"/>
                </a:lnTo>
                <a:lnTo>
                  <a:pt x="20915" y="33643"/>
                </a:lnTo>
                <a:lnTo>
                  <a:pt x="19182" y="33463"/>
                </a:lnTo>
                <a:lnTo>
                  <a:pt x="15716" y="33045"/>
                </a:lnTo>
                <a:lnTo>
                  <a:pt x="13924" y="32746"/>
                </a:lnTo>
                <a:lnTo>
                  <a:pt x="12191" y="32388"/>
                </a:lnTo>
                <a:lnTo>
                  <a:pt x="10517" y="31969"/>
                </a:lnTo>
                <a:lnTo>
                  <a:pt x="8844" y="31432"/>
                </a:lnTo>
                <a:lnTo>
                  <a:pt x="7231" y="30834"/>
                </a:lnTo>
                <a:lnTo>
                  <a:pt x="5618" y="30237"/>
                </a:lnTo>
                <a:lnTo>
                  <a:pt x="2331" y="28802"/>
                </a:lnTo>
                <a:lnTo>
                  <a:pt x="3168" y="27727"/>
                </a:lnTo>
                <a:close/>
                <a:moveTo>
                  <a:pt x="22887" y="0"/>
                </a:moveTo>
                <a:lnTo>
                  <a:pt x="22887" y="60"/>
                </a:lnTo>
                <a:lnTo>
                  <a:pt x="22827" y="180"/>
                </a:lnTo>
                <a:lnTo>
                  <a:pt x="22887" y="419"/>
                </a:lnTo>
                <a:lnTo>
                  <a:pt x="23030" y="885"/>
                </a:lnTo>
                <a:lnTo>
                  <a:pt x="23006" y="837"/>
                </a:lnTo>
                <a:lnTo>
                  <a:pt x="22827" y="1016"/>
                </a:lnTo>
                <a:lnTo>
                  <a:pt x="22349" y="1554"/>
                </a:lnTo>
                <a:lnTo>
                  <a:pt x="20676" y="3646"/>
                </a:lnTo>
                <a:lnTo>
                  <a:pt x="15597" y="10039"/>
                </a:lnTo>
                <a:lnTo>
                  <a:pt x="10278" y="16851"/>
                </a:lnTo>
                <a:lnTo>
                  <a:pt x="7291" y="20676"/>
                </a:lnTo>
                <a:lnTo>
                  <a:pt x="3526" y="25635"/>
                </a:lnTo>
                <a:lnTo>
                  <a:pt x="2690" y="26711"/>
                </a:lnTo>
                <a:lnTo>
                  <a:pt x="1435" y="28145"/>
                </a:lnTo>
                <a:lnTo>
                  <a:pt x="837" y="28922"/>
                </a:lnTo>
                <a:lnTo>
                  <a:pt x="359" y="29639"/>
                </a:lnTo>
                <a:lnTo>
                  <a:pt x="180" y="29998"/>
                </a:lnTo>
                <a:lnTo>
                  <a:pt x="60" y="30296"/>
                </a:lnTo>
                <a:lnTo>
                  <a:pt x="1" y="30595"/>
                </a:lnTo>
                <a:lnTo>
                  <a:pt x="1" y="30834"/>
                </a:lnTo>
                <a:lnTo>
                  <a:pt x="60" y="31013"/>
                </a:lnTo>
                <a:lnTo>
                  <a:pt x="180" y="31252"/>
                </a:lnTo>
                <a:lnTo>
                  <a:pt x="538" y="31671"/>
                </a:lnTo>
                <a:lnTo>
                  <a:pt x="1016" y="32089"/>
                </a:lnTo>
                <a:lnTo>
                  <a:pt x="1554" y="32507"/>
                </a:lnTo>
                <a:lnTo>
                  <a:pt x="2749" y="33284"/>
                </a:lnTo>
                <a:lnTo>
                  <a:pt x="3646" y="33822"/>
                </a:lnTo>
                <a:lnTo>
                  <a:pt x="4721" y="34479"/>
                </a:lnTo>
                <a:lnTo>
                  <a:pt x="5797" y="35077"/>
                </a:lnTo>
                <a:lnTo>
                  <a:pt x="6932" y="35615"/>
                </a:lnTo>
                <a:lnTo>
                  <a:pt x="8127" y="36093"/>
                </a:lnTo>
                <a:lnTo>
                  <a:pt x="9322" y="36511"/>
                </a:lnTo>
                <a:lnTo>
                  <a:pt x="10517" y="36869"/>
                </a:lnTo>
                <a:lnTo>
                  <a:pt x="11713" y="37168"/>
                </a:lnTo>
                <a:lnTo>
                  <a:pt x="12908" y="37467"/>
                </a:lnTo>
                <a:lnTo>
                  <a:pt x="14163" y="37706"/>
                </a:lnTo>
                <a:lnTo>
                  <a:pt x="15358" y="37885"/>
                </a:lnTo>
                <a:lnTo>
                  <a:pt x="16613" y="38005"/>
                </a:lnTo>
                <a:lnTo>
                  <a:pt x="17867" y="38124"/>
                </a:lnTo>
                <a:lnTo>
                  <a:pt x="20377" y="38244"/>
                </a:lnTo>
                <a:lnTo>
                  <a:pt x="22887" y="38184"/>
                </a:lnTo>
                <a:lnTo>
                  <a:pt x="25397" y="38124"/>
                </a:lnTo>
                <a:lnTo>
                  <a:pt x="27906" y="37945"/>
                </a:lnTo>
                <a:lnTo>
                  <a:pt x="30296" y="37945"/>
                </a:lnTo>
                <a:lnTo>
                  <a:pt x="30954" y="37885"/>
                </a:lnTo>
                <a:lnTo>
                  <a:pt x="31551" y="37826"/>
                </a:lnTo>
                <a:lnTo>
                  <a:pt x="32089" y="37706"/>
                </a:lnTo>
                <a:lnTo>
                  <a:pt x="32627" y="37586"/>
                </a:lnTo>
                <a:lnTo>
                  <a:pt x="32926" y="37467"/>
                </a:lnTo>
                <a:lnTo>
                  <a:pt x="33224" y="37288"/>
                </a:lnTo>
                <a:lnTo>
                  <a:pt x="33344" y="37228"/>
                </a:lnTo>
                <a:lnTo>
                  <a:pt x="33344" y="37049"/>
                </a:lnTo>
                <a:lnTo>
                  <a:pt x="33344" y="36929"/>
                </a:lnTo>
                <a:lnTo>
                  <a:pt x="33224" y="36690"/>
                </a:lnTo>
                <a:lnTo>
                  <a:pt x="33105" y="36571"/>
                </a:lnTo>
                <a:lnTo>
                  <a:pt x="32866" y="36511"/>
                </a:lnTo>
                <a:lnTo>
                  <a:pt x="32567" y="36451"/>
                </a:lnTo>
                <a:lnTo>
                  <a:pt x="32209" y="36511"/>
                </a:lnTo>
                <a:lnTo>
                  <a:pt x="31073" y="36630"/>
                </a:lnTo>
                <a:lnTo>
                  <a:pt x="28564" y="36869"/>
                </a:lnTo>
                <a:lnTo>
                  <a:pt x="25994" y="37049"/>
                </a:lnTo>
                <a:lnTo>
                  <a:pt x="23484" y="37168"/>
                </a:lnTo>
                <a:lnTo>
                  <a:pt x="20915" y="37168"/>
                </a:lnTo>
                <a:lnTo>
                  <a:pt x="19481" y="37108"/>
                </a:lnTo>
                <a:lnTo>
                  <a:pt x="18106" y="37049"/>
                </a:lnTo>
                <a:lnTo>
                  <a:pt x="16672" y="36929"/>
                </a:lnTo>
                <a:lnTo>
                  <a:pt x="15238" y="36750"/>
                </a:lnTo>
                <a:lnTo>
                  <a:pt x="13864" y="36571"/>
                </a:lnTo>
                <a:lnTo>
                  <a:pt x="12489" y="36272"/>
                </a:lnTo>
                <a:lnTo>
                  <a:pt x="11115" y="35913"/>
                </a:lnTo>
                <a:lnTo>
                  <a:pt x="9741" y="35555"/>
                </a:lnTo>
                <a:lnTo>
                  <a:pt x="8486" y="35077"/>
                </a:lnTo>
                <a:lnTo>
                  <a:pt x="7291" y="34599"/>
                </a:lnTo>
                <a:lnTo>
                  <a:pt x="6096" y="34061"/>
                </a:lnTo>
                <a:lnTo>
                  <a:pt x="4900" y="33404"/>
                </a:lnTo>
                <a:lnTo>
                  <a:pt x="3646" y="32567"/>
                </a:lnTo>
                <a:lnTo>
                  <a:pt x="2451" y="31730"/>
                </a:lnTo>
                <a:lnTo>
                  <a:pt x="1913" y="31312"/>
                </a:lnTo>
                <a:lnTo>
                  <a:pt x="1674" y="31133"/>
                </a:lnTo>
                <a:lnTo>
                  <a:pt x="1494" y="30954"/>
                </a:lnTo>
                <a:lnTo>
                  <a:pt x="1255" y="30476"/>
                </a:lnTo>
                <a:lnTo>
                  <a:pt x="1255" y="30296"/>
                </a:lnTo>
                <a:lnTo>
                  <a:pt x="1315" y="30177"/>
                </a:lnTo>
                <a:lnTo>
                  <a:pt x="1554" y="29818"/>
                </a:lnTo>
                <a:lnTo>
                  <a:pt x="1972" y="29281"/>
                </a:lnTo>
                <a:lnTo>
                  <a:pt x="2749" y="29878"/>
                </a:lnTo>
                <a:lnTo>
                  <a:pt x="3586" y="30416"/>
                </a:lnTo>
                <a:lnTo>
                  <a:pt x="4422" y="30954"/>
                </a:lnTo>
                <a:lnTo>
                  <a:pt x="5259" y="31372"/>
                </a:lnTo>
                <a:lnTo>
                  <a:pt x="6155" y="31790"/>
                </a:lnTo>
                <a:lnTo>
                  <a:pt x="7052" y="32149"/>
                </a:lnTo>
                <a:lnTo>
                  <a:pt x="8008" y="32448"/>
                </a:lnTo>
                <a:lnTo>
                  <a:pt x="8904" y="32746"/>
                </a:lnTo>
                <a:lnTo>
                  <a:pt x="10816" y="33224"/>
                </a:lnTo>
                <a:lnTo>
                  <a:pt x="12788" y="33643"/>
                </a:lnTo>
                <a:lnTo>
                  <a:pt x="14700" y="33941"/>
                </a:lnTo>
                <a:lnTo>
                  <a:pt x="16672" y="34121"/>
                </a:lnTo>
                <a:lnTo>
                  <a:pt x="20676" y="34599"/>
                </a:lnTo>
                <a:lnTo>
                  <a:pt x="22887" y="34838"/>
                </a:lnTo>
                <a:lnTo>
                  <a:pt x="25098" y="34957"/>
                </a:lnTo>
                <a:lnTo>
                  <a:pt x="27249" y="34957"/>
                </a:lnTo>
                <a:lnTo>
                  <a:pt x="28325" y="34838"/>
                </a:lnTo>
                <a:lnTo>
                  <a:pt x="29400" y="34718"/>
                </a:lnTo>
                <a:lnTo>
                  <a:pt x="30416" y="34479"/>
                </a:lnTo>
                <a:lnTo>
                  <a:pt x="31372" y="34240"/>
                </a:lnTo>
                <a:lnTo>
                  <a:pt x="32328" y="33882"/>
                </a:lnTo>
                <a:lnTo>
                  <a:pt x="33224" y="33404"/>
                </a:lnTo>
                <a:lnTo>
                  <a:pt x="33284" y="34300"/>
                </a:lnTo>
                <a:lnTo>
                  <a:pt x="33344" y="35435"/>
                </a:lnTo>
                <a:lnTo>
                  <a:pt x="33404" y="36033"/>
                </a:lnTo>
                <a:lnTo>
                  <a:pt x="33523" y="36571"/>
                </a:lnTo>
                <a:lnTo>
                  <a:pt x="33643" y="37049"/>
                </a:lnTo>
                <a:lnTo>
                  <a:pt x="33762" y="37347"/>
                </a:lnTo>
                <a:lnTo>
                  <a:pt x="34061" y="37586"/>
                </a:lnTo>
                <a:lnTo>
                  <a:pt x="34240" y="37646"/>
                </a:lnTo>
                <a:lnTo>
                  <a:pt x="34420" y="37706"/>
                </a:lnTo>
                <a:lnTo>
                  <a:pt x="34599" y="37706"/>
                </a:lnTo>
                <a:lnTo>
                  <a:pt x="34718" y="37646"/>
                </a:lnTo>
                <a:lnTo>
                  <a:pt x="34778" y="37467"/>
                </a:lnTo>
                <a:lnTo>
                  <a:pt x="34778" y="37228"/>
                </a:lnTo>
                <a:lnTo>
                  <a:pt x="34001" y="31730"/>
                </a:lnTo>
                <a:lnTo>
                  <a:pt x="33822" y="30535"/>
                </a:lnTo>
                <a:lnTo>
                  <a:pt x="33762" y="30296"/>
                </a:lnTo>
                <a:lnTo>
                  <a:pt x="33822" y="30117"/>
                </a:lnTo>
                <a:lnTo>
                  <a:pt x="33882" y="29998"/>
                </a:lnTo>
                <a:lnTo>
                  <a:pt x="34121" y="29878"/>
                </a:lnTo>
                <a:lnTo>
                  <a:pt x="34181" y="29579"/>
                </a:lnTo>
                <a:lnTo>
                  <a:pt x="34181" y="29101"/>
                </a:lnTo>
                <a:lnTo>
                  <a:pt x="34121" y="28922"/>
                </a:lnTo>
                <a:lnTo>
                  <a:pt x="34061" y="28802"/>
                </a:lnTo>
                <a:lnTo>
                  <a:pt x="34001" y="28743"/>
                </a:lnTo>
                <a:lnTo>
                  <a:pt x="33882" y="28743"/>
                </a:lnTo>
                <a:lnTo>
                  <a:pt x="33643" y="28922"/>
                </a:lnTo>
                <a:lnTo>
                  <a:pt x="33284" y="26831"/>
                </a:lnTo>
                <a:lnTo>
                  <a:pt x="32866" y="24799"/>
                </a:lnTo>
                <a:lnTo>
                  <a:pt x="32448" y="22767"/>
                </a:lnTo>
                <a:lnTo>
                  <a:pt x="31910" y="20795"/>
                </a:lnTo>
                <a:lnTo>
                  <a:pt x="31312" y="18823"/>
                </a:lnTo>
                <a:lnTo>
                  <a:pt x="30715" y="16851"/>
                </a:lnTo>
                <a:lnTo>
                  <a:pt x="29998" y="14880"/>
                </a:lnTo>
                <a:lnTo>
                  <a:pt x="29281" y="12908"/>
                </a:lnTo>
                <a:lnTo>
                  <a:pt x="27787" y="9143"/>
                </a:lnTo>
                <a:lnTo>
                  <a:pt x="26353" y="5378"/>
                </a:lnTo>
                <a:lnTo>
                  <a:pt x="25755" y="4243"/>
                </a:lnTo>
                <a:lnTo>
                  <a:pt x="24739" y="2331"/>
                </a:lnTo>
                <a:lnTo>
                  <a:pt x="24142" y="1375"/>
                </a:lnTo>
                <a:lnTo>
                  <a:pt x="23604" y="538"/>
                </a:lnTo>
                <a:lnTo>
                  <a:pt x="23365" y="299"/>
                </a:lnTo>
                <a:lnTo>
                  <a:pt x="23126" y="60"/>
                </a:lnTo>
                <a:lnTo>
                  <a:pt x="23006" y="0"/>
                </a:lnTo>
                <a:close/>
              </a:path>
            </a:pathLst>
          </a:custGeom>
          <a:solidFill>
            <a:srgbClr val="140E4F">
              <a:alpha val="57309"/>
            </a:srgbClr>
          </a:solidFill>
          <a:ln>
            <a:noFill/>
          </a:ln>
        </p:spPr>
        <p:txBody>
          <a:bodyPr spcFirstLastPara="1" wrap="square" lIns="121897" tIns="121897" rIns="121897" bIns="121897" anchor="ctr" anchorCtr="0">
            <a:noAutofit/>
          </a:bodyPr>
          <a:lstStyle>
            <a:defPPr>
              <a:defRPr lang="en-US"/>
            </a:defPPr>
            <a:lvl1pPr marL="0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44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86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29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571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715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857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144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2" name="Google Shape;142;p5"/>
          <p:cNvSpPr/>
          <p:nvPr>
            <p:custDataLst>
              <p:tags r:id="rId18"/>
            </p:custDataLst>
          </p:nvPr>
        </p:nvSpPr>
        <p:spPr>
          <a:xfrm rot="5503490">
            <a:off x="9235476" y="5691807"/>
            <a:ext cx="1306627" cy="1173107"/>
          </a:xfrm>
          <a:custGeom>
            <a:avLst/>
            <a:gdLst/>
            <a:ahLst/>
            <a:cxnLst/>
            <a:rect l="l" t="t" r="r" b="b"/>
            <a:pathLst>
              <a:path w="43861" h="39379" extrusionOk="0">
                <a:moveTo>
                  <a:pt x="39917" y="2092"/>
                </a:moveTo>
                <a:lnTo>
                  <a:pt x="40216" y="2331"/>
                </a:lnTo>
                <a:lnTo>
                  <a:pt x="40514" y="2510"/>
                </a:lnTo>
                <a:lnTo>
                  <a:pt x="40873" y="2689"/>
                </a:lnTo>
                <a:lnTo>
                  <a:pt x="41232" y="2809"/>
                </a:lnTo>
                <a:lnTo>
                  <a:pt x="41949" y="2988"/>
                </a:lnTo>
                <a:lnTo>
                  <a:pt x="42725" y="3048"/>
                </a:lnTo>
                <a:lnTo>
                  <a:pt x="42666" y="3586"/>
                </a:lnTo>
                <a:lnTo>
                  <a:pt x="42486" y="4064"/>
                </a:lnTo>
                <a:lnTo>
                  <a:pt x="42188" y="5080"/>
                </a:lnTo>
                <a:lnTo>
                  <a:pt x="41949" y="4960"/>
                </a:lnTo>
                <a:lnTo>
                  <a:pt x="41769" y="4900"/>
                </a:lnTo>
                <a:lnTo>
                  <a:pt x="41650" y="4960"/>
                </a:lnTo>
                <a:lnTo>
                  <a:pt x="41530" y="5080"/>
                </a:lnTo>
                <a:lnTo>
                  <a:pt x="41411" y="5259"/>
                </a:lnTo>
                <a:lnTo>
                  <a:pt x="41351" y="5498"/>
                </a:lnTo>
                <a:lnTo>
                  <a:pt x="41291" y="6036"/>
                </a:lnTo>
                <a:lnTo>
                  <a:pt x="41232" y="6633"/>
                </a:lnTo>
                <a:lnTo>
                  <a:pt x="41232" y="7231"/>
                </a:lnTo>
                <a:lnTo>
                  <a:pt x="41291" y="7888"/>
                </a:lnTo>
                <a:lnTo>
                  <a:pt x="41351" y="10099"/>
                </a:lnTo>
                <a:lnTo>
                  <a:pt x="41411" y="12370"/>
                </a:lnTo>
                <a:lnTo>
                  <a:pt x="41351" y="14760"/>
                </a:lnTo>
                <a:lnTo>
                  <a:pt x="41291" y="15955"/>
                </a:lnTo>
                <a:lnTo>
                  <a:pt x="41172" y="17150"/>
                </a:lnTo>
                <a:lnTo>
                  <a:pt x="41052" y="18345"/>
                </a:lnTo>
                <a:lnTo>
                  <a:pt x="40873" y="19540"/>
                </a:lnTo>
                <a:lnTo>
                  <a:pt x="40634" y="20735"/>
                </a:lnTo>
                <a:lnTo>
                  <a:pt x="40335" y="21871"/>
                </a:lnTo>
                <a:lnTo>
                  <a:pt x="40036" y="22887"/>
                </a:lnTo>
                <a:lnTo>
                  <a:pt x="39738" y="23843"/>
                </a:lnTo>
                <a:lnTo>
                  <a:pt x="39319" y="24739"/>
                </a:lnTo>
                <a:lnTo>
                  <a:pt x="38901" y="25695"/>
                </a:lnTo>
                <a:lnTo>
                  <a:pt x="38423" y="26591"/>
                </a:lnTo>
                <a:lnTo>
                  <a:pt x="37945" y="27488"/>
                </a:lnTo>
                <a:lnTo>
                  <a:pt x="37407" y="28324"/>
                </a:lnTo>
                <a:lnTo>
                  <a:pt x="36810" y="29161"/>
                </a:lnTo>
                <a:lnTo>
                  <a:pt x="36152" y="29938"/>
                </a:lnTo>
                <a:lnTo>
                  <a:pt x="35495" y="30715"/>
                </a:lnTo>
                <a:lnTo>
                  <a:pt x="34838" y="31432"/>
                </a:lnTo>
                <a:lnTo>
                  <a:pt x="34061" y="32149"/>
                </a:lnTo>
                <a:lnTo>
                  <a:pt x="33344" y="32806"/>
                </a:lnTo>
                <a:lnTo>
                  <a:pt x="32507" y="33403"/>
                </a:lnTo>
                <a:lnTo>
                  <a:pt x="31671" y="34001"/>
                </a:lnTo>
                <a:lnTo>
                  <a:pt x="30834" y="34599"/>
                </a:lnTo>
                <a:lnTo>
                  <a:pt x="29878" y="35136"/>
                </a:lnTo>
                <a:lnTo>
                  <a:pt x="28862" y="35674"/>
                </a:lnTo>
                <a:lnTo>
                  <a:pt x="27846" y="36152"/>
                </a:lnTo>
                <a:lnTo>
                  <a:pt x="26830" y="36571"/>
                </a:lnTo>
                <a:lnTo>
                  <a:pt x="25815" y="36929"/>
                </a:lnTo>
                <a:lnTo>
                  <a:pt x="24739" y="37228"/>
                </a:lnTo>
                <a:lnTo>
                  <a:pt x="23663" y="37527"/>
                </a:lnTo>
                <a:lnTo>
                  <a:pt x="22528" y="37706"/>
                </a:lnTo>
                <a:lnTo>
                  <a:pt x="21453" y="37885"/>
                </a:lnTo>
                <a:lnTo>
                  <a:pt x="20317" y="38005"/>
                </a:lnTo>
                <a:lnTo>
                  <a:pt x="19242" y="38064"/>
                </a:lnTo>
                <a:lnTo>
                  <a:pt x="18106" y="38064"/>
                </a:lnTo>
                <a:lnTo>
                  <a:pt x="17031" y="38005"/>
                </a:lnTo>
                <a:lnTo>
                  <a:pt x="15895" y="37945"/>
                </a:lnTo>
                <a:lnTo>
                  <a:pt x="14760" y="37766"/>
                </a:lnTo>
                <a:lnTo>
                  <a:pt x="13684" y="37586"/>
                </a:lnTo>
                <a:lnTo>
                  <a:pt x="12668" y="37347"/>
                </a:lnTo>
                <a:lnTo>
                  <a:pt x="11712" y="37108"/>
                </a:lnTo>
                <a:lnTo>
                  <a:pt x="9740" y="36511"/>
                </a:lnTo>
                <a:lnTo>
                  <a:pt x="7828" y="35794"/>
                </a:lnTo>
                <a:lnTo>
                  <a:pt x="5976" y="34957"/>
                </a:lnTo>
                <a:lnTo>
                  <a:pt x="4542" y="34240"/>
                </a:lnTo>
                <a:lnTo>
                  <a:pt x="3884" y="33822"/>
                </a:lnTo>
                <a:lnTo>
                  <a:pt x="3167" y="33344"/>
                </a:lnTo>
                <a:lnTo>
                  <a:pt x="2570" y="32866"/>
                </a:lnTo>
                <a:lnTo>
                  <a:pt x="2032" y="32268"/>
                </a:lnTo>
                <a:lnTo>
                  <a:pt x="1793" y="31969"/>
                </a:lnTo>
                <a:lnTo>
                  <a:pt x="1614" y="31611"/>
                </a:lnTo>
                <a:lnTo>
                  <a:pt x="1434" y="31252"/>
                </a:lnTo>
                <a:lnTo>
                  <a:pt x="1315" y="30894"/>
                </a:lnTo>
                <a:lnTo>
                  <a:pt x="1554" y="31013"/>
                </a:lnTo>
                <a:lnTo>
                  <a:pt x="1733" y="31073"/>
                </a:lnTo>
                <a:lnTo>
                  <a:pt x="1913" y="31013"/>
                </a:lnTo>
                <a:lnTo>
                  <a:pt x="2032" y="30894"/>
                </a:lnTo>
                <a:lnTo>
                  <a:pt x="2271" y="30535"/>
                </a:lnTo>
                <a:lnTo>
                  <a:pt x="2450" y="30177"/>
                </a:lnTo>
                <a:lnTo>
                  <a:pt x="2869" y="30655"/>
                </a:lnTo>
                <a:lnTo>
                  <a:pt x="3406" y="31133"/>
                </a:lnTo>
                <a:lnTo>
                  <a:pt x="3944" y="31551"/>
                </a:lnTo>
                <a:lnTo>
                  <a:pt x="4542" y="31910"/>
                </a:lnTo>
                <a:lnTo>
                  <a:pt x="5199" y="32268"/>
                </a:lnTo>
                <a:lnTo>
                  <a:pt x="5856" y="32567"/>
                </a:lnTo>
                <a:lnTo>
                  <a:pt x="7231" y="33105"/>
                </a:lnTo>
                <a:lnTo>
                  <a:pt x="8665" y="33583"/>
                </a:lnTo>
                <a:lnTo>
                  <a:pt x="10099" y="33882"/>
                </a:lnTo>
                <a:lnTo>
                  <a:pt x="11533" y="34180"/>
                </a:lnTo>
                <a:lnTo>
                  <a:pt x="12788" y="34360"/>
                </a:lnTo>
                <a:lnTo>
                  <a:pt x="14342" y="34539"/>
                </a:lnTo>
                <a:lnTo>
                  <a:pt x="15836" y="34599"/>
                </a:lnTo>
                <a:lnTo>
                  <a:pt x="17389" y="34599"/>
                </a:lnTo>
                <a:lnTo>
                  <a:pt x="18943" y="34479"/>
                </a:lnTo>
                <a:lnTo>
                  <a:pt x="20437" y="34240"/>
                </a:lnTo>
                <a:lnTo>
                  <a:pt x="21931" y="33941"/>
                </a:lnTo>
                <a:lnTo>
                  <a:pt x="23424" y="33523"/>
                </a:lnTo>
                <a:lnTo>
                  <a:pt x="24859" y="33045"/>
                </a:lnTo>
                <a:lnTo>
                  <a:pt x="26054" y="32567"/>
                </a:lnTo>
                <a:lnTo>
                  <a:pt x="27249" y="32029"/>
                </a:lnTo>
                <a:lnTo>
                  <a:pt x="28324" y="31432"/>
                </a:lnTo>
                <a:lnTo>
                  <a:pt x="29400" y="30774"/>
                </a:lnTo>
                <a:lnTo>
                  <a:pt x="30476" y="30057"/>
                </a:lnTo>
                <a:lnTo>
                  <a:pt x="31491" y="29280"/>
                </a:lnTo>
                <a:lnTo>
                  <a:pt x="32447" y="28444"/>
                </a:lnTo>
                <a:lnTo>
                  <a:pt x="33344" y="27547"/>
                </a:lnTo>
                <a:lnTo>
                  <a:pt x="34240" y="26651"/>
                </a:lnTo>
                <a:lnTo>
                  <a:pt x="35077" y="25695"/>
                </a:lnTo>
                <a:lnTo>
                  <a:pt x="35854" y="24679"/>
                </a:lnTo>
                <a:lnTo>
                  <a:pt x="36571" y="23663"/>
                </a:lnTo>
                <a:lnTo>
                  <a:pt x="37288" y="22588"/>
                </a:lnTo>
                <a:lnTo>
                  <a:pt x="37885" y="21452"/>
                </a:lnTo>
                <a:lnTo>
                  <a:pt x="38483" y="20317"/>
                </a:lnTo>
                <a:lnTo>
                  <a:pt x="38961" y="19122"/>
                </a:lnTo>
                <a:lnTo>
                  <a:pt x="39558" y="17628"/>
                </a:lnTo>
                <a:lnTo>
                  <a:pt x="39977" y="16074"/>
                </a:lnTo>
                <a:lnTo>
                  <a:pt x="40275" y="14581"/>
                </a:lnTo>
                <a:lnTo>
                  <a:pt x="40514" y="13027"/>
                </a:lnTo>
                <a:lnTo>
                  <a:pt x="40634" y="11473"/>
                </a:lnTo>
                <a:lnTo>
                  <a:pt x="40753" y="9920"/>
                </a:lnTo>
                <a:lnTo>
                  <a:pt x="40933" y="6753"/>
                </a:lnTo>
                <a:lnTo>
                  <a:pt x="41172" y="5438"/>
                </a:lnTo>
                <a:lnTo>
                  <a:pt x="41232" y="5080"/>
                </a:lnTo>
                <a:lnTo>
                  <a:pt x="41232" y="4721"/>
                </a:lnTo>
                <a:lnTo>
                  <a:pt x="41172" y="4422"/>
                </a:lnTo>
                <a:lnTo>
                  <a:pt x="41052" y="4243"/>
                </a:lnTo>
                <a:lnTo>
                  <a:pt x="40933" y="4183"/>
                </a:lnTo>
                <a:lnTo>
                  <a:pt x="40753" y="4183"/>
                </a:lnTo>
                <a:lnTo>
                  <a:pt x="40694" y="4303"/>
                </a:lnTo>
                <a:lnTo>
                  <a:pt x="40574" y="4542"/>
                </a:lnTo>
                <a:lnTo>
                  <a:pt x="40455" y="4840"/>
                </a:lnTo>
                <a:lnTo>
                  <a:pt x="40335" y="5558"/>
                </a:lnTo>
                <a:lnTo>
                  <a:pt x="40335" y="5916"/>
                </a:lnTo>
                <a:lnTo>
                  <a:pt x="40275" y="6753"/>
                </a:lnTo>
                <a:lnTo>
                  <a:pt x="40216" y="7589"/>
                </a:lnTo>
                <a:lnTo>
                  <a:pt x="40216" y="9203"/>
                </a:lnTo>
                <a:lnTo>
                  <a:pt x="40216" y="10876"/>
                </a:lnTo>
                <a:lnTo>
                  <a:pt x="40156" y="11653"/>
                </a:lnTo>
                <a:lnTo>
                  <a:pt x="40096" y="12489"/>
                </a:lnTo>
                <a:lnTo>
                  <a:pt x="39857" y="13923"/>
                </a:lnTo>
                <a:lnTo>
                  <a:pt x="39558" y="15357"/>
                </a:lnTo>
                <a:lnTo>
                  <a:pt x="39200" y="16732"/>
                </a:lnTo>
                <a:lnTo>
                  <a:pt x="38722" y="18106"/>
                </a:lnTo>
                <a:lnTo>
                  <a:pt x="38124" y="19421"/>
                </a:lnTo>
                <a:lnTo>
                  <a:pt x="37467" y="20735"/>
                </a:lnTo>
                <a:lnTo>
                  <a:pt x="36750" y="21990"/>
                </a:lnTo>
                <a:lnTo>
                  <a:pt x="35973" y="23245"/>
                </a:lnTo>
                <a:lnTo>
                  <a:pt x="35077" y="24440"/>
                </a:lnTo>
                <a:lnTo>
                  <a:pt x="34180" y="25516"/>
                </a:lnTo>
                <a:lnTo>
                  <a:pt x="33165" y="26591"/>
                </a:lnTo>
                <a:lnTo>
                  <a:pt x="32149" y="27607"/>
                </a:lnTo>
                <a:lnTo>
                  <a:pt x="31013" y="28563"/>
                </a:lnTo>
                <a:lnTo>
                  <a:pt x="29878" y="29400"/>
                </a:lnTo>
                <a:lnTo>
                  <a:pt x="28623" y="30177"/>
                </a:lnTo>
                <a:lnTo>
                  <a:pt x="27368" y="30894"/>
                </a:lnTo>
                <a:lnTo>
                  <a:pt x="25874" y="31611"/>
                </a:lnTo>
                <a:lnTo>
                  <a:pt x="24321" y="32268"/>
                </a:lnTo>
                <a:lnTo>
                  <a:pt x="22707" y="32746"/>
                </a:lnTo>
                <a:lnTo>
                  <a:pt x="21094" y="33105"/>
                </a:lnTo>
                <a:lnTo>
                  <a:pt x="19421" y="33403"/>
                </a:lnTo>
                <a:lnTo>
                  <a:pt x="17748" y="33583"/>
                </a:lnTo>
                <a:lnTo>
                  <a:pt x="16075" y="33643"/>
                </a:lnTo>
                <a:lnTo>
                  <a:pt x="14401" y="33583"/>
                </a:lnTo>
                <a:lnTo>
                  <a:pt x="12668" y="33403"/>
                </a:lnTo>
                <a:lnTo>
                  <a:pt x="10995" y="33105"/>
                </a:lnTo>
                <a:lnTo>
                  <a:pt x="9382" y="32686"/>
                </a:lnTo>
                <a:lnTo>
                  <a:pt x="8545" y="32447"/>
                </a:lnTo>
                <a:lnTo>
                  <a:pt x="7769" y="32149"/>
                </a:lnTo>
                <a:lnTo>
                  <a:pt x="6992" y="31850"/>
                </a:lnTo>
                <a:lnTo>
                  <a:pt x="6215" y="31491"/>
                </a:lnTo>
                <a:lnTo>
                  <a:pt x="4721" y="30774"/>
                </a:lnTo>
                <a:lnTo>
                  <a:pt x="4362" y="30595"/>
                </a:lnTo>
                <a:lnTo>
                  <a:pt x="4004" y="30475"/>
                </a:lnTo>
                <a:lnTo>
                  <a:pt x="3287" y="30296"/>
                </a:lnTo>
                <a:lnTo>
                  <a:pt x="2988" y="30117"/>
                </a:lnTo>
                <a:lnTo>
                  <a:pt x="2809" y="29938"/>
                </a:lnTo>
                <a:lnTo>
                  <a:pt x="2749" y="29818"/>
                </a:lnTo>
                <a:lnTo>
                  <a:pt x="2689" y="29699"/>
                </a:lnTo>
                <a:lnTo>
                  <a:pt x="2689" y="29519"/>
                </a:lnTo>
                <a:lnTo>
                  <a:pt x="2749" y="29400"/>
                </a:lnTo>
                <a:lnTo>
                  <a:pt x="3347" y="29758"/>
                </a:lnTo>
                <a:lnTo>
                  <a:pt x="4004" y="29997"/>
                </a:lnTo>
                <a:lnTo>
                  <a:pt x="4721" y="30177"/>
                </a:lnTo>
                <a:lnTo>
                  <a:pt x="5498" y="30296"/>
                </a:lnTo>
                <a:lnTo>
                  <a:pt x="7051" y="30475"/>
                </a:lnTo>
                <a:lnTo>
                  <a:pt x="8426" y="30535"/>
                </a:lnTo>
                <a:lnTo>
                  <a:pt x="10219" y="30595"/>
                </a:lnTo>
                <a:lnTo>
                  <a:pt x="11951" y="30595"/>
                </a:lnTo>
                <a:lnTo>
                  <a:pt x="13684" y="30416"/>
                </a:lnTo>
                <a:lnTo>
                  <a:pt x="15417" y="30236"/>
                </a:lnTo>
                <a:lnTo>
                  <a:pt x="17090" y="29997"/>
                </a:lnTo>
                <a:lnTo>
                  <a:pt x="18704" y="29639"/>
                </a:lnTo>
                <a:lnTo>
                  <a:pt x="20317" y="29221"/>
                </a:lnTo>
                <a:lnTo>
                  <a:pt x="21931" y="28683"/>
                </a:lnTo>
                <a:lnTo>
                  <a:pt x="23484" y="28085"/>
                </a:lnTo>
                <a:lnTo>
                  <a:pt x="24978" y="27368"/>
                </a:lnTo>
                <a:lnTo>
                  <a:pt x="26472" y="26532"/>
                </a:lnTo>
                <a:lnTo>
                  <a:pt x="27846" y="25576"/>
                </a:lnTo>
                <a:lnTo>
                  <a:pt x="29041" y="24619"/>
                </a:lnTo>
                <a:lnTo>
                  <a:pt x="30177" y="23544"/>
                </a:lnTo>
                <a:lnTo>
                  <a:pt x="31193" y="22468"/>
                </a:lnTo>
                <a:lnTo>
                  <a:pt x="32089" y="21273"/>
                </a:lnTo>
                <a:lnTo>
                  <a:pt x="32985" y="20018"/>
                </a:lnTo>
                <a:lnTo>
                  <a:pt x="33762" y="18704"/>
                </a:lnTo>
                <a:lnTo>
                  <a:pt x="34539" y="17389"/>
                </a:lnTo>
                <a:lnTo>
                  <a:pt x="35256" y="16015"/>
                </a:lnTo>
                <a:lnTo>
                  <a:pt x="36810" y="12728"/>
                </a:lnTo>
                <a:lnTo>
                  <a:pt x="38304" y="9442"/>
                </a:lnTo>
                <a:lnTo>
                  <a:pt x="39797" y="5916"/>
                </a:lnTo>
                <a:lnTo>
                  <a:pt x="39977" y="5438"/>
                </a:lnTo>
                <a:lnTo>
                  <a:pt x="40275" y="4661"/>
                </a:lnTo>
                <a:lnTo>
                  <a:pt x="40335" y="4243"/>
                </a:lnTo>
                <a:lnTo>
                  <a:pt x="40335" y="4004"/>
                </a:lnTo>
                <a:lnTo>
                  <a:pt x="40275" y="3884"/>
                </a:lnTo>
                <a:lnTo>
                  <a:pt x="40156" y="3825"/>
                </a:lnTo>
                <a:lnTo>
                  <a:pt x="40036" y="3825"/>
                </a:lnTo>
                <a:lnTo>
                  <a:pt x="39797" y="3884"/>
                </a:lnTo>
                <a:lnTo>
                  <a:pt x="39917" y="2988"/>
                </a:lnTo>
                <a:lnTo>
                  <a:pt x="39917" y="2092"/>
                </a:lnTo>
                <a:close/>
                <a:moveTo>
                  <a:pt x="40753" y="0"/>
                </a:moveTo>
                <a:lnTo>
                  <a:pt x="40455" y="60"/>
                </a:lnTo>
                <a:lnTo>
                  <a:pt x="40156" y="120"/>
                </a:lnTo>
                <a:lnTo>
                  <a:pt x="39917" y="180"/>
                </a:lnTo>
                <a:lnTo>
                  <a:pt x="39618" y="299"/>
                </a:lnTo>
                <a:lnTo>
                  <a:pt x="39260" y="598"/>
                </a:lnTo>
                <a:lnTo>
                  <a:pt x="39200" y="658"/>
                </a:lnTo>
                <a:lnTo>
                  <a:pt x="39140" y="658"/>
                </a:lnTo>
                <a:lnTo>
                  <a:pt x="39200" y="777"/>
                </a:lnTo>
                <a:lnTo>
                  <a:pt x="39260" y="897"/>
                </a:lnTo>
                <a:lnTo>
                  <a:pt x="39200" y="1076"/>
                </a:lnTo>
                <a:lnTo>
                  <a:pt x="39021" y="2152"/>
                </a:lnTo>
                <a:lnTo>
                  <a:pt x="38841" y="3287"/>
                </a:lnTo>
                <a:lnTo>
                  <a:pt x="38722" y="4482"/>
                </a:lnTo>
                <a:lnTo>
                  <a:pt x="38602" y="5617"/>
                </a:lnTo>
                <a:lnTo>
                  <a:pt x="38423" y="6394"/>
                </a:lnTo>
                <a:lnTo>
                  <a:pt x="38244" y="7171"/>
                </a:lnTo>
                <a:lnTo>
                  <a:pt x="37766" y="8725"/>
                </a:lnTo>
                <a:lnTo>
                  <a:pt x="37168" y="10338"/>
                </a:lnTo>
                <a:lnTo>
                  <a:pt x="36511" y="11892"/>
                </a:lnTo>
                <a:lnTo>
                  <a:pt x="35734" y="13445"/>
                </a:lnTo>
                <a:lnTo>
                  <a:pt x="34957" y="14939"/>
                </a:lnTo>
                <a:lnTo>
                  <a:pt x="33344" y="17807"/>
                </a:lnTo>
                <a:lnTo>
                  <a:pt x="32866" y="18644"/>
                </a:lnTo>
                <a:lnTo>
                  <a:pt x="32328" y="19421"/>
                </a:lnTo>
                <a:lnTo>
                  <a:pt x="31730" y="20198"/>
                </a:lnTo>
                <a:lnTo>
                  <a:pt x="31193" y="20915"/>
                </a:lnTo>
                <a:lnTo>
                  <a:pt x="30595" y="21632"/>
                </a:lnTo>
                <a:lnTo>
                  <a:pt x="29938" y="22289"/>
                </a:lnTo>
                <a:lnTo>
                  <a:pt x="29280" y="22887"/>
                </a:lnTo>
                <a:lnTo>
                  <a:pt x="28623" y="23484"/>
                </a:lnTo>
                <a:lnTo>
                  <a:pt x="27966" y="24022"/>
                </a:lnTo>
                <a:lnTo>
                  <a:pt x="27249" y="24560"/>
                </a:lnTo>
                <a:lnTo>
                  <a:pt x="25815" y="25516"/>
                </a:lnTo>
                <a:lnTo>
                  <a:pt x="24261" y="26352"/>
                </a:lnTo>
                <a:lnTo>
                  <a:pt x="22707" y="27129"/>
                </a:lnTo>
                <a:lnTo>
                  <a:pt x="21094" y="27727"/>
                </a:lnTo>
                <a:lnTo>
                  <a:pt x="19421" y="28265"/>
                </a:lnTo>
                <a:lnTo>
                  <a:pt x="17688" y="28683"/>
                </a:lnTo>
                <a:lnTo>
                  <a:pt x="15895" y="28982"/>
                </a:lnTo>
                <a:lnTo>
                  <a:pt x="14103" y="29221"/>
                </a:lnTo>
                <a:lnTo>
                  <a:pt x="12250" y="29340"/>
                </a:lnTo>
                <a:lnTo>
                  <a:pt x="10398" y="29400"/>
                </a:lnTo>
                <a:lnTo>
                  <a:pt x="5617" y="29400"/>
                </a:lnTo>
                <a:lnTo>
                  <a:pt x="5199" y="29340"/>
                </a:lnTo>
                <a:lnTo>
                  <a:pt x="4721" y="29280"/>
                </a:lnTo>
                <a:lnTo>
                  <a:pt x="4243" y="29161"/>
                </a:lnTo>
                <a:lnTo>
                  <a:pt x="4004" y="29161"/>
                </a:lnTo>
                <a:lnTo>
                  <a:pt x="3884" y="29041"/>
                </a:lnTo>
                <a:lnTo>
                  <a:pt x="3586" y="28802"/>
                </a:lnTo>
                <a:lnTo>
                  <a:pt x="3347" y="28504"/>
                </a:lnTo>
                <a:lnTo>
                  <a:pt x="3167" y="28265"/>
                </a:lnTo>
                <a:lnTo>
                  <a:pt x="2928" y="28026"/>
                </a:lnTo>
                <a:lnTo>
                  <a:pt x="2630" y="27846"/>
                </a:lnTo>
                <a:lnTo>
                  <a:pt x="2211" y="27727"/>
                </a:lnTo>
                <a:lnTo>
                  <a:pt x="1494" y="27607"/>
                </a:lnTo>
                <a:lnTo>
                  <a:pt x="777" y="27547"/>
                </a:lnTo>
                <a:lnTo>
                  <a:pt x="478" y="27547"/>
                </a:lnTo>
                <a:lnTo>
                  <a:pt x="359" y="27607"/>
                </a:lnTo>
                <a:lnTo>
                  <a:pt x="120" y="27846"/>
                </a:lnTo>
                <a:lnTo>
                  <a:pt x="0" y="28145"/>
                </a:lnTo>
                <a:lnTo>
                  <a:pt x="0" y="28504"/>
                </a:lnTo>
                <a:lnTo>
                  <a:pt x="60" y="28862"/>
                </a:lnTo>
                <a:lnTo>
                  <a:pt x="239" y="29639"/>
                </a:lnTo>
                <a:lnTo>
                  <a:pt x="419" y="30236"/>
                </a:lnTo>
                <a:lnTo>
                  <a:pt x="1016" y="31671"/>
                </a:lnTo>
                <a:lnTo>
                  <a:pt x="1315" y="32328"/>
                </a:lnTo>
                <a:lnTo>
                  <a:pt x="1614" y="32866"/>
                </a:lnTo>
                <a:lnTo>
                  <a:pt x="2032" y="33403"/>
                </a:lnTo>
                <a:lnTo>
                  <a:pt x="2510" y="33941"/>
                </a:lnTo>
                <a:lnTo>
                  <a:pt x="3108" y="34479"/>
                </a:lnTo>
                <a:lnTo>
                  <a:pt x="3765" y="34957"/>
                </a:lnTo>
                <a:lnTo>
                  <a:pt x="4602" y="35495"/>
                </a:lnTo>
                <a:lnTo>
                  <a:pt x="5498" y="36033"/>
                </a:lnTo>
                <a:lnTo>
                  <a:pt x="6334" y="36511"/>
                </a:lnTo>
                <a:lnTo>
                  <a:pt x="7231" y="36929"/>
                </a:lnTo>
                <a:lnTo>
                  <a:pt x="8187" y="37347"/>
                </a:lnTo>
                <a:lnTo>
                  <a:pt x="9083" y="37706"/>
                </a:lnTo>
                <a:lnTo>
                  <a:pt x="10039" y="38064"/>
                </a:lnTo>
                <a:lnTo>
                  <a:pt x="10995" y="38363"/>
                </a:lnTo>
                <a:lnTo>
                  <a:pt x="12728" y="38781"/>
                </a:lnTo>
                <a:lnTo>
                  <a:pt x="14401" y="39080"/>
                </a:lnTo>
                <a:lnTo>
                  <a:pt x="16134" y="39319"/>
                </a:lnTo>
                <a:lnTo>
                  <a:pt x="17867" y="39379"/>
                </a:lnTo>
                <a:lnTo>
                  <a:pt x="19600" y="39379"/>
                </a:lnTo>
                <a:lnTo>
                  <a:pt x="21273" y="39200"/>
                </a:lnTo>
                <a:lnTo>
                  <a:pt x="23006" y="38961"/>
                </a:lnTo>
                <a:lnTo>
                  <a:pt x="24620" y="38542"/>
                </a:lnTo>
                <a:lnTo>
                  <a:pt x="26293" y="38064"/>
                </a:lnTo>
                <a:lnTo>
                  <a:pt x="27846" y="37467"/>
                </a:lnTo>
                <a:lnTo>
                  <a:pt x="29400" y="36750"/>
                </a:lnTo>
                <a:lnTo>
                  <a:pt x="30894" y="35913"/>
                </a:lnTo>
                <a:lnTo>
                  <a:pt x="32388" y="35017"/>
                </a:lnTo>
                <a:lnTo>
                  <a:pt x="33762" y="33941"/>
                </a:lnTo>
                <a:lnTo>
                  <a:pt x="35077" y="32806"/>
                </a:lnTo>
                <a:lnTo>
                  <a:pt x="36272" y="31551"/>
                </a:lnTo>
                <a:lnTo>
                  <a:pt x="36929" y="30774"/>
                </a:lnTo>
                <a:lnTo>
                  <a:pt x="37527" y="30057"/>
                </a:lnTo>
                <a:lnTo>
                  <a:pt x="38064" y="29280"/>
                </a:lnTo>
                <a:lnTo>
                  <a:pt x="38602" y="28444"/>
                </a:lnTo>
                <a:lnTo>
                  <a:pt x="39080" y="27667"/>
                </a:lnTo>
                <a:lnTo>
                  <a:pt x="39558" y="26830"/>
                </a:lnTo>
                <a:lnTo>
                  <a:pt x="39977" y="25934"/>
                </a:lnTo>
                <a:lnTo>
                  <a:pt x="40335" y="25098"/>
                </a:lnTo>
                <a:lnTo>
                  <a:pt x="41052" y="23305"/>
                </a:lnTo>
                <a:lnTo>
                  <a:pt x="41590" y="21512"/>
                </a:lnTo>
                <a:lnTo>
                  <a:pt x="42008" y="19600"/>
                </a:lnTo>
                <a:lnTo>
                  <a:pt x="42307" y="17688"/>
                </a:lnTo>
                <a:lnTo>
                  <a:pt x="42546" y="15477"/>
                </a:lnTo>
                <a:lnTo>
                  <a:pt x="42606" y="13266"/>
                </a:lnTo>
                <a:lnTo>
                  <a:pt x="42666" y="11055"/>
                </a:lnTo>
                <a:lnTo>
                  <a:pt x="42606" y="8784"/>
                </a:lnTo>
                <a:lnTo>
                  <a:pt x="42486" y="7709"/>
                </a:lnTo>
                <a:lnTo>
                  <a:pt x="42427" y="7111"/>
                </a:lnTo>
                <a:lnTo>
                  <a:pt x="42486" y="6573"/>
                </a:lnTo>
                <a:lnTo>
                  <a:pt x="43024" y="5558"/>
                </a:lnTo>
                <a:lnTo>
                  <a:pt x="43323" y="4781"/>
                </a:lnTo>
                <a:lnTo>
                  <a:pt x="43681" y="3645"/>
                </a:lnTo>
                <a:lnTo>
                  <a:pt x="43801" y="3108"/>
                </a:lnTo>
                <a:lnTo>
                  <a:pt x="43861" y="2570"/>
                </a:lnTo>
                <a:lnTo>
                  <a:pt x="43801" y="2211"/>
                </a:lnTo>
                <a:lnTo>
                  <a:pt x="43741" y="2032"/>
                </a:lnTo>
                <a:lnTo>
                  <a:pt x="43622" y="1912"/>
                </a:lnTo>
                <a:lnTo>
                  <a:pt x="43502" y="1673"/>
                </a:lnTo>
                <a:lnTo>
                  <a:pt x="43383" y="1434"/>
                </a:lnTo>
                <a:lnTo>
                  <a:pt x="43024" y="956"/>
                </a:lnTo>
                <a:lnTo>
                  <a:pt x="42546" y="598"/>
                </a:lnTo>
                <a:lnTo>
                  <a:pt x="41949" y="299"/>
                </a:lnTo>
                <a:lnTo>
                  <a:pt x="41351" y="120"/>
                </a:lnTo>
                <a:lnTo>
                  <a:pt x="40753" y="0"/>
                </a:lnTo>
                <a:close/>
              </a:path>
            </a:pathLst>
          </a:custGeom>
          <a:solidFill>
            <a:srgbClr val="140E4F">
              <a:alpha val="57309"/>
            </a:srgbClr>
          </a:solidFill>
          <a:ln>
            <a:noFill/>
          </a:ln>
        </p:spPr>
        <p:txBody>
          <a:bodyPr spcFirstLastPara="1" wrap="square" lIns="121897" tIns="121897" rIns="121897" bIns="121897" anchor="ctr" anchorCtr="0">
            <a:noAutofit/>
          </a:bodyPr>
          <a:lstStyle>
            <a:defPPr>
              <a:defRPr lang="en-US"/>
            </a:defPPr>
            <a:lvl1pPr marL="0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44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86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29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571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715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857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144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3" name="Google Shape;143;p5"/>
          <p:cNvSpPr/>
          <p:nvPr>
            <p:custDataLst>
              <p:tags r:id="rId19"/>
            </p:custDataLst>
          </p:nvPr>
        </p:nvSpPr>
        <p:spPr>
          <a:xfrm>
            <a:off x="9756753" y="3371617"/>
            <a:ext cx="293729" cy="316907"/>
          </a:xfrm>
          <a:custGeom>
            <a:avLst/>
            <a:gdLst/>
            <a:ahLst/>
            <a:cxnLst/>
            <a:rect l="l" t="t" r="r" b="b"/>
            <a:pathLst>
              <a:path w="9860" h="10638" extrusionOk="0">
                <a:moveTo>
                  <a:pt x="9023" y="897"/>
                </a:moveTo>
                <a:lnTo>
                  <a:pt x="8904" y="1554"/>
                </a:lnTo>
                <a:lnTo>
                  <a:pt x="8784" y="2212"/>
                </a:lnTo>
                <a:lnTo>
                  <a:pt x="8665" y="2869"/>
                </a:lnTo>
                <a:lnTo>
                  <a:pt x="8485" y="3467"/>
                </a:lnTo>
                <a:lnTo>
                  <a:pt x="8246" y="4363"/>
                </a:lnTo>
                <a:lnTo>
                  <a:pt x="7888" y="5199"/>
                </a:lnTo>
                <a:lnTo>
                  <a:pt x="7470" y="6036"/>
                </a:lnTo>
                <a:lnTo>
                  <a:pt x="6932" y="6813"/>
                </a:lnTo>
                <a:lnTo>
                  <a:pt x="6394" y="7530"/>
                </a:lnTo>
                <a:lnTo>
                  <a:pt x="5737" y="8187"/>
                </a:lnTo>
                <a:lnTo>
                  <a:pt x="4960" y="8725"/>
                </a:lnTo>
                <a:lnTo>
                  <a:pt x="4183" y="9203"/>
                </a:lnTo>
                <a:lnTo>
                  <a:pt x="3526" y="9502"/>
                </a:lnTo>
                <a:lnTo>
                  <a:pt x="2749" y="9801"/>
                </a:lnTo>
                <a:lnTo>
                  <a:pt x="2331" y="9920"/>
                </a:lnTo>
                <a:lnTo>
                  <a:pt x="1912" y="9980"/>
                </a:lnTo>
                <a:lnTo>
                  <a:pt x="1554" y="10040"/>
                </a:lnTo>
                <a:lnTo>
                  <a:pt x="1255" y="9980"/>
                </a:lnTo>
                <a:lnTo>
                  <a:pt x="1076" y="9920"/>
                </a:lnTo>
                <a:lnTo>
                  <a:pt x="1016" y="9801"/>
                </a:lnTo>
                <a:lnTo>
                  <a:pt x="956" y="9681"/>
                </a:lnTo>
                <a:lnTo>
                  <a:pt x="1016" y="9502"/>
                </a:lnTo>
                <a:lnTo>
                  <a:pt x="1195" y="9143"/>
                </a:lnTo>
                <a:lnTo>
                  <a:pt x="1494" y="8725"/>
                </a:lnTo>
                <a:lnTo>
                  <a:pt x="2271" y="7948"/>
                </a:lnTo>
                <a:lnTo>
                  <a:pt x="2928" y="7351"/>
                </a:lnTo>
                <a:lnTo>
                  <a:pt x="3585" y="6634"/>
                </a:lnTo>
                <a:lnTo>
                  <a:pt x="4303" y="5976"/>
                </a:lnTo>
                <a:lnTo>
                  <a:pt x="5737" y="4721"/>
                </a:lnTo>
                <a:lnTo>
                  <a:pt x="6274" y="4184"/>
                </a:lnTo>
                <a:lnTo>
                  <a:pt x="6514" y="3945"/>
                </a:lnTo>
                <a:lnTo>
                  <a:pt x="6693" y="3706"/>
                </a:lnTo>
                <a:lnTo>
                  <a:pt x="6753" y="3526"/>
                </a:lnTo>
                <a:lnTo>
                  <a:pt x="6753" y="3467"/>
                </a:lnTo>
                <a:lnTo>
                  <a:pt x="6693" y="3407"/>
                </a:lnTo>
                <a:lnTo>
                  <a:pt x="6394" y="3467"/>
                </a:lnTo>
                <a:lnTo>
                  <a:pt x="5916" y="3586"/>
                </a:lnTo>
                <a:lnTo>
                  <a:pt x="5199" y="3945"/>
                </a:lnTo>
                <a:lnTo>
                  <a:pt x="4482" y="4482"/>
                </a:lnTo>
                <a:lnTo>
                  <a:pt x="3705" y="5140"/>
                </a:lnTo>
                <a:lnTo>
                  <a:pt x="2988" y="5857"/>
                </a:lnTo>
                <a:lnTo>
                  <a:pt x="2271" y="6634"/>
                </a:lnTo>
                <a:lnTo>
                  <a:pt x="1673" y="7351"/>
                </a:lnTo>
                <a:lnTo>
                  <a:pt x="1136" y="8127"/>
                </a:lnTo>
                <a:lnTo>
                  <a:pt x="717" y="8785"/>
                </a:lnTo>
                <a:lnTo>
                  <a:pt x="598" y="7829"/>
                </a:lnTo>
                <a:lnTo>
                  <a:pt x="657" y="6992"/>
                </a:lnTo>
                <a:lnTo>
                  <a:pt x="837" y="6215"/>
                </a:lnTo>
                <a:lnTo>
                  <a:pt x="1136" y="5498"/>
                </a:lnTo>
                <a:lnTo>
                  <a:pt x="1494" y="4901"/>
                </a:lnTo>
                <a:lnTo>
                  <a:pt x="1972" y="4363"/>
                </a:lnTo>
                <a:lnTo>
                  <a:pt x="2570" y="3825"/>
                </a:lnTo>
                <a:lnTo>
                  <a:pt x="3167" y="3407"/>
                </a:lnTo>
                <a:lnTo>
                  <a:pt x="3825" y="2988"/>
                </a:lnTo>
                <a:lnTo>
                  <a:pt x="4542" y="2630"/>
                </a:lnTo>
                <a:lnTo>
                  <a:pt x="6035" y="2032"/>
                </a:lnTo>
                <a:lnTo>
                  <a:pt x="9023" y="897"/>
                </a:lnTo>
                <a:close/>
                <a:moveTo>
                  <a:pt x="9023" y="1"/>
                </a:moveTo>
                <a:lnTo>
                  <a:pt x="8545" y="60"/>
                </a:lnTo>
                <a:lnTo>
                  <a:pt x="8007" y="180"/>
                </a:lnTo>
                <a:lnTo>
                  <a:pt x="7410" y="359"/>
                </a:lnTo>
                <a:lnTo>
                  <a:pt x="6095" y="897"/>
                </a:lnTo>
                <a:lnTo>
                  <a:pt x="4840" y="1495"/>
                </a:lnTo>
                <a:lnTo>
                  <a:pt x="3705" y="2092"/>
                </a:lnTo>
                <a:lnTo>
                  <a:pt x="2809" y="2570"/>
                </a:lnTo>
                <a:lnTo>
                  <a:pt x="2331" y="2869"/>
                </a:lnTo>
                <a:lnTo>
                  <a:pt x="1614" y="3586"/>
                </a:lnTo>
                <a:lnTo>
                  <a:pt x="1255" y="4004"/>
                </a:lnTo>
                <a:lnTo>
                  <a:pt x="956" y="4423"/>
                </a:lnTo>
                <a:lnTo>
                  <a:pt x="717" y="4841"/>
                </a:lnTo>
                <a:lnTo>
                  <a:pt x="478" y="5259"/>
                </a:lnTo>
                <a:lnTo>
                  <a:pt x="299" y="5737"/>
                </a:lnTo>
                <a:lnTo>
                  <a:pt x="179" y="6215"/>
                </a:lnTo>
                <a:lnTo>
                  <a:pt x="60" y="6634"/>
                </a:lnTo>
                <a:lnTo>
                  <a:pt x="0" y="7112"/>
                </a:lnTo>
                <a:lnTo>
                  <a:pt x="0" y="7649"/>
                </a:lnTo>
                <a:lnTo>
                  <a:pt x="0" y="8127"/>
                </a:lnTo>
                <a:lnTo>
                  <a:pt x="60" y="8605"/>
                </a:lnTo>
                <a:lnTo>
                  <a:pt x="239" y="9083"/>
                </a:lnTo>
                <a:lnTo>
                  <a:pt x="418" y="9562"/>
                </a:lnTo>
                <a:lnTo>
                  <a:pt x="657" y="10040"/>
                </a:lnTo>
                <a:lnTo>
                  <a:pt x="478" y="10099"/>
                </a:lnTo>
                <a:lnTo>
                  <a:pt x="418" y="10219"/>
                </a:lnTo>
                <a:lnTo>
                  <a:pt x="418" y="10398"/>
                </a:lnTo>
                <a:lnTo>
                  <a:pt x="478" y="10518"/>
                </a:lnTo>
                <a:lnTo>
                  <a:pt x="598" y="10577"/>
                </a:lnTo>
                <a:lnTo>
                  <a:pt x="837" y="10637"/>
                </a:lnTo>
                <a:lnTo>
                  <a:pt x="2032" y="10637"/>
                </a:lnTo>
                <a:lnTo>
                  <a:pt x="3287" y="10398"/>
                </a:lnTo>
                <a:lnTo>
                  <a:pt x="4064" y="10159"/>
                </a:lnTo>
                <a:lnTo>
                  <a:pt x="4960" y="9741"/>
                </a:lnTo>
                <a:lnTo>
                  <a:pt x="5796" y="9203"/>
                </a:lnTo>
                <a:lnTo>
                  <a:pt x="6514" y="8546"/>
                </a:lnTo>
                <a:lnTo>
                  <a:pt x="7231" y="7829"/>
                </a:lnTo>
                <a:lnTo>
                  <a:pt x="7768" y="7112"/>
                </a:lnTo>
                <a:lnTo>
                  <a:pt x="8306" y="6215"/>
                </a:lnTo>
                <a:lnTo>
                  <a:pt x="8784" y="5319"/>
                </a:lnTo>
                <a:lnTo>
                  <a:pt x="9262" y="4303"/>
                </a:lnTo>
                <a:lnTo>
                  <a:pt x="9621" y="3287"/>
                </a:lnTo>
                <a:lnTo>
                  <a:pt x="9800" y="2212"/>
                </a:lnTo>
                <a:lnTo>
                  <a:pt x="9860" y="1734"/>
                </a:lnTo>
                <a:lnTo>
                  <a:pt x="9860" y="1256"/>
                </a:lnTo>
                <a:lnTo>
                  <a:pt x="9860" y="778"/>
                </a:lnTo>
                <a:lnTo>
                  <a:pt x="9740" y="299"/>
                </a:lnTo>
                <a:lnTo>
                  <a:pt x="9740" y="180"/>
                </a:lnTo>
                <a:lnTo>
                  <a:pt x="9621" y="120"/>
                </a:lnTo>
                <a:lnTo>
                  <a:pt x="9382" y="1"/>
                </a:lnTo>
                <a:close/>
              </a:path>
            </a:pathLst>
          </a:custGeom>
          <a:solidFill>
            <a:srgbClr val="140E4F">
              <a:alpha val="57309"/>
            </a:srgbClr>
          </a:solidFill>
          <a:ln>
            <a:noFill/>
          </a:ln>
        </p:spPr>
        <p:txBody>
          <a:bodyPr spcFirstLastPara="1" wrap="square" lIns="121897" tIns="121897" rIns="121897" bIns="121897" anchor="ctr" anchorCtr="0">
            <a:noAutofit/>
          </a:bodyPr>
          <a:lstStyle>
            <a:defPPr>
              <a:defRPr lang="en-US"/>
            </a:defPPr>
            <a:lvl1pPr marL="0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44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86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29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571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715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857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144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4" name="Google Shape;144;p5"/>
          <p:cNvSpPr/>
          <p:nvPr>
            <p:custDataLst>
              <p:tags r:id="rId20"/>
            </p:custDataLst>
          </p:nvPr>
        </p:nvSpPr>
        <p:spPr>
          <a:xfrm rot="-830047">
            <a:off x="9262252" y="2938540"/>
            <a:ext cx="382752" cy="980923"/>
          </a:xfrm>
          <a:custGeom>
            <a:avLst/>
            <a:gdLst/>
            <a:ahLst/>
            <a:cxnLst/>
            <a:rect l="l" t="t" r="r" b="b"/>
            <a:pathLst>
              <a:path w="12848" h="32927" extrusionOk="0">
                <a:moveTo>
                  <a:pt x="3825" y="1017"/>
                </a:moveTo>
                <a:lnTo>
                  <a:pt x="3944" y="1256"/>
                </a:lnTo>
                <a:lnTo>
                  <a:pt x="4004" y="1495"/>
                </a:lnTo>
                <a:lnTo>
                  <a:pt x="4004" y="2152"/>
                </a:lnTo>
                <a:lnTo>
                  <a:pt x="4004" y="2750"/>
                </a:lnTo>
                <a:lnTo>
                  <a:pt x="4004" y="3347"/>
                </a:lnTo>
                <a:lnTo>
                  <a:pt x="4183" y="4961"/>
                </a:lnTo>
                <a:lnTo>
                  <a:pt x="4362" y="6574"/>
                </a:lnTo>
                <a:lnTo>
                  <a:pt x="4840" y="9681"/>
                </a:lnTo>
                <a:lnTo>
                  <a:pt x="5319" y="12729"/>
                </a:lnTo>
                <a:lnTo>
                  <a:pt x="4123" y="11653"/>
                </a:lnTo>
                <a:lnTo>
                  <a:pt x="2869" y="10578"/>
                </a:lnTo>
                <a:lnTo>
                  <a:pt x="2151" y="10100"/>
                </a:lnTo>
                <a:lnTo>
                  <a:pt x="1733" y="9801"/>
                </a:lnTo>
                <a:lnTo>
                  <a:pt x="1554" y="9622"/>
                </a:lnTo>
                <a:lnTo>
                  <a:pt x="1494" y="9502"/>
                </a:lnTo>
                <a:lnTo>
                  <a:pt x="1434" y="9323"/>
                </a:lnTo>
                <a:lnTo>
                  <a:pt x="1494" y="9084"/>
                </a:lnTo>
                <a:lnTo>
                  <a:pt x="1614" y="8606"/>
                </a:lnTo>
                <a:lnTo>
                  <a:pt x="1853" y="7709"/>
                </a:lnTo>
                <a:lnTo>
                  <a:pt x="2271" y="5976"/>
                </a:lnTo>
                <a:lnTo>
                  <a:pt x="2749" y="4303"/>
                </a:lnTo>
                <a:lnTo>
                  <a:pt x="3825" y="1017"/>
                </a:lnTo>
                <a:close/>
                <a:moveTo>
                  <a:pt x="4542" y="1973"/>
                </a:moveTo>
                <a:lnTo>
                  <a:pt x="5079" y="2690"/>
                </a:lnTo>
                <a:lnTo>
                  <a:pt x="5617" y="3467"/>
                </a:lnTo>
                <a:lnTo>
                  <a:pt x="6693" y="5020"/>
                </a:lnTo>
                <a:lnTo>
                  <a:pt x="7589" y="6574"/>
                </a:lnTo>
                <a:lnTo>
                  <a:pt x="8486" y="8247"/>
                </a:lnTo>
                <a:lnTo>
                  <a:pt x="9203" y="9920"/>
                </a:lnTo>
                <a:lnTo>
                  <a:pt x="9621" y="10757"/>
                </a:lnTo>
                <a:lnTo>
                  <a:pt x="9800" y="11175"/>
                </a:lnTo>
                <a:lnTo>
                  <a:pt x="9860" y="11534"/>
                </a:lnTo>
                <a:lnTo>
                  <a:pt x="9800" y="11952"/>
                </a:lnTo>
                <a:lnTo>
                  <a:pt x="9621" y="12251"/>
                </a:lnTo>
                <a:lnTo>
                  <a:pt x="9083" y="12968"/>
                </a:lnTo>
                <a:lnTo>
                  <a:pt x="7888" y="14581"/>
                </a:lnTo>
                <a:lnTo>
                  <a:pt x="6633" y="16254"/>
                </a:lnTo>
                <a:lnTo>
                  <a:pt x="6334" y="14521"/>
                </a:lnTo>
                <a:lnTo>
                  <a:pt x="6095" y="12789"/>
                </a:lnTo>
                <a:lnTo>
                  <a:pt x="5617" y="9203"/>
                </a:lnTo>
                <a:lnTo>
                  <a:pt x="5139" y="5558"/>
                </a:lnTo>
                <a:lnTo>
                  <a:pt x="4840" y="3766"/>
                </a:lnTo>
                <a:lnTo>
                  <a:pt x="4542" y="1973"/>
                </a:lnTo>
                <a:close/>
                <a:moveTo>
                  <a:pt x="1375" y="9980"/>
                </a:moveTo>
                <a:lnTo>
                  <a:pt x="2630" y="11354"/>
                </a:lnTo>
                <a:lnTo>
                  <a:pt x="3944" y="12609"/>
                </a:lnTo>
                <a:lnTo>
                  <a:pt x="4601" y="13267"/>
                </a:lnTo>
                <a:lnTo>
                  <a:pt x="5139" y="13864"/>
                </a:lnTo>
                <a:lnTo>
                  <a:pt x="5319" y="14163"/>
                </a:lnTo>
                <a:lnTo>
                  <a:pt x="5498" y="14521"/>
                </a:lnTo>
                <a:lnTo>
                  <a:pt x="5677" y="14940"/>
                </a:lnTo>
                <a:lnTo>
                  <a:pt x="5737" y="15418"/>
                </a:lnTo>
                <a:lnTo>
                  <a:pt x="6394" y="18884"/>
                </a:lnTo>
                <a:lnTo>
                  <a:pt x="7111" y="22290"/>
                </a:lnTo>
                <a:lnTo>
                  <a:pt x="3406" y="20198"/>
                </a:lnTo>
                <a:lnTo>
                  <a:pt x="2570" y="19780"/>
                </a:lnTo>
                <a:lnTo>
                  <a:pt x="2151" y="19541"/>
                </a:lnTo>
                <a:lnTo>
                  <a:pt x="1793" y="19302"/>
                </a:lnTo>
                <a:lnTo>
                  <a:pt x="1375" y="19003"/>
                </a:lnTo>
                <a:lnTo>
                  <a:pt x="1195" y="18824"/>
                </a:lnTo>
                <a:lnTo>
                  <a:pt x="1136" y="18704"/>
                </a:lnTo>
                <a:lnTo>
                  <a:pt x="1016" y="18346"/>
                </a:lnTo>
                <a:lnTo>
                  <a:pt x="956" y="17689"/>
                </a:lnTo>
                <a:lnTo>
                  <a:pt x="897" y="16732"/>
                </a:lnTo>
                <a:lnTo>
                  <a:pt x="837" y="15776"/>
                </a:lnTo>
                <a:lnTo>
                  <a:pt x="897" y="13864"/>
                </a:lnTo>
                <a:lnTo>
                  <a:pt x="1076" y="11892"/>
                </a:lnTo>
                <a:lnTo>
                  <a:pt x="1375" y="9980"/>
                </a:lnTo>
                <a:close/>
                <a:moveTo>
                  <a:pt x="10218" y="12669"/>
                </a:moveTo>
                <a:lnTo>
                  <a:pt x="10577" y="13864"/>
                </a:lnTo>
                <a:lnTo>
                  <a:pt x="10936" y="15059"/>
                </a:lnTo>
                <a:lnTo>
                  <a:pt x="11294" y="16613"/>
                </a:lnTo>
                <a:lnTo>
                  <a:pt x="11593" y="18286"/>
                </a:lnTo>
                <a:lnTo>
                  <a:pt x="11712" y="19123"/>
                </a:lnTo>
                <a:lnTo>
                  <a:pt x="11832" y="19959"/>
                </a:lnTo>
                <a:lnTo>
                  <a:pt x="11832" y="20796"/>
                </a:lnTo>
                <a:lnTo>
                  <a:pt x="11772" y="21573"/>
                </a:lnTo>
                <a:lnTo>
                  <a:pt x="11712" y="22110"/>
                </a:lnTo>
                <a:lnTo>
                  <a:pt x="11593" y="22349"/>
                </a:lnTo>
                <a:lnTo>
                  <a:pt x="11473" y="22469"/>
                </a:lnTo>
                <a:lnTo>
                  <a:pt x="11175" y="22827"/>
                </a:lnTo>
                <a:lnTo>
                  <a:pt x="10696" y="23246"/>
                </a:lnTo>
                <a:lnTo>
                  <a:pt x="9621" y="24321"/>
                </a:lnTo>
                <a:lnTo>
                  <a:pt x="9143" y="24859"/>
                </a:lnTo>
                <a:lnTo>
                  <a:pt x="8665" y="25457"/>
                </a:lnTo>
                <a:lnTo>
                  <a:pt x="7828" y="21871"/>
                </a:lnTo>
                <a:lnTo>
                  <a:pt x="7051" y="18286"/>
                </a:lnTo>
                <a:lnTo>
                  <a:pt x="6872" y="17449"/>
                </a:lnTo>
                <a:lnTo>
                  <a:pt x="6812" y="17210"/>
                </a:lnTo>
                <a:lnTo>
                  <a:pt x="6812" y="16912"/>
                </a:lnTo>
                <a:lnTo>
                  <a:pt x="6872" y="16673"/>
                </a:lnTo>
                <a:lnTo>
                  <a:pt x="6992" y="16434"/>
                </a:lnTo>
                <a:lnTo>
                  <a:pt x="7231" y="16135"/>
                </a:lnTo>
                <a:lnTo>
                  <a:pt x="7470" y="15836"/>
                </a:lnTo>
                <a:lnTo>
                  <a:pt x="8904" y="14282"/>
                </a:lnTo>
                <a:lnTo>
                  <a:pt x="10218" y="12669"/>
                </a:lnTo>
                <a:close/>
                <a:moveTo>
                  <a:pt x="1375" y="19959"/>
                </a:moveTo>
                <a:lnTo>
                  <a:pt x="1972" y="20437"/>
                </a:lnTo>
                <a:lnTo>
                  <a:pt x="2689" y="20915"/>
                </a:lnTo>
                <a:lnTo>
                  <a:pt x="4064" y="21692"/>
                </a:lnTo>
                <a:lnTo>
                  <a:pt x="5498" y="22469"/>
                </a:lnTo>
                <a:lnTo>
                  <a:pt x="6215" y="22887"/>
                </a:lnTo>
                <a:lnTo>
                  <a:pt x="6812" y="23365"/>
                </a:lnTo>
                <a:lnTo>
                  <a:pt x="7111" y="23604"/>
                </a:lnTo>
                <a:lnTo>
                  <a:pt x="7290" y="23903"/>
                </a:lnTo>
                <a:lnTo>
                  <a:pt x="7529" y="24202"/>
                </a:lnTo>
                <a:lnTo>
                  <a:pt x="7709" y="24620"/>
                </a:lnTo>
                <a:lnTo>
                  <a:pt x="8007" y="25516"/>
                </a:lnTo>
                <a:lnTo>
                  <a:pt x="8247" y="26473"/>
                </a:lnTo>
                <a:lnTo>
                  <a:pt x="8665" y="28504"/>
                </a:lnTo>
                <a:lnTo>
                  <a:pt x="8844" y="29401"/>
                </a:lnTo>
                <a:lnTo>
                  <a:pt x="9023" y="30177"/>
                </a:lnTo>
                <a:lnTo>
                  <a:pt x="9023" y="30177"/>
                </a:lnTo>
                <a:lnTo>
                  <a:pt x="6633" y="27847"/>
                </a:lnTo>
                <a:lnTo>
                  <a:pt x="5498" y="26652"/>
                </a:lnTo>
                <a:lnTo>
                  <a:pt x="4362" y="25397"/>
                </a:lnTo>
                <a:lnTo>
                  <a:pt x="3466" y="24142"/>
                </a:lnTo>
                <a:lnTo>
                  <a:pt x="2988" y="23485"/>
                </a:lnTo>
                <a:lnTo>
                  <a:pt x="2570" y="22827"/>
                </a:lnTo>
                <a:lnTo>
                  <a:pt x="2211" y="22110"/>
                </a:lnTo>
                <a:lnTo>
                  <a:pt x="1912" y="21453"/>
                </a:lnTo>
                <a:lnTo>
                  <a:pt x="1614" y="20676"/>
                </a:lnTo>
                <a:lnTo>
                  <a:pt x="1375" y="19959"/>
                </a:lnTo>
                <a:close/>
                <a:moveTo>
                  <a:pt x="11832" y="23485"/>
                </a:moveTo>
                <a:lnTo>
                  <a:pt x="11712" y="25636"/>
                </a:lnTo>
                <a:lnTo>
                  <a:pt x="11473" y="27727"/>
                </a:lnTo>
                <a:lnTo>
                  <a:pt x="11055" y="29759"/>
                </a:lnTo>
                <a:lnTo>
                  <a:pt x="10577" y="31850"/>
                </a:lnTo>
                <a:lnTo>
                  <a:pt x="10278" y="31432"/>
                </a:lnTo>
                <a:lnTo>
                  <a:pt x="9979" y="30835"/>
                </a:lnTo>
                <a:lnTo>
                  <a:pt x="9740" y="30237"/>
                </a:lnTo>
                <a:lnTo>
                  <a:pt x="9501" y="29520"/>
                </a:lnTo>
                <a:lnTo>
                  <a:pt x="9203" y="28086"/>
                </a:lnTo>
                <a:lnTo>
                  <a:pt x="9083" y="27429"/>
                </a:lnTo>
                <a:lnTo>
                  <a:pt x="9023" y="26891"/>
                </a:lnTo>
                <a:lnTo>
                  <a:pt x="9023" y="26293"/>
                </a:lnTo>
                <a:lnTo>
                  <a:pt x="9023" y="26114"/>
                </a:lnTo>
                <a:lnTo>
                  <a:pt x="9083" y="25994"/>
                </a:lnTo>
                <a:lnTo>
                  <a:pt x="9382" y="25755"/>
                </a:lnTo>
                <a:lnTo>
                  <a:pt x="9920" y="25337"/>
                </a:lnTo>
                <a:lnTo>
                  <a:pt x="10876" y="24441"/>
                </a:lnTo>
                <a:lnTo>
                  <a:pt x="11832" y="23485"/>
                </a:lnTo>
                <a:close/>
                <a:moveTo>
                  <a:pt x="3526" y="1"/>
                </a:moveTo>
                <a:lnTo>
                  <a:pt x="3586" y="61"/>
                </a:lnTo>
                <a:lnTo>
                  <a:pt x="3586" y="120"/>
                </a:lnTo>
                <a:lnTo>
                  <a:pt x="3586" y="479"/>
                </a:lnTo>
                <a:lnTo>
                  <a:pt x="3466" y="897"/>
                </a:lnTo>
                <a:lnTo>
                  <a:pt x="3287" y="1375"/>
                </a:lnTo>
                <a:lnTo>
                  <a:pt x="2809" y="2391"/>
                </a:lnTo>
                <a:lnTo>
                  <a:pt x="2570" y="2989"/>
                </a:lnTo>
                <a:lnTo>
                  <a:pt x="1853" y="4841"/>
                </a:lnTo>
                <a:lnTo>
                  <a:pt x="1315" y="6813"/>
                </a:lnTo>
                <a:lnTo>
                  <a:pt x="956" y="8247"/>
                </a:lnTo>
                <a:lnTo>
                  <a:pt x="658" y="9681"/>
                </a:lnTo>
                <a:lnTo>
                  <a:pt x="419" y="11115"/>
                </a:lnTo>
                <a:lnTo>
                  <a:pt x="239" y="12609"/>
                </a:lnTo>
                <a:lnTo>
                  <a:pt x="60" y="14521"/>
                </a:lnTo>
                <a:lnTo>
                  <a:pt x="0" y="15478"/>
                </a:lnTo>
                <a:lnTo>
                  <a:pt x="60" y="16434"/>
                </a:lnTo>
                <a:lnTo>
                  <a:pt x="120" y="17330"/>
                </a:lnTo>
                <a:lnTo>
                  <a:pt x="180" y="18226"/>
                </a:lnTo>
                <a:lnTo>
                  <a:pt x="359" y="19063"/>
                </a:lnTo>
                <a:lnTo>
                  <a:pt x="538" y="19899"/>
                </a:lnTo>
                <a:lnTo>
                  <a:pt x="777" y="20736"/>
                </a:lnTo>
                <a:lnTo>
                  <a:pt x="1076" y="21573"/>
                </a:lnTo>
                <a:lnTo>
                  <a:pt x="1375" y="22409"/>
                </a:lnTo>
                <a:lnTo>
                  <a:pt x="1793" y="23246"/>
                </a:lnTo>
                <a:lnTo>
                  <a:pt x="2211" y="24023"/>
                </a:lnTo>
                <a:lnTo>
                  <a:pt x="2689" y="24799"/>
                </a:lnTo>
                <a:lnTo>
                  <a:pt x="3227" y="25636"/>
                </a:lnTo>
                <a:lnTo>
                  <a:pt x="3825" y="26413"/>
                </a:lnTo>
                <a:lnTo>
                  <a:pt x="5020" y="27847"/>
                </a:lnTo>
                <a:lnTo>
                  <a:pt x="6215" y="29221"/>
                </a:lnTo>
                <a:lnTo>
                  <a:pt x="7529" y="30596"/>
                </a:lnTo>
                <a:lnTo>
                  <a:pt x="8187" y="31193"/>
                </a:lnTo>
                <a:lnTo>
                  <a:pt x="8904" y="31850"/>
                </a:lnTo>
                <a:lnTo>
                  <a:pt x="9083" y="32030"/>
                </a:lnTo>
                <a:lnTo>
                  <a:pt x="9382" y="32329"/>
                </a:lnTo>
                <a:lnTo>
                  <a:pt x="9621" y="32627"/>
                </a:lnTo>
                <a:lnTo>
                  <a:pt x="9800" y="32807"/>
                </a:lnTo>
                <a:lnTo>
                  <a:pt x="10099" y="32926"/>
                </a:lnTo>
                <a:lnTo>
                  <a:pt x="10159" y="32926"/>
                </a:lnTo>
                <a:lnTo>
                  <a:pt x="10278" y="32807"/>
                </a:lnTo>
                <a:lnTo>
                  <a:pt x="10577" y="32687"/>
                </a:lnTo>
                <a:lnTo>
                  <a:pt x="10876" y="32627"/>
                </a:lnTo>
                <a:lnTo>
                  <a:pt x="11115" y="32508"/>
                </a:lnTo>
                <a:lnTo>
                  <a:pt x="11294" y="32329"/>
                </a:lnTo>
                <a:lnTo>
                  <a:pt x="11414" y="32149"/>
                </a:lnTo>
                <a:lnTo>
                  <a:pt x="11593" y="31671"/>
                </a:lnTo>
                <a:lnTo>
                  <a:pt x="11772" y="30954"/>
                </a:lnTo>
                <a:lnTo>
                  <a:pt x="12190" y="28982"/>
                </a:lnTo>
                <a:lnTo>
                  <a:pt x="12549" y="26951"/>
                </a:lnTo>
                <a:lnTo>
                  <a:pt x="12728" y="24919"/>
                </a:lnTo>
                <a:lnTo>
                  <a:pt x="12848" y="22887"/>
                </a:lnTo>
                <a:lnTo>
                  <a:pt x="12788" y="20856"/>
                </a:lnTo>
                <a:lnTo>
                  <a:pt x="12609" y="18824"/>
                </a:lnTo>
                <a:lnTo>
                  <a:pt x="12310" y="16792"/>
                </a:lnTo>
                <a:lnTo>
                  <a:pt x="11892" y="14820"/>
                </a:lnTo>
                <a:lnTo>
                  <a:pt x="11354" y="12669"/>
                </a:lnTo>
                <a:lnTo>
                  <a:pt x="10995" y="11593"/>
                </a:lnTo>
                <a:lnTo>
                  <a:pt x="10637" y="10578"/>
                </a:lnTo>
                <a:lnTo>
                  <a:pt x="10218" y="9562"/>
                </a:lnTo>
                <a:lnTo>
                  <a:pt x="9800" y="8546"/>
                </a:lnTo>
                <a:lnTo>
                  <a:pt x="9322" y="7530"/>
                </a:lnTo>
                <a:lnTo>
                  <a:pt x="8784" y="6514"/>
                </a:lnTo>
                <a:lnTo>
                  <a:pt x="7828" y="4781"/>
                </a:lnTo>
                <a:lnTo>
                  <a:pt x="7231" y="3766"/>
                </a:lnTo>
                <a:lnTo>
                  <a:pt x="6633" y="2809"/>
                </a:lnTo>
                <a:lnTo>
                  <a:pt x="5916" y="1853"/>
                </a:lnTo>
                <a:lnTo>
                  <a:pt x="5139" y="1077"/>
                </a:lnTo>
                <a:lnTo>
                  <a:pt x="4781" y="718"/>
                </a:lnTo>
                <a:lnTo>
                  <a:pt x="4362" y="419"/>
                </a:lnTo>
                <a:lnTo>
                  <a:pt x="3944" y="180"/>
                </a:lnTo>
                <a:lnTo>
                  <a:pt x="3526" y="1"/>
                </a:lnTo>
                <a:close/>
              </a:path>
            </a:pathLst>
          </a:custGeom>
          <a:solidFill>
            <a:srgbClr val="140E4F">
              <a:alpha val="57309"/>
            </a:srgbClr>
          </a:solidFill>
          <a:ln>
            <a:noFill/>
          </a:ln>
        </p:spPr>
        <p:txBody>
          <a:bodyPr spcFirstLastPara="1" wrap="square" lIns="121897" tIns="121897" rIns="121897" bIns="121897" anchor="ctr" anchorCtr="0">
            <a:noAutofit/>
          </a:bodyPr>
          <a:lstStyle>
            <a:defPPr>
              <a:defRPr lang="en-US"/>
            </a:defPPr>
            <a:lvl1pPr marL="0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44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86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29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571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715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857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144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5" name="Google Shape;145;p5"/>
          <p:cNvSpPr/>
          <p:nvPr>
            <p:custDataLst>
              <p:tags r:id="rId21"/>
            </p:custDataLst>
          </p:nvPr>
        </p:nvSpPr>
        <p:spPr>
          <a:xfrm>
            <a:off x="9263884" y="-87894"/>
            <a:ext cx="610605" cy="466423"/>
          </a:xfrm>
          <a:custGeom>
            <a:avLst/>
            <a:gdLst/>
            <a:ahLst/>
            <a:cxnLst/>
            <a:rect l="l" t="t" r="r" b="b"/>
            <a:pathLst>
              <a:path w="20497" h="15657" extrusionOk="0">
                <a:moveTo>
                  <a:pt x="5199" y="1793"/>
                </a:moveTo>
                <a:lnTo>
                  <a:pt x="3944" y="1853"/>
                </a:lnTo>
                <a:lnTo>
                  <a:pt x="3347" y="1912"/>
                </a:lnTo>
                <a:lnTo>
                  <a:pt x="2809" y="2032"/>
                </a:lnTo>
                <a:lnTo>
                  <a:pt x="2451" y="2152"/>
                </a:lnTo>
                <a:lnTo>
                  <a:pt x="2331" y="2271"/>
                </a:lnTo>
                <a:lnTo>
                  <a:pt x="2271" y="2391"/>
                </a:lnTo>
                <a:lnTo>
                  <a:pt x="2331" y="2510"/>
                </a:lnTo>
                <a:lnTo>
                  <a:pt x="2510" y="2630"/>
                </a:lnTo>
                <a:lnTo>
                  <a:pt x="2690" y="2689"/>
                </a:lnTo>
                <a:lnTo>
                  <a:pt x="2929" y="2749"/>
                </a:lnTo>
                <a:lnTo>
                  <a:pt x="3586" y="2689"/>
                </a:lnTo>
                <a:lnTo>
                  <a:pt x="4303" y="2570"/>
                </a:lnTo>
                <a:lnTo>
                  <a:pt x="5020" y="2391"/>
                </a:lnTo>
                <a:lnTo>
                  <a:pt x="5558" y="2152"/>
                </a:lnTo>
                <a:lnTo>
                  <a:pt x="5916" y="1972"/>
                </a:lnTo>
                <a:lnTo>
                  <a:pt x="5916" y="1912"/>
                </a:lnTo>
                <a:lnTo>
                  <a:pt x="5916" y="1853"/>
                </a:lnTo>
                <a:lnTo>
                  <a:pt x="5618" y="1793"/>
                </a:lnTo>
                <a:close/>
                <a:moveTo>
                  <a:pt x="5618" y="777"/>
                </a:moveTo>
                <a:lnTo>
                  <a:pt x="6275" y="837"/>
                </a:lnTo>
                <a:lnTo>
                  <a:pt x="6872" y="1076"/>
                </a:lnTo>
                <a:lnTo>
                  <a:pt x="7111" y="1195"/>
                </a:lnTo>
                <a:lnTo>
                  <a:pt x="7350" y="1375"/>
                </a:lnTo>
                <a:lnTo>
                  <a:pt x="7590" y="1554"/>
                </a:lnTo>
                <a:lnTo>
                  <a:pt x="7769" y="1793"/>
                </a:lnTo>
                <a:lnTo>
                  <a:pt x="7888" y="2032"/>
                </a:lnTo>
                <a:lnTo>
                  <a:pt x="8008" y="2331"/>
                </a:lnTo>
                <a:lnTo>
                  <a:pt x="8127" y="2630"/>
                </a:lnTo>
                <a:lnTo>
                  <a:pt x="8127" y="2988"/>
                </a:lnTo>
                <a:lnTo>
                  <a:pt x="8127" y="3347"/>
                </a:lnTo>
                <a:lnTo>
                  <a:pt x="8068" y="3705"/>
                </a:lnTo>
                <a:lnTo>
                  <a:pt x="8008" y="4004"/>
                </a:lnTo>
                <a:lnTo>
                  <a:pt x="7888" y="4303"/>
                </a:lnTo>
                <a:lnTo>
                  <a:pt x="7590" y="4900"/>
                </a:lnTo>
                <a:lnTo>
                  <a:pt x="7171" y="5378"/>
                </a:lnTo>
                <a:lnTo>
                  <a:pt x="6633" y="5737"/>
                </a:lnTo>
                <a:lnTo>
                  <a:pt x="6096" y="6095"/>
                </a:lnTo>
                <a:lnTo>
                  <a:pt x="5438" y="6334"/>
                </a:lnTo>
                <a:lnTo>
                  <a:pt x="4841" y="6514"/>
                </a:lnTo>
                <a:lnTo>
                  <a:pt x="4183" y="6573"/>
                </a:lnTo>
                <a:lnTo>
                  <a:pt x="3526" y="6514"/>
                </a:lnTo>
                <a:lnTo>
                  <a:pt x="2869" y="6394"/>
                </a:lnTo>
                <a:lnTo>
                  <a:pt x="2331" y="6215"/>
                </a:lnTo>
                <a:lnTo>
                  <a:pt x="1853" y="5856"/>
                </a:lnTo>
                <a:lnTo>
                  <a:pt x="1614" y="5677"/>
                </a:lnTo>
                <a:lnTo>
                  <a:pt x="1435" y="5438"/>
                </a:lnTo>
                <a:lnTo>
                  <a:pt x="1255" y="5199"/>
                </a:lnTo>
                <a:lnTo>
                  <a:pt x="1076" y="4900"/>
                </a:lnTo>
                <a:lnTo>
                  <a:pt x="1016" y="4601"/>
                </a:lnTo>
                <a:lnTo>
                  <a:pt x="897" y="4243"/>
                </a:lnTo>
                <a:lnTo>
                  <a:pt x="897" y="3944"/>
                </a:lnTo>
                <a:lnTo>
                  <a:pt x="897" y="3645"/>
                </a:lnTo>
                <a:lnTo>
                  <a:pt x="957" y="3347"/>
                </a:lnTo>
                <a:lnTo>
                  <a:pt x="1016" y="3048"/>
                </a:lnTo>
                <a:lnTo>
                  <a:pt x="1196" y="2749"/>
                </a:lnTo>
                <a:lnTo>
                  <a:pt x="1375" y="2510"/>
                </a:lnTo>
                <a:lnTo>
                  <a:pt x="1793" y="2032"/>
                </a:lnTo>
                <a:lnTo>
                  <a:pt x="2271" y="1614"/>
                </a:lnTo>
                <a:lnTo>
                  <a:pt x="2929" y="1315"/>
                </a:lnTo>
                <a:lnTo>
                  <a:pt x="3586" y="1016"/>
                </a:lnTo>
                <a:lnTo>
                  <a:pt x="4243" y="837"/>
                </a:lnTo>
                <a:lnTo>
                  <a:pt x="4960" y="777"/>
                </a:lnTo>
                <a:close/>
                <a:moveTo>
                  <a:pt x="4721" y="0"/>
                </a:moveTo>
                <a:lnTo>
                  <a:pt x="4243" y="60"/>
                </a:lnTo>
                <a:lnTo>
                  <a:pt x="3885" y="120"/>
                </a:lnTo>
                <a:lnTo>
                  <a:pt x="3765" y="180"/>
                </a:lnTo>
                <a:lnTo>
                  <a:pt x="3705" y="299"/>
                </a:lnTo>
                <a:lnTo>
                  <a:pt x="3765" y="359"/>
                </a:lnTo>
                <a:lnTo>
                  <a:pt x="3825" y="478"/>
                </a:lnTo>
                <a:lnTo>
                  <a:pt x="3227" y="598"/>
                </a:lnTo>
                <a:lnTo>
                  <a:pt x="2570" y="777"/>
                </a:lnTo>
                <a:lnTo>
                  <a:pt x="2032" y="1016"/>
                </a:lnTo>
                <a:lnTo>
                  <a:pt x="1554" y="1315"/>
                </a:lnTo>
                <a:lnTo>
                  <a:pt x="1076" y="1733"/>
                </a:lnTo>
                <a:lnTo>
                  <a:pt x="718" y="2152"/>
                </a:lnTo>
                <a:lnTo>
                  <a:pt x="419" y="2630"/>
                </a:lnTo>
                <a:lnTo>
                  <a:pt x="180" y="3108"/>
                </a:lnTo>
                <a:lnTo>
                  <a:pt x="60" y="3645"/>
                </a:lnTo>
                <a:lnTo>
                  <a:pt x="1" y="4123"/>
                </a:lnTo>
                <a:lnTo>
                  <a:pt x="60" y="4661"/>
                </a:lnTo>
                <a:lnTo>
                  <a:pt x="180" y="5139"/>
                </a:lnTo>
                <a:lnTo>
                  <a:pt x="479" y="5617"/>
                </a:lnTo>
                <a:lnTo>
                  <a:pt x="837" y="6095"/>
                </a:lnTo>
                <a:lnTo>
                  <a:pt x="1375" y="6454"/>
                </a:lnTo>
                <a:lnTo>
                  <a:pt x="1973" y="6812"/>
                </a:lnTo>
                <a:lnTo>
                  <a:pt x="2570" y="7051"/>
                </a:lnTo>
                <a:lnTo>
                  <a:pt x="3168" y="7171"/>
                </a:lnTo>
                <a:lnTo>
                  <a:pt x="3765" y="7290"/>
                </a:lnTo>
                <a:lnTo>
                  <a:pt x="4901" y="7290"/>
                </a:lnTo>
                <a:lnTo>
                  <a:pt x="5438" y="7171"/>
                </a:lnTo>
                <a:lnTo>
                  <a:pt x="5976" y="6992"/>
                </a:lnTo>
                <a:lnTo>
                  <a:pt x="6514" y="6753"/>
                </a:lnTo>
                <a:lnTo>
                  <a:pt x="6992" y="6514"/>
                </a:lnTo>
                <a:lnTo>
                  <a:pt x="7410" y="6155"/>
                </a:lnTo>
                <a:lnTo>
                  <a:pt x="7829" y="5797"/>
                </a:lnTo>
                <a:lnTo>
                  <a:pt x="8127" y="5319"/>
                </a:lnTo>
                <a:lnTo>
                  <a:pt x="8426" y="4840"/>
                </a:lnTo>
                <a:lnTo>
                  <a:pt x="8605" y="4303"/>
                </a:lnTo>
                <a:lnTo>
                  <a:pt x="8725" y="3645"/>
                </a:lnTo>
                <a:lnTo>
                  <a:pt x="8785" y="3048"/>
                </a:lnTo>
                <a:lnTo>
                  <a:pt x="8785" y="2450"/>
                </a:lnTo>
                <a:lnTo>
                  <a:pt x="8665" y="1912"/>
                </a:lnTo>
                <a:lnTo>
                  <a:pt x="8426" y="1434"/>
                </a:lnTo>
                <a:lnTo>
                  <a:pt x="8127" y="1016"/>
                </a:lnTo>
                <a:lnTo>
                  <a:pt x="7769" y="717"/>
                </a:lnTo>
                <a:lnTo>
                  <a:pt x="7350" y="419"/>
                </a:lnTo>
                <a:lnTo>
                  <a:pt x="6872" y="180"/>
                </a:lnTo>
                <a:lnTo>
                  <a:pt x="6335" y="60"/>
                </a:lnTo>
                <a:lnTo>
                  <a:pt x="5737" y="0"/>
                </a:lnTo>
                <a:close/>
                <a:moveTo>
                  <a:pt x="16553" y="7290"/>
                </a:moveTo>
                <a:lnTo>
                  <a:pt x="16254" y="7410"/>
                </a:lnTo>
                <a:lnTo>
                  <a:pt x="16075" y="7470"/>
                </a:lnTo>
                <a:lnTo>
                  <a:pt x="15895" y="7649"/>
                </a:lnTo>
                <a:lnTo>
                  <a:pt x="15776" y="7768"/>
                </a:lnTo>
                <a:lnTo>
                  <a:pt x="15716" y="7948"/>
                </a:lnTo>
                <a:lnTo>
                  <a:pt x="15716" y="8127"/>
                </a:lnTo>
                <a:lnTo>
                  <a:pt x="15776" y="8366"/>
                </a:lnTo>
                <a:lnTo>
                  <a:pt x="15836" y="8545"/>
                </a:lnTo>
                <a:lnTo>
                  <a:pt x="16015" y="8904"/>
                </a:lnTo>
                <a:lnTo>
                  <a:pt x="16374" y="9203"/>
                </a:lnTo>
                <a:lnTo>
                  <a:pt x="16613" y="9322"/>
                </a:lnTo>
                <a:lnTo>
                  <a:pt x="16792" y="9442"/>
                </a:lnTo>
                <a:lnTo>
                  <a:pt x="17031" y="9442"/>
                </a:lnTo>
                <a:lnTo>
                  <a:pt x="17270" y="9501"/>
                </a:lnTo>
                <a:lnTo>
                  <a:pt x="17628" y="9442"/>
                </a:lnTo>
                <a:lnTo>
                  <a:pt x="17867" y="9322"/>
                </a:lnTo>
                <a:lnTo>
                  <a:pt x="18047" y="9203"/>
                </a:lnTo>
                <a:lnTo>
                  <a:pt x="18166" y="9083"/>
                </a:lnTo>
                <a:lnTo>
                  <a:pt x="18226" y="8904"/>
                </a:lnTo>
                <a:lnTo>
                  <a:pt x="18226" y="8665"/>
                </a:lnTo>
                <a:lnTo>
                  <a:pt x="18166" y="8486"/>
                </a:lnTo>
                <a:lnTo>
                  <a:pt x="18106" y="8247"/>
                </a:lnTo>
                <a:lnTo>
                  <a:pt x="17808" y="7888"/>
                </a:lnTo>
                <a:lnTo>
                  <a:pt x="17449" y="7529"/>
                </a:lnTo>
                <a:lnTo>
                  <a:pt x="17210" y="7410"/>
                </a:lnTo>
                <a:lnTo>
                  <a:pt x="17031" y="7350"/>
                </a:lnTo>
                <a:lnTo>
                  <a:pt x="16792" y="7290"/>
                </a:lnTo>
                <a:close/>
                <a:moveTo>
                  <a:pt x="16374" y="6215"/>
                </a:moveTo>
                <a:lnTo>
                  <a:pt x="16732" y="6275"/>
                </a:lnTo>
                <a:lnTo>
                  <a:pt x="17031" y="6334"/>
                </a:lnTo>
                <a:lnTo>
                  <a:pt x="17748" y="6633"/>
                </a:lnTo>
                <a:lnTo>
                  <a:pt x="18345" y="6992"/>
                </a:lnTo>
                <a:lnTo>
                  <a:pt x="18943" y="7470"/>
                </a:lnTo>
                <a:lnTo>
                  <a:pt x="19421" y="8008"/>
                </a:lnTo>
                <a:lnTo>
                  <a:pt x="19600" y="8306"/>
                </a:lnTo>
                <a:lnTo>
                  <a:pt x="19720" y="8605"/>
                </a:lnTo>
                <a:lnTo>
                  <a:pt x="19839" y="8904"/>
                </a:lnTo>
                <a:lnTo>
                  <a:pt x="19899" y="9262"/>
                </a:lnTo>
                <a:lnTo>
                  <a:pt x="19959" y="9621"/>
                </a:lnTo>
                <a:lnTo>
                  <a:pt x="19899" y="9979"/>
                </a:lnTo>
                <a:lnTo>
                  <a:pt x="19839" y="10398"/>
                </a:lnTo>
                <a:lnTo>
                  <a:pt x="19720" y="10756"/>
                </a:lnTo>
                <a:lnTo>
                  <a:pt x="19541" y="11115"/>
                </a:lnTo>
                <a:lnTo>
                  <a:pt x="19361" y="11473"/>
                </a:lnTo>
                <a:lnTo>
                  <a:pt x="19122" y="11772"/>
                </a:lnTo>
                <a:lnTo>
                  <a:pt x="18883" y="12071"/>
                </a:lnTo>
                <a:lnTo>
                  <a:pt x="18584" y="12310"/>
                </a:lnTo>
                <a:lnTo>
                  <a:pt x="18286" y="12549"/>
                </a:lnTo>
                <a:lnTo>
                  <a:pt x="17628" y="12848"/>
                </a:lnTo>
                <a:lnTo>
                  <a:pt x="16911" y="13087"/>
                </a:lnTo>
                <a:lnTo>
                  <a:pt x="16194" y="13206"/>
                </a:lnTo>
                <a:lnTo>
                  <a:pt x="15417" y="13206"/>
                </a:lnTo>
                <a:lnTo>
                  <a:pt x="14700" y="13146"/>
                </a:lnTo>
                <a:lnTo>
                  <a:pt x="13983" y="12907"/>
                </a:lnTo>
                <a:lnTo>
                  <a:pt x="13386" y="12609"/>
                </a:lnTo>
                <a:lnTo>
                  <a:pt x="12848" y="12190"/>
                </a:lnTo>
                <a:lnTo>
                  <a:pt x="12609" y="11951"/>
                </a:lnTo>
                <a:lnTo>
                  <a:pt x="12430" y="11712"/>
                </a:lnTo>
                <a:lnTo>
                  <a:pt x="12250" y="11414"/>
                </a:lnTo>
                <a:lnTo>
                  <a:pt x="12131" y="11115"/>
                </a:lnTo>
                <a:lnTo>
                  <a:pt x="12011" y="10816"/>
                </a:lnTo>
                <a:lnTo>
                  <a:pt x="12011" y="10457"/>
                </a:lnTo>
                <a:lnTo>
                  <a:pt x="12011" y="10099"/>
                </a:lnTo>
                <a:lnTo>
                  <a:pt x="12011" y="9681"/>
                </a:lnTo>
                <a:lnTo>
                  <a:pt x="12131" y="9262"/>
                </a:lnTo>
                <a:lnTo>
                  <a:pt x="12250" y="8844"/>
                </a:lnTo>
                <a:lnTo>
                  <a:pt x="12430" y="8486"/>
                </a:lnTo>
                <a:lnTo>
                  <a:pt x="12609" y="8187"/>
                </a:lnTo>
                <a:lnTo>
                  <a:pt x="13087" y="7529"/>
                </a:lnTo>
                <a:lnTo>
                  <a:pt x="13625" y="7051"/>
                </a:lnTo>
                <a:lnTo>
                  <a:pt x="14282" y="6633"/>
                </a:lnTo>
                <a:lnTo>
                  <a:pt x="14939" y="6334"/>
                </a:lnTo>
                <a:lnTo>
                  <a:pt x="15656" y="6215"/>
                </a:lnTo>
                <a:close/>
                <a:moveTo>
                  <a:pt x="16433" y="5797"/>
                </a:moveTo>
                <a:lnTo>
                  <a:pt x="15477" y="5856"/>
                </a:lnTo>
                <a:lnTo>
                  <a:pt x="14641" y="6036"/>
                </a:lnTo>
                <a:lnTo>
                  <a:pt x="14222" y="6155"/>
                </a:lnTo>
                <a:lnTo>
                  <a:pt x="13804" y="6334"/>
                </a:lnTo>
                <a:lnTo>
                  <a:pt x="13446" y="6514"/>
                </a:lnTo>
                <a:lnTo>
                  <a:pt x="13087" y="6753"/>
                </a:lnTo>
                <a:lnTo>
                  <a:pt x="12728" y="7051"/>
                </a:lnTo>
                <a:lnTo>
                  <a:pt x="12430" y="7350"/>
                </a:lnTo>
                <a:lnTo>
                  <a:pt x="12131" y="7709"/>
                </a:lnTo>
                <a:lnTo>
                  <a:pt x="11892" y="8127"/>
                </a:lnTo>
                <a:lnTo>
                  <a:pt x="11713" y="8605"/>
                </a:lnTo>
                <a:lnTo>
                  <a:pt x="11533" y="9143"/>
                </a:lnTo>
                <a:lnTo>
                  <a:pt x="11414" y="9561"/>
                </a:lnTo>
                <a:lnTo>
                  <a:pt x="11354" y="9979"/>
                </a:lnTo>
                <a:lnTo>
                  <a:pt x="11354" y="10398"/>
                </a:lnTo>
                <a:lnTo>
                  <a:pt x="11414" y="10816"/>
                </a:lnTo>
                <a:lnTo>
                  <a:pt x="11533" y="11175"/>
                </a:lnTo>
                <a:lnTo>
                  <a:pt x="11653" y="11533"/>
                </a:lnTo>
                <a:lnTo>
                  <a:pt x="11832" y="11892"/>
                </a:lnTo>
                <a:lnTo>
                  <a:pt x="12011" y="12250"/>
                </a:lnTo>
                <a:lnTo>
                  <a:pt x="12250" y="12549"/>
                </a:lnTo>
                <a:lnTo>
                  <a:pt x="12549" y="12848"/>
                </a:lnTo>
                <a:lnTo>
                  <a:pt x="12848" y="13087"/>
                </a:lnTo>
                <a:lnTo>
                  <a:pt x="13147" y="13326"/>
                </a:lnTo>
                <a:lnTo>
                  <a:pt x="13505" y="13565"/>
                </a:lnTo>
                <a:lnTo>
                  <a:pt x="13924" y="13684"/>
                </a:lnTo>
                <a:lnTo>
                  <a:pt x="14282" y="13864"/>
                </a:lnTo>
                <a:lnTo>
                  <a:pt x="14700" y="13923"/>
                </a:lnTo>
                <a:lnTo>
                  <a:pt x="15537" y="13983"/>
                </a:lnTo>
                <a:lnTo>
                  <a:pt x="16374" y="13923"/>
                </a:lnTo>
                <a:lnTo>
                  <a:pt x="17210" y="13744"/>
                </a:lnTo>
                <a:lnTo>
                  <a:pt x="17987" y="13445"/>
                </a:lnTo>
                <a:lnTo>
                  <a:pt x="18704" y="13027"/>
                </a:lnTo>
                <a:lnTo>
                  <a:pt x="19302" y="12489"/>
                </a:lnTo>
                <a:lnTo>
                  <a:pt x="19600" y="12190"/>
                </a:lnTo>
                <a:lnTo>
                  <a:pt x="19839" y="11832"/>
                </a:lnTo>
                <a:lnTo>
                  <a:pt x="20078" y="11473"/>
                </a:lnTo>
                <a:lnTo>
                  <a:pt x="20258" y="11115"/>
                </a:lnTo>
                <a:lnTo>
                  <a:pt x="20377" y="10697"/>
                </a:lnTo>
                <a:lnTo>
                  <a:pt x="20497" y="10278"/>
                </a:lnTo>
                <a:lnTo>
                  <a:pt x="20497" y="9860"/>
                </a:lnTo>
                <a:lnTo>
                  <a:pt x="20497" y="9442"/>
                </a:lnTo>
                <a:lnTo>
                  <a:pt x="20497" y="8964"/>
                </a:lnTo>
                <a:lnTo>
                  <a:pt x="20377" y="8545"/>
                </a:lnTo>
                <a:lnTo>
                  <a:pt x="20258" y="8127"/>
                </a:lnTo>
                <a:lnTo>
                  <a:pt x="20078" y="7709"/>
                </a:lnTo>
                <a:lnTo>
                  <a:pt x="19839" y="7350"/>
                </a:lnTo>
                <a:lnTo>
                  <a:pt x="19600" y="6992"/>
                </a:lnTo>
                <a:lnTo>
                  <a:pt x="19302" y="6693"/>
                </a:lnTo>
                <a:lnTo>
                  <a:pt x="19003" y="6394"/>
                </a:lnTo>
                <a:lnTo>
                  <a:pt x="18644" y="6155"/>
                </a:lnTo>
                <a:lnTo>
                  <a:pt x="18226" y="5976"/>
                </a:lnTo>
                <a:lnTo>
                  <a:pt x="17808" y="5856"/>
                </a:lnTo>
                <a:lnTo>
                  <a:pt x="17389" y="5797"/>
                </a:lnTo>
                <a:close/>
                <a:moveTo>
                  <a:pt x="6693" y="10697"/>
                </a:moveTo>
                <a:lnTo>
                  <a:pt x="7111" y="10816"/>
                </a:lnTo>
                <a:lnTo>
                  <a:pt x="7410" y="11055"/>
                </a:lnTo>
                <a:lnTo>
                  <a:pt x="7709" y="11294"/>
                </a:lnTo>
                <a:lnTo>
                  <a:pt x="7888" y="11593"/>
                </a:lnTo>
                <a:lnTo>
                  <a:pt x="8068" y="11951"/>
                </a:lnTo>
                <a:lnTo>
                  <a:pt x="8187" y="12370"/>
                </a:lnTo>
                <a:lnTo>
                  <a:pt x="8187" y="12788"/>
                </a:lnTo>
                <a:lnTo>
                  <a:pt x="8187" y="13146"/>
                </a:lnTo>
                <a:lnTo>
                  <a:pt x="8127" y="13565"/>
                </a:lnTo>
                <a:lnTo>
                  <a:pt x="7948" y="13923"/>
                </a:lnTo>
                <a:lnTo>
                  <a:pt x="7769" y="14222"/>
                </a:lnTo>
                <a:lnTo>
                  <a:pt x="7470" y="14521"/>
                </a:lnTo>
                <a:lnTo>
                  <a:pt x="7111" y="14700"/>
                </a:lnTo>
                <a:lnTo>
                  <a:pt x="6633" y="14820"/>
                </a:lnTo>
                <a:lnTo>
                  <a:pt x="6155" y="14820"/>
                </a:lnTo>
                <a:lnTo>
                  <a:pt x="5677" y="14760"/>
                </a:lnTo>
                <a:lnTo>
                  <a:pt x="5259" y="14581"/>
                </a:lnTo>
                <a:lnTo>
                  <a:pt x="4901" y="14401"/>
                </a:lnTo>
                <a:lnTo>
                  <a:pt x="4602" y="14162"/>
                </a:lnTo>
                <a:lnTo>
                  <a:pt x="4422" y="13804"/>
                </a:lnTo>
                <a:lnTo>
                  <a:pt x="4243" y="13505"/>
                </a:lnTo>
                <a:lnTo>
                  <a:pt x="4183" y="13146"/>
                </a:lnTo>
                <a:lnTo>
                  <a:pt x="4183" y="12728"/>
                </a:lnTo>
                <a:lnTo>
                  <a:pt x="4243" y="12370"/>
                </a:lnTo>
                <a:lnTo>
                  <a:pt x="4363" y="12011"/>
                </a:lnTo>
                <a:lnTo>
                  <a:pt x="4542" y="11653"/>
                </a:lnTo>
                <a:lnTo>
                  <a:pt x="4781" y="11354"/>
                </a:lnTo>
                <a:lnTo>
                  <a:pt x="5080" y="11115"/>
                </a:lnTo>
                <a:lnTo>
                  <a:pt x="5438" y="10876"/>
                </a:lnTo>
                <a:lnTo>
                  <a:pt x="5797" y="10756"/>
                </a:lnTo>
                <a:lnTo>
                  <a:pt x="6275" y="10697"/>
                </a:lnTo>
                <a:close/>
                <a:moveTo>
                  <a:pt x="5916" y="9979"/>
                </a:moveTo>
                <a:lnTo>
                  <a:pt x="5618" y="10099"/>
                </a:lnTo>
                <a:lnTo>
                  <a:pt x="5020" y="10398"/>
                </a:lnTo>
                <a:lnTo>
                  <a:pt x="4602" y="10637"/>
                </a:lnTo>
                <a:lnTo>
                  <a:pt x="4183" y="11115"/>
                </a:lnTo>
                <a:lnTo>
                  <a:pt x="3825" y="11593"/>
                </a:lnTo>
                <a:lnTo>
                  <a:pt x="3586" y="12190"/>
                </a:lnTo>
                <a:lnTo>
                  <a:pt x="3466" y="12788"/>
                </a:lnTo>
                <a:lnTo>
                  <a:pt x="3466" y="13326"/>
                </a:lnTo>
                <a:lnTo>
                  <a:pt x="3586" y="13864"/>
                </a:lnTo>
                <a:lnTo>
                  <a:pt x="3825" y="14342"/>
                </a:lnTo>
                <a:lnTo>
                  <a:pt x="4124" y="14760"/>
                </a:lnTo>
                <a:lnTo>
                  <a:pt x="4542" y="15118"/>
                </a:lnTo>
                <a:lnTo>
                  <a:pt x="5020" y="15417"/>
                </a:lnTo>
                <a:lnTo>
                  <a:pt x="5498" y="15596"/>
                </a:lnTo>
                <a:lnTo>
                  <a:pt x="6096" y="15656"/>
                </a:lnTo>
                <a:lnTo>
                  <a:pt x="6693" y="15656"/>
                </a:lnTo>
                <a:lnTo>
                  <a:pt x="7231" y="15477"/>
                </a:lnTo>
                <a:lnTo>
                  <a:pt x="7709" y="15238"/>
                </a:lnTo>
                <a:lnTo>
                  <a:pt x="8127" y="14939"/>
                </a:lnTo>
                <a:lnTo>
                  <a:pt x="8486" y="14521"/>
                </a:lnTo>
                <a:lnTo>
                  <a:pt x="8725" y="14103"/>
                </a:lnTo>
                <a:lnTo>
                  <a:pt x="8844" y="13625"/>
                </a:lnTo>
                <a:lnTo>
                  <a:pt x="8964" y="13146"/>
                </a:lnTo>
                <a:lnTo>
                  <a:pt x="8964" y="12609"/>
                </a:lnTo>
                <a:lnTo>
                  <a:pt x="8904" y="12131"/>
                </a:lnTo>
                <a:lnTo>
                  <a:pt x="8725" y="11653"/>
                </a:lnTo>
                <a:lnTo>
                  <a:pt x="8486" y="11234"/>
                </a:lnTo>
                <a:lnTo>
                  <a:pt x="8127" y="10816"/>
                </a:lnTo>
                <a:lnTo>
                  <a:pt x="7709" y="10517"/>
                </a:lnTo>
                <a:lnTo>
                  <a:pt x="7171" y="10278"/>
                </a:lnTo>
                <a:lnTo>
                  <a:pt x="6574" y="10159"/>
                </a:lnTo>
                <a:lnTo>
                  <a:pt x="6514" y="10099"/>
                </a:lnTo>
                <a:lnTo>
                  <a:pt x="6454" y="9979"/>
                </a:lnTo>
                <a:close/>
              </a:path>
            </a:pathLst>
          </a:custGeom>
          <a:solidFill>
            <a:srgbClr val="140E4F">
              <a:alpha val="57309"/>
            </a:srgbClr>
          </a:solidFill>
          <a:ln>
            <a:noFill/>
          </a:ln>
        </p:spPr>
        <p:txBody>
          <a:bodyPr spcFirstLastPara="1" wrap="square" lIns="121897" tIns="121897" rIns="121897" bIns="121897" anchor="ctr" anchorCtr="0">
            <a:noAutofit/>
          </a:bodyPr>
          <a:lstStyle>
            <a:defPPr>
              <a:defRPr lang="en-US"/>
            </a:defPPr>
            <a:lvl1pPr marL="0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44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86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29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571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715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857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144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6" name="Google Shape;146;p5"/>
          <p:cNvSpPr/>
          <p:nvPr>
            <p:custDataLst>
              <p:tags r:id="rId22"/>
            </p:custDataLst>
          </p:nvPr>
        </p:nvSpPr>
        <p:spPr>
          <a:xfrm rot="8224608">
            <a:off x="10478967" y="4204361"/>
            <a:ext cx="669324" cy="1028904"/>
          </a:xfrm>
          <a:custGeom>
            <a:avLst/>
            <a:gdLst/>
            <a:ahLst/>
            <a:cxnLst/>
            <a:rect l="l" t="t" r="r" b="b"/>
            <a:pathLst>
              <a:path w="22469" h="34540" extrusionOk="0">
                <a:moveTo>
                  <a:pt x="8785" y="1435"/>
                </a:moveTo>
                <a:lnTo>
                  <a:pt x="9083" y="1733"/>
                </a:lnTo>
                <a:lnTo>
                  <a:pt x="9382" y="2032"/>
                </a:lnTo>
                <a:lnTo>
                  <a:pt x="9860" y="2749"/>
                </a:lnTo>
                <a:lnTo>
                  <a:pt x="10278" y="3407"/>
                </a:lnTo>
                <a:lnTo>
                  <a:pt x="10816" y="4064"/>
                </a:lnTo>
                <a:lnTo>
                  <a:pt x="11354" y="4661"/>
                </a:lnTo>
                <a:lnTo>
                  <a:pt x="12011" y="5199"/>
                </a:lnTo>
                <a:lnTo>
                  <a:pt x="12669" y="5618"/>
                </a:lnTo>
                <a:lnTo>
                  <a:pt x="13386" y="6036"/>
                </a:lnTo>
                <a:lnTo>
                  <a:pt x="12489" y="5857"/>
                </a:lnTo>
                <a:lnTo>
                  <a:pt x="11653" y="5677"/>
                </a:lnTo>
                <a:lnTo>
                  <a:pt x="11294" y="5558"/>
                </a:lnTo>
                <a:lnTo>
                  <a:pt x="10936" y="5379"/>
                </a:lnTo>
                <a:lnTo>
                  <a:pt x="10637" y="5080"/>
                </a:lnTo>
                <a:lnTo>
                  <a:pt x="10278" y="4721"/>
                </a:lnTo>
                <a:lnTo>
                  <a:pt x="9800" y="3944"/>
                </a:lnTo>
                <a:lnTo>
                  <a:pt x="9322" y="3168"/>
                </a:lnTo>
                <a:lnTo>
                  <a:pt x="9024" y="2331"/>
                </a:lnTo>
                <a:lnTo>
                  <a:pt x="8785" y="1435"/>
                </a:lnTo>
                <a:close/>
                <a:moveTo>
                  <a:pt x="15656" y="1016"/>
                </a:moveTo>
                <a:lnTo>
                  <a:pt x="15597" y="2271"/>
                </a:lnTo>
                <a:lnTo>
                  <a:pt x="15477" y="3168"/>
                </a:lnTo>
                <a:lnTo>
                  <a:pt x="15358" y="4064"/>
                </a:lnTo>
                <a:lnTo>
                  <a:pt x="15119" y="4960"/>
                </a:lnTo>
                <a:lnTo>
                  <a:pt x="14999" y="5319"/>
                </a:lnTo>
                <a:lnTo>
                  <a:pt x="14820" y="5618"/>
                </a:lnTo>
                <a:lnTo>
                  <a:pt x="14641" y="5916"/>
                </a:lnTo>
                <a:lnTo>
                  <a:pt x="14402" y="6096"/>
                </a:lnTo>
                <a:lnTo>
                  <a:pt x="14163" y="6155"/>
                </a:lnTo>
                <a:lnTo>
                  <a:pt x="13924" y="6155"/>
                </a:lnTo>
                <a:lnTo>
                  <a:pt x="14043" y="6036"/>
                </a:lnTo>
                <a:lnTo>
                  <a:pt x="14163" y="5916"/>
                </a:lnTo>
                <a:lnTo>
                  <a:pt x="14222" y="5797"/>
                </a:lnTo>
                <a:lnTo>
                  <a:pt x="14222" y="5618"/>
                </a:lnTo>
                <a:lnTo>
                  <a:pt x="14103" y="4960"/>
                </a:lnTo>
                <a:lnTo>
                  <a:pt x="14103" y="4363"/>
                </a:lnTo>
                <a:lnTo>
                  <a:pt x="14163" y="3705"/>
                </a:lnTo>
                <a:lnTo>
                  <a:pt x="14282" y="3108"/>
                </a:lnTo>
                <a:lnTo>
                  <a:pt x="14521" y="2510"/>
                </a:lnTo>
                <a:lnTo>
                  <a:pt x="14820" y="1972"/>
                </a:lnTo>
                <a:lnTo>
                  <a:pt x="15238" y="1494"/>
                </a:lnTo>
                <a:lnTo>
                  <a:pt x="15656" y="1016"/>
                </a:lnTo>
                <a:close/>
                <a:moveTo>
                  <a:pt x="19062" y="5199"/>
                </a:moveTo>
                <a:lnTo>
                  <a:pt x="19122" y="5259"/>
                </a:lnTo>
                <a:lnTo>
                  <a:pt x="19062" y="5379"/>
                </a:lnTo>
                <a:lnTo>
                  <a:pt x="18644" y="5618"/>
                </a:lnTo>
                <a:lnTo>
                  <a:pt x="17927" y="5976"/>
                </a:lnTo>
                <a:lnTo>
                  <a:pt x="17389" y="6096"/>
                </a:lnTo>
                <a:lnTo>
                  <a:pt x="16911" y="6215"/>
                </a:lnTo>
                <a:lnTo>
                  <a:pt x="15836" y="6335"/>
                </a:lnTo>
                <a:lnTo>
                  <a:pt x="15836" y="6335"/>
                </a:lnTo>
                <a:lnTo>
                  <a:pt x="17210" y="5797"/>
                </a:lnTo>
                <a:lnTo>
                  <a:pt x="18584" y="5319"/>
                </a:lnTo>
                <a:lnTo>
                  <a:pt x="19062" y="5199"/>
                </a:lnTo>
                <a:close/>
                <a:moveTo>
                  <a:pt x="5080" y="9083"/>
                </a:moveTo>
                <a:lnTo>
                  <a:pt x="4900" y="9143"/>
                </a:lnTo>
                <a:lnTo>
                  <a:pt x="4542" y="9322"/>
                </a:lnTo>
                <a:lnTo>
                  <a:pt x="4183" y="9621"/>
                </a:lnTo>
                <a:lnTo>
                  <a:pt x="3944" y="9980"/>
                </a:lnTo>
                <a:lnTo>
                  <a:pt x="3705" y="10517"/>
                </a:lnTo>
                <a:lnTo>
                  <a:pt x="3646" y="10816"/>
                </a:lnTo>
                <a:lnTo>
                  <a:pt x="3586" y="11055"/>
                </a:lnTo>
                <a:lnTo>
                  <a:pt x="3586" y="11294"/>
                </a:lnTo>
                <a:lnTo>
                  <a:pt x="3646" y="11533"/>
                </a:lnTo>
                <a:lnTo>
                  <a:pt x="3825" y="11653"/>
                </a:lnTo>
                <a:lnTo>
                  <a:pt x="3944" y="11772"/>
                </a:lnTo>
                <a:lnTo>
                  <a:pt x="4183" y="11832"/>
                </a:lnTo>
                <a:lnTo>
                  <a:pt x="4363" y="11832"/>
                </a:lnTo>
                <a:lnTo>
                  <a:pt x="4482" y="11772"/>
                </a:lnTo>
                <a:lnTo>
                  <a:pt x="4661" y="11593"/>
                </a:lnTo>
                <a:lnTo>
                  <a:pt x="4721" y="11474"/>
                </a:lnTo>
                <a:lnTo>
                  <a:pt x="4721" y="11235"/>
                </a:lnTo>
                <a:lnTo>
                  <a:pt x="4781" y="10936"/>
                </a:lnTo>
                <a:lnTo>
                  <a:pt x="4841" y="10697"/>
                </a:lnTo>
                <a:lnTo>
                  <a:pt x="5020" y="10278"/>
                </a:lnTo>
                <a:lnTo>
                  <a:pt x="5259" y="9860"/>
                </a:lnTo>
                <a:lnTo>
                  <a:pt x="5319" y="9681"/>
                </a:lnTo>
                <a:lnTo>
                  <a:pt x="5319" y="9502"/>
                </a:lnTo>
                <a:lnTo>
                  <a:pt x="5319" y="9263"/>
                </a:lnTo>
                <a:lnTo>
                  <a:pt x="5199" y="9143"/>
                </a:lnTo>
                <a:lnTo>
                  <a:pt x="5080" y="9083"/>
                </a:lnTo>
                <a:close/>
                <a:moveTo>
                  <a:pt x="7769" y="10458"/>
                </a:moveTo>
                <a:lnTo>
                  <a:pt x="7649" y="10517"/>
                </a:lnTo>
                <a:lnTo>
                  <a:pt x="7530" y="10757"/>
                </a:lnTo>
                <a:lnTo>
                  <a:pt x="7350" y="11474"/>
                </a:lnTo>
                <a:lnTo>
                  <a:pt x="7291" y="11892"/>
                </a:lnTo>
                <a:lnTo>
                  <a:pt x="7291" y="12191"/>
                </a:lnTo>
                <a:lnTo>
                  <a:pt x="7350" y="12489"/>
                </a:lnTo>
                <a:lnTo>
                  <a:pt x="7410" y="12669"/>
                </a:lnTo>
                <a:lnTo>
                  <a:pt x="7649" y="12788"/>
                </a:lnTo>
                <a:lnTo>
                  <a:pt x="7828" y="12788"/>
                </a:lnTo>
                <a:lnTo>
                  <a:pt x="8008" y="12728"/>
                </a:lnTo>
                <a:lnTo>
                  <a:pt x="8067" y="12609"/>
                </a:lnTo>
                <a:lnTo>
                  <a:pt x="8187" y="12430"/>
                </a:lnTo>
                <a:lnTo>
                  <a:pt x="8187" y="12191"/>
                </a:lnTo>
                <a:lnTo>
                  <a:pt x="8187" y="11713"/>
                </a:lnTo>
                <a:lnTo>
                  <a:pt x="8067" y="11055"/>
                </a:lnTo>
                <a:lnTo>
                  <a:pt x="7948" y="10577"/>
                </a:lnTo>
                <a:lnTo>
                  <a:pt x="7828" y="10458"/>
                </a:lnTo>
                <a:close/>
                <a:moveTo>
                  <a:pt x="11832" y="10816"/>
                </a:moveTo>
                <a:lnTo>
                  <a:pt x="11713" y="10876"/>
                </a:lnTo>
                <a:lnTo>
                  <a:pt x="11593" y="10936"/>
                </a:lnTo>
                <a:lnTo>
                  <a:pt x="11354" y="11294"/>
                </a:lnTo>
                <a:lnTo>
                  <a:pt x="11115" y="11713"/>
                </a:lnTo>
                <a:lnTo>
                  <a:pt x="10995" y="12250"/>
                </a:lnTo>
                <a:lnTo>
                  <a:pt x="10936" y="12489"/>
                </a:lnTo>
                <a:lnTo>
                  <a:pt x="10936" y="12728"/>
                </a:lnTo>
                <a:lnTo>
                  <a:pt x="10995" y="12908"/>
                </a:lnTo>
                <a:lnTo>
                  <a:pt x="11115" y="13087"/>
                </a:lnTo>
                <a:lnTo>
                  <a:pt x="11235" y="13266"/>
                </a:lnTo>
                <a:lnTo>
                  <a:pt x="11414" y="13386"/>
                </a:lnTo>
                <a:lnTo>
                  <a:pt x="11772" y="13386"/>
                </a:lnTo>
                <a:lnTo>
                  <a:pt x="11892" y="13326"/>
                </a:lnTo>
                <a:lnTo>
                  <a:pt x="12011" y="13206"/>
                </a:lnTo>
                <a:lnTo>
                  <a:pt x="12131" y="12848"/>
                </a:lnTo>
                <a:lnTo>
                  <a:pt x="12191" y="12430"/>
                </a:lnTo>
                <a:lnTo>
                  <a:pt x="12191" y="11952"/>
                </a:lnTo>
                <a:lnTo>
                  <a:pt x="12191" y="11533"/>
                </a:lnTo>
                <a:lnTo>
                  <a:pt x="12071" y="11115"/>
                </a:lnTo>
                <a:lnTo>
                  <a:pt x="12011" y="10876"/>
                </a:lnTo>
                <a:lnTo>
                  <a:pt x="11892" y="10816"/>
                </a:lnTo>
                <a:close/>
                <a:moveTo>
                  <a:pt x="15597" y="10757"/>
                </a:moveTo>
                <a:lnTo>
                  <a:pt x="15537" y="10816"/>
                </a:lnTo>
                <a:lnTo>
                  <a:pt x="15477" y="10936"/>
                </a:lnTo>
                <a:lnTo>
                  <a:pt x="15358" y="11235"/>
                </a:lnTo>
                <a:lnTo>
                  <a:pt x="15358" y="11653"/>
                </a:lnTo>
                <a:lnTo>
                  <a:pt x="15417" y="12071"/>
                </a:lnTo>
                <a:lnTo>
                  <a:pt x="15537" y="12549"/>
                </a:lnTo>
                <a:lnTo>
                  <a:pt x="15716" y="12908"/>
                </a:lnTo>
                <a:lnTo>
                  <a:pt x="15895" y="13206"/>
                </a:lnTo>
                <a:lnTo>
                  <a:pt x="16015" y="13326"/>
                </a:lnTo>
                <a:lnTo>
                  <a:pt x="16075" y="13386"/>
                </a:lnTo>
                <a:lnTo>
                  <a:pt x="16314" y="13445"/>
                </a:lnTo>
                <a:lnTo>
                  <a:pt x="16493" y="13386"/>
                </a:lnTo>
                <a:lnTo>
                  <a:pt x="16553" y="13326"/>
                </a:lnTo>
                <a:lnTo>
                  <a:pt x="16612" y="13147"/>
                </a:lnTo>
                <a:lnTo>
                  <a:pt x="16612" y="12967"/>
                </a:lnTo>
                <a:lnTo>
                  <a:pt x="16553" y="12728"/>
                </a:lnTo>
                <a:lnTo>
                  <a:pt x="16433" y="12191"/>
                </a:lnTo>
                <a:lnTo>
                  <a:pt x="16194" y="11653"/>
                </a:lnTo>
                <a:lnTo>
                  <a:pt x="15955" y="11175"/>
                </a:lnTo>
                <a:lnTo>
                  <a:pt x="15716" y="10876"/>
                </a:lnTo>
                <a:lnTo>
                  <a:pt x="15597" y="10757"/>
                </a:lnTo>
                <a:close/>
                <a:moveTo>
                  <a:pt x="19481" y="11354"/>
                </a:moveTo>
                <a:lnTo>
                  <a:pt x="19301" y="11414"/>
                </a:lnTo>
                <a:lnTo>
                  <a:pt x="19182" y="11533"/>
                </a:lnTo>
                <a:lnTo>
                  <a:pt x="19122" y="11713"/>
                </a:lnTo>
                <a:lnTo>
                  <a:pt x="19062" y="11952"/>
                </a:lnTo>
                <a:lnTo>
                  <a:pt x="19003" y="12489"/>
                </a:lnTo>
                <a:lnTo>
                  <a:pt x="19062" y="13087"/>
                </a:lnTo>
                <a:lnTo>
                  <a:pt x="19182" y="13625"/>
                </a:lnTo>
                <a:lnTo>
                  <a:pt x="19361" y="14043"/>
                </a:lnTo>
                <a:lnTo>
                  <a:pt x="19481" y="14103"/>
                </a:lnTo>
                <a:lnTo>
                  <a:pt x="19600" y="14103"/>
                </a:lnTo>
                <a:lnTo>
                  <a:pt x="19720" y="14043"/>
                </a:lnTo>
                <a:lnTo>
                  <a:pt x="19839" y="13864"/>
                </a:lnTo>
                <a:lnTo>
                  <a:pt x="19899" y="13326"/>
                </a:lnTo>
                <a:lnTo>
                  <a:pt x="19899" y="12489"/>
                </a:lnTo>
                <a:lnTo>
                  <a:pt x="19839" y="12071"/>
                </a:lnTo>
                <a:lnTo>
                  <a:pt x="19780" y="11713"/>
                </a:lnTo>
                <a:lnTo>
                  <a:pt x="19660" y="11474"/>
                </a:lnTo>
                <a:lnTo>
                  <a:pt x="19600" y="11414"/>
                </a:lnTo>
                <a:lnTo>
                  <a:pt x="19481" y="11354"/>
                </a:lnTo>
                <a:close/>
                <a:moveTo>
                  <a:pt x="5319" y="13565"/>
                </a:moveTo>
                <a:lnTo>
                  <a:pt x="5199" y="13685"/>
                </a:lnTo>
                <a:lnTo>
                  <a:pt x="5020" y="13864"/>
                </a:lnTo>
                <a:lnTo>
                  <a:pt x="4721" y="14222"/>
                </a:lnTo>
                <a:lnTo>
                  <a:pt x="4542" y="14461"/>
                </a:lnTo>
                <a:lnTo>
                  <a:pt x="4422" y="14820"/>
                </a:lnTo>
                <a:lnTo>
                  <a:pt x="4363" y="15298"/>
                </a:lnTo>
                <a:lnTo>
                  <a:pt x="4303" y="15776"/>
                </a:lnTo>
                <a:lnTo>
                  <a:pt x="4363" y="16015"/>
                </a:lnTo>
                <a:lnTo>
                  <a:pt x="4482" y="16134"/>
                </a:lnTo>
                <a:lnTo>
                  <a:pt x="4661" y="16314"/>
                </a:lnTo>
                <a:lnTo>
                  <a:pt x="4781" y="16433"/>
                </a:lnTo>
                <a:lnTo>
                  <a:pt x="4960" y="16433"/>
                </a:lnTo>
                <a:lnTo>
                  <a:pt x="5080" y="16374"/>
                </a:lnTo>
                <a:lnTo>
                  <a:pt x="5139" y="16194"/>
                </a:lnTo>
                <a:lnTo>
                  <a:pt x="5259" y="16015"/>
                </a:lnTo>
                <a:lnTo>
                  <a:pt x="5378" y="15537"/>
                </a:lnTo>
                <a:lnTo>
                  <a:pt x="5438" y="14999"/>
                </a:lnTo>
                <a:lnTo>
                  <a:pt x="5498" y="14402"/>
                </a:lnTo>
                <a:lnTo>
                  <a:pt x="5498" y="13685"/>
                </a:lnTo>
                <a:lnTo>
                  <a:pt x="5438" y="13565"/>
                </a:lnTo>
                <a:close/>
                <a:moveTo>
                  <a:pt x="9382" y="13983"/>
                </a:moveTo>
                <a:lnTo>
                  <a:pt x="9263" y="14043"/>
                </a:lnTo>
                <a:lnTo>
                  <a:pt x="9143" y="14282"/>
                </a:lnTo>
                <a:lnTo>
                  <a:pt x="9024" y="14641"/>
                </a:lnTo>
                <a:lnTo>
                  <a:pt x="8904" y="14999"/>
                </a:lnTo>
                <a:lnTo>
                  <a:pt x="8785" y="15836"/>
                </a:lnTo>
                <a:lnTo>
                  <a:pt x="8785" y="16314"/>
                </a:lnTo>
                <a:lnTo>
                  <a:pt x="8844" y="16433"/>
                </a:lnTo>
                <a:lnTo>
                  <a:pt x="8964" y="16613"/>
                </a:lnTo>
                <a:lnTo>
                  <a:pt x="9143" y="16792"/>
                </a:lnTo>
                <a:lnTo>
                  <a:pt x="9322" y="16911"/>
                </a:lnTo>
                <a:lnTo>
                  <a:pt x="9561" y="16911"/>
                </a:lnTo>
                <a:lnTo>
                  <a:pt x="9621" y="16732"/>
                </a:lnTo>
                <a:lnTo>
                  <a:pt x="9621" y="16493"/>
                </a:lnTo>
                <a:lnTo>
                  <a:pt x="9561" y="15178"/>
                </a:lnTo>
                <a:lnTo>
                  <a:pt x="9561" y="14342"/>
                </a:lnTo>
                <a:lnTo>
                  <a:pt x="9502" y="14103"/>
                </a:lnTo>
                <a:lnTo>
                  <a:pt x="9442" y="13983"/>
                </a:lnTo>
                <a:close/>
                <a:moveTo>
                  <a:pt x="14043" y="14700"/>
                </a:moveTo>
                <a:lnTo>
                  <a:pt x="13924" y="14820"/>
                </a:lnTo>
                <a:lnTo>
                  <a:pt x="13804" y="14999"/>
                </a:lnTo>
                <a:lnTo>
                  <a:pt x="13565" y="15656"/>
                </a:lnTo>
                <a:lnTo>
                  <a:pt x="13326" y="16314"/>
                </a:lnTo>
                <a:lnTo>
                  <a:pt x="13326" y="16553"/>
                </a:lnTo>
                <a:lnTo>
                  <a:pt x="13326" y="16732"/>
                </a:lnTo>
                <a:lnTo>
                  <a:pt x="13445" y="16971"/>
                </a:lnTo>
                <a:lnTo>
                  <a:pt x="13684" y="17210"/>
                </a:lnTo>
                <a:lnTo>
                  <a:pt x="13924" y="17210"/>
                </a:lnTo>
                <a:lnTo>
                  <a:pt x="14043" y="17091"/>
                </a:lnTo>
                <a:lnTo>
                  <a:pt x="14103" y="16852"/>
                </a:lnTo>
                <a:lnTo>
                  <a:pt x="14163" y="16433"/>
                </a:lnTo>
                <a:lnTo>
                  <a:pt x="14222" y="15716"/>
                </a:lnTo>
                <a:lnTo>
                  <a:pt x="14222" y="15059"/>
                </a:lnTo>
                <a:lnTo>
                  <a:pt x="14163" y="14820"/>
                </a:lnTo>
                <a:lnTo>
                  <a:pt x="14103" y="14760"/>
                </a:lnTo>
                <a:lnTo>
                  <a:pt x="14043" y="14700"/>
                </a:lnTo>
                <a:close/>
                <a:moveTo>
                  <a:pt x="17509" y="15119"/>
                </a:moveTo>
                <a:lnTo>
                  <a:pt x="17389" y="15716"/>
                </a:lnTo>
                <a:lnTo>
                  <a:pt x="17270" y="16254"/>
                </a:lnTo>
                <a:lnTo>
                  <a:pt x="17210" y="16852"/>
                </a:lnTo>
                <a:lnTo>
                  <a:pt x="17210" y="17330"/>
                </a:lnTo>
                <a:lnTo>
                  <a:pt x="17270" y="17748"/>
                </a:lnTo>
                <a:lnTo>
                  <a:pt x="17330" y="17867"/>
                </a:lnTo>
                <a:lnTo>
                  <a:pt x="17628" y="17867"/>
                </a:lnTo>
                <a:lnTo>
                  <a:pt x="17808" y="17748"/>
                </a:lnTo>
                <a:lnTo>
                  <a:pt x="17927" y="17628"/>
                </a:lnTo>
                <a:lnTo>
                  <a:pt x="18047" y="17449"/>
                </a:lnTo>
                <a:lnTo>
                  <a:pt x="18106" y="17330"/>
                </a:lnTo>
                <a:lnTo>
                  <a:pt x="18106" y="17150"/>
                </a:lnTo>
                <a:lnTo>
                  <a:pt x="18047" y="16732"/>
                </a:lnTo>
                <a:lnTo>
                  <a:pt x="17927" y="16374"/>
                </a:lnTo>
                <a:lnTo>
                  <a:pt x="17628" y="15656"/>
                </a:lnTo>
                <a:lnTo>
                  <a:pt x="17509" y="15358"/>
                </a:lnTo>
                <a:lnTo>
                  <a:pt x="17509" y="15119"/>
                </a:lnTo>
                <a:close/>
                <a:moveTo>
                  <a:pt x="21034" y="16194"/>
                </a:moveTo>
                <a:lnTo>
                  <a:pt x="20855" y="16254"/>
                </a:lnTo>
                <a:lnTo>
                  <a:pt x="20497" y="16433"/>
                </a:lnTo>
                <a:lnTo>
                  <a:pt x="20258" y="16732"/>
                </a:lnTo>
                <a:lnTo>
                  <a:pt x="20019" y="17210"/>
                </a:lnTo>
                <a:lnTo>
                  <a:pt x="19839" y="17688"/>
                </a:lnTo>
                <a:lnTo>
                  <a:pt x="19780" y="17867"/>
                </a:lnTo>
                <a:lnTo>
                  <a:pt x="19780" y="17987"/>
                </a:lnTo>
                <a:lnTo>
                  <a:pt x="19899" y="18226"/>
                </a:lnTo>
                <a:lnTo>
                  <a:pt x="20138" y="18405"/>
                </a:lnTo>
                <a:lnTo>
                  <a:pt x="20258" y="18465"/>
                </a:lnTo>
                <a:lnTo>
                  <a:pt x="20377" y="18465"/>
                </a:lnTo>
                <a:lnTo>
                  <a:pt x="20497" y="18345"/>
                </a:lnTo>
                <a:lnTo>
                  <a:pt x="20616" y="18166"/>
                </a:lnTo>
                <a:lnTo>
                  <a:pt x="20855" y="17449"/>
                </a:lnTo>
                <a:lnTo>
                  <a:pt x="21154" y="16672"/>
                </a:lnTo>
                <a:lnTo>
                  <a:pt x="21154" y="16374"/>
                </a:lnTo>
                <a:lnTo>
                  <a:pt x="21154" y="16314"/>
                </a:lnTo>
                <a:lnTo>
                  <a:pt x="21094" y="16254"/>
                </a:lnTo>
                <a:lnTo>
                  <a:pt x="21034" y="16194"/>
                </a:lnTo>
                <a:close/>
                <a:moveTo>
                  <a:pt x="2211" y="18644"/>
                </a:moveTo>
                <a:lnTo>
                  <a:pt x="2152" y="18704"/>
                </a:lnTo>
                <a:lnTo>
                  <a:pt x="2032" y="18764"/>
                </a:lnTo>
                <a:lnTo>
                  <a:pt x="1972" y="18943"/>
                </a:lnTo>
                <a:lnTo>
                  <a:pt x="1913" y="19122"/>
                </a:lnTo>
                <a:lnTo>
                  <a:pt x="1972" y="19361"/>
                </a:lnTo>
                <a:lnTo>
                  <a:pt x="2032" y="19600"/>
                </a:lnTo>
                <a:lnTo>
                  <a:pt x="2271" y="20078"/>
                </a:lnTo>
                <a:lnTo>
                  <a:pt x="2570" y="20377"/>
                </a:lnTo>
                <a:lnTo>
                  <a:pt x="2869" y="20556"/>
                </a:lnTo>
                <a:lnTo>
                  <a:pt x="3526" y="20556"/>
                </a:lnTo>
                <a:lnTo>
                  <a:pt x="3646" y="20497"/>
                </a:lnTo>
                <a:lnTo>
                  <a:pt x="3646" y="20317"/>
                </a:lnTo>
                <a:lnTo>
                  <a:pt x="3526" y="20138"/>
                </a:lnTo>
                <a:lnTo>
                  <a:pt x="3227" y="19720"/>
                </a:lnTo>
                <a:lnTo>
                  <a:pt x="2809" y="19122"/>
                </a:lnTo>
                <a:lnTo>
                  <a:pt x="2630" y="18883"/>
                </a:lnTo>
                <a:lnTo>
                  <a:pt x="2450" y="18704"/>
                </a:lnTo>
                <a:lnTo>
                  <a:pt x="2211" y="18644"/>
                </a:lnTo>
                <a:close/>
                <a:moveTo>
                  <a:pt x="11354" y="18525"/>
                </a:moveTo>
                <a:lnTo>
                  <a:pt x="11235" y="18644"/>
                </a:lnTo>
                <a:lnTo>
                  <a:pt x="11055" y="19182"/>
                </a:lnTo>
                <a:lnTo>
                  <a:pt x="10876" y="20138"/>
                </a:lnTo>
                <a:lnTo>
                  <a:pt x="10816" y="20616"/>
                </a:lnTo>
                <a:lnTo>
                  <a:pt x="10876" y="20915"/>
                </a:lnTo>
                <a:lnTo>
                  <a:pt x="10936" y="21034"/>
                </a:lnTo>
                <a:lnTo>
                  <a:pt x="11115" y="21034"/>
                </a:lnTo>
                <a:lnTo>
                  <a:pt x="11294" y="20915"/>
                </a:lnTo>
                <a:lnTo>
                  <a:pt x="11414" y="20795"/>
                </a:lnTo>
                <a:lnTo>
                  <a:pt x="11474" y="20616"/>
                </a:lnTo>
                <a:lnTo>
                  <a:pt x="11593" y="20138"/>
                </a:lnTo>
                <a:lnTo>
                  <a:pt x="11653" y="19660"/>
                </a:lnTo>
                <a:lnTo>
                  <a:pt x="11593" y="19302"/>
                </a:lnTo>
                <a:lnTo>
                  <a:pt x="11533" y="18764"/>
                </a:lnTo>
                <a:lnTo>
                  <a:pt x="11474" y="18644"/>
                </a:lnTo>
                <a:lnTo>
                  <a:pt x="11414" y="18525"/>
                </a:lnTo>
                <a:close/>
                <a:moveTo>
                  <a:pt x="6932" y="18166"/>
                </a:moveTo>
                <a:lnTo>
                  <a:pt x="6872" y="18226"/>
                </a:lnTo>
                <a:lnTo>
                  <a:pt x="6693" y="18345"/>
                </a:lnTo>
                <a:lnTo>
                  <a:pt x="6574" y="18584"/>
                </a:lnTo>
                <a:lnTo>
                  <a:pt x="6454" y="18883"/>
                </a:lnTo>
                <a:lnTo>
                  <a:pt x="6335" y="19541"/>
                </a:lnTo>
                <a:lnTo>
                  <a:pt x="6215" y="19959"/>
                </a:lnTo>
                <a:lnTo>
                  <a:pt x="6096" y="20616"/>
                </a:lnTo>
                <a:lnTo>
                  <a:pt x="6096" y="21034"/>
                </a:lnTo>
                <a:lnTo>
                  <a:pt x="6155" y="21333"/>
                </a:lnTo>
                <a:lnTo>
                  <a:pt x="6275" y="21393"/>
                </a:lnTo>
                <a:lnTo>
                  <a:pt x="6335" y="21453"/>
                </a:lnTo>
                <a:lnTo>
                  <a:pt x="6394" y="21453"/>
                </a:lnTo>
                <a:lnTo>
                  <a:pt x="6514" y="21393"/>
                </a:lnTo>
                <a:lnTo>
                  <a:pt x="6693" y="21094"/>
                </a:lnTo>
                <a:lnTo>
                  <a:pt x="6872" y="20676"/>
                </a:lnTo>
                <a:lnTo>
                  <a:pt x="7052" y="20078"/>
                </a:lnTo>
                <a:lnTo>
                  <a:pt x="7111" y="19660"/>
                </a:lnTo>
                <a:lnTo>
                  <a:pt x="7231" y="19062"/>
                </a:lnTo>
                <a:lnTo>
                  <a:pt x="7231" y="18704"/>
                </a:lnTo>
                <a:lnTo>
                  <a:pt x="7231" y="18465"/>
                </a:lnTo>
                <a:lnTo>
                  <a:pt x="7171" y="18286"/>
                </a:lnTo>
                <a:lnTo>
                  <a:pt x="7111" y="18226"/>
                </a:lnTo>
                <a:lnTo>
                  <a:pt x="6992" y="18166"/>
                </a:lnTo>
                <a:close/>
                <a:moveTo>
                  <a:pt x="16075" y="19062"/>
                </a:moveTo>
                <a:lnTo>
                  <a:pt x="15776" y="19421"/>
                </a:lnTo>
                <a:lnTo>
                  <a:pt x="15477" y="19780"/>
                </a:lnTo>
                <a:lnTo>
                  <a:pt x="15417" y="19839"/>
                </a:lnTo>
                <a:lnTo>
                  <a:pt x="15477" y="19720"/>
                </a:lnTo>
                <a:lnTo>
                  <a:pt x="15298" y="20019"/>
                </a:lnTo>
                <a:lnTo>
                  <a:pt x="15178" y="20497"/>
                </a:lnTo>
                <a:lnTo>
                  <a:pt x="15059" y="20975"/>
                </a:lnTo>
                <a:lnTo>
                  <a:pt x="15059" y="21214"/>
                </a:lnTo>
                <a:lnTo>
                  <a:pt x="15178" y="21333"/>
                </a:lnTo>
                <a:lnTo>
                  <a:pt x="15238" y="21453"/>
                </a:lnTo>
                <a:lnTo>
                  <a:pt x="15358" y="21453"/>
                </a:lnTo>
                <a:lnTo>
                  <a:pt x="15417" y="21393"/>
                </a:lnTo>
                <a:lnTo>
                  <a:pt x="15537" y="21333"/>
                </a:lnTo>
                <a:lnTo>
                  <a:pt x="15656" y="21034"/>
                </a:lnTo>
                <a:lnTo>
                  <a:pt x="15776" y="20616"/>
                </a:lnTo>
                <a:lnTo>
                  <a:pt x="15955" y="19720"/>
                </a:lnTo>
                <a:lnTo>
                  <a:pt x="16075" y="19242"/>
                </a:lnTo>
                <a:lnTo>
                  <a:pt x="16134" y="19062"/>
                </a:lnTo>
                <a:close/>
                <a:moveTo>
                  <a:pt x="19003" y="20258"/>
                </a:moveTo>
                <a:lnTo>
                  <a:pt x="19003" y="20377"/>
                </a:lnTo>
                <a:lnTo>
                  <a:pt x="18883" y="20616"/>
                </a:lnTo>
                <a:lnTo>
                  <a:pt x="18525" y="21393"/>
                </a:lnTo>
                <a:lnTo>
                  <a:pt x="18345" y="21811"/>
                </a:lnTo>
                <a:lnTo>
                  <a:pt x="18226" y="22170"/>
                </a:lnTo>
                <a:lnTo>
                  <a:pt x="18286" y="22469"/>
                </a:lnTo>
                <a:lnTo>
                  <a:pt x="18345" y="22588"/>
                </a:lnTo>
                <a:lnTo>
                  <a:pt x="18405" y="22648"/>
                </a:lnTo>
                <a:lnTo>
                  <a:pt x="18525" y="22708"/>
                </a:lnTo>
                <a:lnTo>
                  <a:pt x="18704" y="22648"/>
                </a:lnTo>
                <a:lnTo>
                  <a:pt x="18823" y="22588"/>
                </a:lnTo>
                <a:lnTo>
                  <a:pt x="18943" y="22469"/>
                </a:lnTo>
                <a:lnTo>
                  <a:pt x="19122" y="22110"/>
                </a:lnTo>
                <a:lnTo>
                  <a:pt x="19242" y="21751"/>
                </a:lnTo>
                <a:lnTo>
                  <a:pt x="19361" y="21273"/>
                </a:lnTo>
                <a:lnTo>
                  <a:pt x="19361" y="20855"/>
                </a:lnTo>
                <a:lnTo>
                  <a:pt x="19242" y="20497"/>
                </a:lnTo>
                <a:lnTo>
                  <a:pt x="19182" y="20377"/>
                </a:lnTo>
                <a:lnTo>
                  <a:pt x="19003" y="20258"/>
                </a:lnTo>
                <a:close/>
                <a:moveTo>
                  <a:pt x="8426" y="22827"/>
                </a:moveTo>
                <a:lnTo>
                  <a:pt x="8366" y="22887"/>
                </a:lnTo>
                <a:lnTo>
                  <a:pt x="8127" y="23006"/>
                </a:lnTo>
                <a:lnTo>
                  <a:pt x="7948" y="23305"/>
                </a:lnTo>
                <a:lnTo>
                  <a:pt x="7769" y="23664"/>
                </a:lnTo>
                <a:lnTo>
                  <a:pt x="7709" y="24082"/>
                </a:lnTo>
                <a:lnTo>
                  <a:pt x="7709" y="24261"/>
                </a:lnTo>
                <a:lnTo>
                  <a:pt x="7709" y="24440"/>
                </a:lnTo>
                <a:lnTo>
                  <a:pt x="7769" y="24620"/>
                </a:lnTo>
                <a:lnTo>
                  <a:pt x="7888" y="24799"/>
                </a:lnTo>
                <a:lnTo>
                  <a:pt x="8067" y="24918"/>
                </a:lnTo>
                <a:lnTo>
                  <a:pt x="8187" y="24978"/>
                </a:lnTo>
                <a:lnTo>
                  <a:pt x="8426" y="24978"/>
                </a:lnTo>
                <a:lnTo>
                  <a:pt x="8486" y="24918"/>
                </a:lnTo>
                <a:lnTo>
                  <a:pt x="8546" y="24799"/>
                </a:lnTo>
                <a:lnTo>
                  <a:pt x="8605" y="24440"/>
                </a:lnTo>
                <a:lnTo>
                  <a:pt x="8665" y="24082"/>
                </a:lnTo>
                <a:lnTo>
                  <a:pt x="8665" y="23664"/>
                </a:lnTo>
                <a:lnTo>
                  <a:pt x="8605" y="23066"/>
                </a:lnTo>
                <a:lnTo>
                  <a:pt x="8546" y="22947"/>
                </a:lnTo>
                <a:lnTo>
                  <a:pt x="8546" y="22887"/>
                </a:lnTo>
                <a:lnTo>
                  <a:pt x="8426" y="22827"/>
                </a:lnTo>
                <a:close/>
                <a:moveTo>
                  <a:pt x="13027" y="22708"/>
                </a:moveTo>
                <a:lnTo>
                  <a:pt x="12848" y="22887"/>
                </a:lnTo>
                <a:lnTo>
                  <a:pt x="12728" y="23066"/>
                </a:lnTo>
                <a:lnTo>
                  <a:pt x="12489" y="23604"/>
                </a:lnTo>
                <a:lnTo>
                  <a:pt x="12370" y="24142"/>
                </a:lnTo>
                <a:lnTo>
                  <a:pt x="12370" y="24381"/>
                </a:lnTo>
                <a:lnTo>
                  <a:pt x="12370" y="24620"/>
                </a:lnTo>
                <a:lnTo>
                  <a:pt x="12489" y="24918"/>
                </a:lnTo>
                <a:lnTo>
                  <a:pt x="12728" y="25337"/>
                </a:lnTo>
                <a:lnTo>
                  <a:pt x="12848" y="25456"/>
                </a:lnTo>
                <a:lnTo>
                  <a:pt x="12967" y="25516"/>
                </a:lnTo>
                <a:lnTo>
                  <a:pt x="13087" y="25456"/>
                </a:lnTo>
                <a:lnTo>
                  <a:pt x="13147" y="25217"/>
                </a:lnTo>
                <a:lnTo>
                  <a:pt x="13206" y="24739"/>
                </a:lnTo>
                <a:lnTo>
                  <a:pt x="13206" y="23843"/>
                </a:lnTo>
                <a:lnTo>
                  <a:pt x="13147" y="23006"/>
                </a:lnTo>
                <a:lnTo>
                  <a:pt x="13087" y="22767"/>
                </a:lnTo>
                <a:lnTo>
                  <a:pt x="13087" y="22708"/>
                </a:lnTo>
                <a:close/>
                <a:moveTo>
                  <a:pt x="3825" y="24261"/>
                </a:moveTo>
                <a:lnTo>
                  <a:pt x="3705" y="24381"/>
                </a:lnTo>
                <a:lnTo>
                  <a:pt x="3646" y="24560"/>
                </a:lnTo>
                <a:lnTo>
                  <a:pt x="3586" y="24799"/>
                </a:lnTo>
                <a:lnTo>
                  <a:pt x="3586" y="25098"/>
                </a:lnTo>
                <a:lnTo>
                  <a:pt x="3705" y="25456"/>
                </a:lnTo>
                <a:lnTo>
                  <a:pt x="3885" y="25695"/>
                </a:lnTo>
                <a:lnTo>
                  <a:pt x="4124" y="25934"/>
                </a:lnTo>
                <a:lnTo>
                  <a:pt x="4602" y="26114"/>
                </a:lnTo>
                <a:lnTo>
                  <a:pt x="4841" y="26114"/>
                </a:lnTo>
                <a:lnTo>
                  <a:pt x="4841" y="25994"/>
                </a:lnTo>
                <a:lnTo>
                  <a:pt x="4841" y="25934"/>
                </a:lnTo>
                <a:lnTo>
                  <a:pt x="4781" y="25636"/>
                </a:lnTo>
                <a:lnTo>
                  <a:pt x="4602" y="25277"/>
                </a:lnTo>
                <a:lnTo>
                  <a:pt x="4363" y="24918"/>
                </a:lnTo>
                <a:lnTo>
                  <a:pt x="3944" y="24381"/>
                </a:lnTo>
                <a:lnTo>
                  <a:pt x="3885" y="24321"/>
                </a:lnTo>
                <a:lnTo>
                  <a:pt x="3825" y="24261"/>
                </a:lnTo>
                <a:close/>
                <a:moveTo>
                  <a:pt x="17330" y="23723"/>
                </a:moveTo>
                <a:lnTo>
                  <a:pt x="17091" y="23843"/>
                </a:lnTo>
                <a:lnTo>
                  <a:pt x="16792" y="24082"/>
                </a:lnTo>
                <a:lnTo>
                  <a:pt x="16493" y="24440"/>
                </a:lnTo>
                <a:lnTo>
                  <a:pt x="16254" y="24859"/>
                </a:lnTo>
                <a:lnTo>
                  <a:pt x="16015" y="25277"/>
                </a:lnTo>
                <a:lnTo>
                  <a:pt x="15955" y="25636"/>
                </a:lnTo>
                <a:lnTo>
                  <a:pt x="15895" y="25815"/>
                </a:lnTo>
                <a:lnTo>
                  <a:pt x="15955" y="25994"/>
                </a:lnTo>
                <a:lnTo>
                  <a:pt x="16015" y="26114"/>
                </a:lnTo>
                <a:lnTo>
                  <a:pt x="16134" y="26173"/>
                </a:lnTo>
                <a:lnTo>
                  <a:pt x="16314" y="26293"/>
                </a:lnTo>
                <a:lnTo>
                  <a:pt x="16433" y="26293"/>
                </a:lnTo>
                <a:lnTo>
                  <a:pt x="16553" y="26173"/>
                </a:lnTo>
                <a:lnTo>
                  <a:pt x="16672" y="26054"/>
                </a:lnTo>
                <a:lnTo>
                  <a:pt x="16852" y="25695"/>
                </a:lnTo>
                <a:lnTo>
                  <a:pt x="16971" y="25217"/>
                </a:lnTo>
                <a:lnTo>
                  <a:pt x="17150" y="24201"/>
                </a:lnTo>
                <a:lnTo>
                  <a:pt x="17270" y="23843"/>
                </a:lnTo>
                <a:lnTo>
                  <a:pt x="17330" y="23723"/>
                </a:lnTo>
                <a:close/>
                <a:moveTo>
                  <a:pt x="10517" y="26771"/>
                </a:moveTo>
                <a:lnTo>
                  <a:pt x="10458" y="26831"/>
                </a:lnTo>
                <a:lnTo>
                  <a:pt x="10338" y="27010"/>
                </a:lnTo>
                <a:lnTo>
                  <a:pt x="10219" y="27607"/>
                </a:lnTo>
                <a:lnTo>
                  <a:pt x="10099" y="28384"/>
                </a:lnTo>
                <a:lnTo>
                  <a:pt x="10099" y="28683"/>
                </a:lnTo>
                <a:lnTo>
                  <a:pt x="10159" y="28922"/>
                </a:lnTo>
                <a:lnTo>
                  <a:pt x="10278" y="28982"/>
                </a:lnTo>
                <a:lnTo>
                  <a:pt x="10338" y="29042"/>
                </a:lnTo>
                <a:lnTo>
                  <a:pt x="10517" y="28982"/>
                </a:lnTo>
                <a:lnTo>
                  <a:pt x="10697" y="28922"/>
                </a:lnTo>
                <a:lnTo>
                  <a:pt x="10816" y="28803"/>
                </a:lnTo>
                <a:lnTo>
                  <a:pt x="10936" y="28683"/>
                </a:lnTo>
                <a:lnTo>
                  <a:pt x="11055" y="28325"/>
                </a:lnTo>
                <a:lnTo>
                  <a:pt x="11055" y="27906"/>
                </a:lnTo>
                <a:lnTo>
                  <a:pt x="11055" y="27607"/>
                </a:lnTo>
                <a:lnTo>
                  <a:pt x="10936" y="27309"/>
                </a:lnTo>
                <a:lnTo>
                  <a:pt x="10756" y="26950"/>
                </a:lnTo>
                <a:lnTo>
                  <a:pt x="10637" y="26771"/>
                </a:lnTo>
                <a:close/>
                <a:moveTo>
                  <a:pt x="14282" y="27368"/>
                </a:moveTo>
                <a:lnTo>
                  <a:pt x="14043" y="27428"/>
                </a:lnTo>
                <a:lnTo>
                  <a:pt x="13744" y="27667"/>
                </a:lnTo>
                <a:lnTo>
                  <a:pt x="13386" y="27966"/>
                </a:lnTo>
                <a:lnTo>
                  <a:pt x="13027" y="28325"/>
                </a:lnTo>
                <a:lnTo>
                  <a:pt x="12728" y="28683"/>
                </a:lnTo>
                <a:lnTo>
                  <a:pt x="12489" y="29101"/>
                </a:lnTo>
                <a:lnTo>
                  <a:pt x="12430" y="29281"/>
                </a:lnTo>
                <a:lnTo>
                  <a:pt x="12430" y="29460"/>
                </a:lnTo>
                <a:lnTo>
                  <a:pt x="12489" y="29579"/>
                </a:lnTo>
                <a:lnTo>
                  <a:pt x="12549" y="29699"/>
                </a:lnTo>
                <a:lnTo>
                  <a:pt x="12669" y="29759"/>
                </a:lnTo>
                <a:lnTo>
                  <a:pt x="12788" y="29759"/>
                </a:lnTo>
                <a:lnTo>
                  <a:pt x="12967" y="29699"/>
                </a:lnTo>
                <a:lnTo>
                  <a:pt x="13087" y="29579"/>
                </a:lnTo>
                <a:lnTo>
                  <a:pt x="13445" y="29221"/>
                </a:lnTo>
                <a:lnTo>
                  <a:pt x="13744" y="28743"/>
                </a:lnTo>
                <a:lnTo>
                  <a:pt x="13983" y="28265"/>
                </a:lnTo>
                <a:lnTo>
                  <a:pt x="14222" y="27787"/>
                </a:lnTo>
                <a:lnTo>
                  <a:pt x="14282" y="27488"/>
                </a:lnTo>
                <a:lnTo>
                  <a:pt x="14282" y="27368"/>
                </a:lnTo>
                <a:close/>
                <a:moveTo>
                  <a:pt x="6872" y="27249"/>
                </a:moveTo>
                <a:lnTo>
                  <a:pt x="6813" y="27309"/>
                </a:lnTo>
                <a:lnTo>
                  <a:pt x="6753" y="27548"/>
                </a:lnTo>
                <a:lnTo>
                  <a:pt x="6693" y="27906"/>
                </a:lnTo>
                <a:lnTo>
                  <a:pt x="6574" y="28384"/>
                </a:lnTo>
                <a:lnTo>
                  <a:pt x="6574" y="28862"/>
                </a:lnTo>
                <a:lnTo>
                  <a:pt x="6633" y="29281"/>
                </a:lnTo>
                <a:lnTo>
                  <a:pt x="6753" y="29639"/>
                </a:lnTo>
                <a:lnTo>
                  <a:pt x="6872" y="29818"/>
                </a:lnTo>
                <a:lnTo>
                  <a:pt x="6992" y="29878"/>
                </a:lnTo>
                <a:lnTo>
                  <a:pt x="7231" y="29938"/>
                </a:lnTo>
                <a:lnTo>
                  <a:pt x="7350" y="29938"/>
                </a:lnTo>
                <a:lnTo>
                  <a:pt x="7470" y="29878"/>
                </a:lnTo>
                <a:lnTo>
                  <a:pt x="7530" y="29759"/>
                </a:lnTo>
                <a:lnTo>
                  <a:pt x="7530" y="29400"/>
                </a:lnTo>
                <a:lnTo>
                  <a:pt x="7470" y="28862"/>
                </a:lnTo>
                <a:lnTo>
                  <a:pt x="7350" y="28325"/>
                </a:lnTo>
                <a:lnTo>
                  <a:pt x="7171" y="27847"/>
                </a:lnTo>
                <a:lnTo>
                  <a:pt x="6872" y="27249"/>
                </a:lnTo>
                <a:close/>
                <a:moveTo>
                  <a:pt x="9621" y="30715"/>
                </a:moveTo>
                <a:lnTo>
                  <a:pt x="9502" y="30775"/>
                </a:lnTo>
                <a:lnTo>
                  <a:pt x="9382" y="30894"/>
                </a:lnTo>
                <a:lnTo>
                  <a:pt x="9203" y="31133"/>
                </a:lnTo>
                <a:lnTo>
                  <a:pt x="9143" y="31551"/>
                </a:lnTo>
                <a:lnTo>
                  <a:pt x="9143" y="31731"/>
                </a:lnTo>
                <a:lnTo>
                  <a:pt x="9203" y="31850"/>
                </a:lnTo>
                <a:lnTo>
                  <a:pt x="9322" y="31970"/>
                </a:lnTo>
                <a:lnTo>
                  <a:pt x="9502" y="32029"/>
                </a:lnTo>
                <a:lnTo>
                  <a:pt x="9800" y="32029"/>
                </a:lnTo>
                <a:lnTo>
                  <a:pt x="9920" y="31910"/>
                </a:lnTo>
                <a:lnTo>
                  <a:pt x="9980" y="31790"/>
                </a:lnTo>
                <a:lnTo>
                  <a:pt x="10099" y="31551"/>
                </a:lnTo>
                <a:lnTo>
                  <a:pt x="10039" y="31253"/>
                </a:lnTo>
                <a:lnTo>
                  <a:pt x="9980" y="31014"/>
                </a:lnTo>
                <a:lnTo>
                  <a:pt x="9860" y="30775"/>
                </a:lnTo>
                <a:lnTo>
                  <a:pt x="9741" y="30775"/>
                </a:lnTo>
                <a:lnTo>
                  <a:pt x="9621" y="30715"/>
                </a:lnTo>
                <a:close/>
                <a:moveTo>
                  <a:pt x="9442" y="6275"/>
                </a:moveTo>
                <a:lnTo>
                  <a:pt x="9920" y="6335"/>
                </a:lnTo>
                <a:lnTo>
                  <a:pt x="10338" y="6454"/>
                </a:lnTo>
                <a:lnTo>
                  <a:pt x="10756" y="6633"/>
                </a:lnTo>
                <a:lnTo>
                  <a:pt x="11115" y="6813"/>
                </a:lnTo>
                <a:lnTo>
                  <a:pt x="11832" y="7231"/>
                </a:lnTo>
                <a:lnTo>
                  <a:pt x="12549" y="7649"/>
                </a:lnTo>
                <a:lnTo>
                  <a:pt x="12967" y="7829"/>
                </a:lnTo>
                <a:lnTo>
                  <a:pt x="13386" y="7888"/>
                </a:lnTo>
                <a:lnTo>
                  <a:pt x="13864" y="8008"/>
                </a:lnTo>
                <a:lnTo>
                  <a:pt x="14342" y="8008"/>
                </a:lnTo>
                <a:lnTo>
                  <a:pt x="15358" y="7948"/>
                </a:lnTo>
                <a:lnTo>
                  <a:pt x="16314" y="7888"/>
                </a:lnTo>
                <a:lnTo>
                  <a:pt x="17270" y="7829"/>
                </a:lnTo>
                <a:lnTo>
                  <a:pt x="17748" y="7769"/>
                </a:lnTo>
                <a:lnTo>
                  <a:pt x="18226" y="7829"/>
                </a:lnTo>
                <a:lnTo>
                  <a:pt x="18644" y="7888"/>
                </a:lnTo>
                <a:lnTo>
                  <a:pt x="19122" y="8008"/>
                </a:lnTo>
                <a:lnTo>
                  <a:pt x="19541" y="8187"/>
                </a:lnTo>
                <a:lnTo>
                  <a:pt x="19959" y="8426"/>
                </a:lnTo>
                <a:lnTo>
                  <a:pt x="20317" y="8785"/>
                </a:lnTo>
                <a:lnTo>
                  <a:pt x="20676" y="9203"/>
                </a:lnTo>
                <a:lnTo>
                  <a:pt x="20915" y="9561"/>
                </a:lnTo>
                <a:lnTo>
                  <a:pt x="21094" y="9920"/>
                </a:lnTo>
                <a:lnTo>
                  <a:pt x="21214" y="10338"/>
                </a:lnTo>
                <a:lnTo>
                  <a:pt x="21393" y="10757"/>
                </a:lnTo>
                <a:lnTo>
                  <a:pt x="21512" y="11593"/>
                </a:lnTo>
                <a:lnTo>
                  <a:pt x="21572" y="12489"/>
                </a:lnTo>
                <a:lnTo>
                  <a:pt x="21572" y="13445"/>
                </a:lnTo>
                <a:lnTo>
                  <a:pt x="21512" y="14342"/>
                </a:lnTo>
                <a:lnTo>
                  <a:pt x="21333" y="16015"/>
                </a:lnTo>
                <a:lnTo>
                  <a:pt x="21154" y="17031"/>
                </a:lnTo>
                <a:lnTo>
                  <a:pt x="20975" y="18106"/>
                </a:lnTo>
                <a:lnTo>
                  <a:pt x="20736" y="19122"/>
                </a:lnTo>
                <a:lnTo>
                  <a:pt x="20437" y="20138"/>
                </a:lnTo>
                <a:lnTo>
                  <a:pt x="20138" y="21154"/>
                </a:lnTo>
                <a:lnTo>
                  <a:pt x="19720" y="22110"/>
                </a:lnTo>
                <a:lnTo>
                  <a:pt x="19301" y="23066"/>
                </a:lnTo>
                <a:lnTo>
                  <a:pt x="18883" y="24022"/>
                </a:lnTo>
                <a:lnTo>
                  <a:pt x="18345" y="24978"/>
                </a:lnTo>
                <a:lnTo>
                  <a:pt x="17808" y="25875"/>
                </a:lnTo>
                <a:lnTo>
                  <a:pt x="17210" y="26711"/>
                </a:lnTo>
                <a:lnTo>
                  <a:pt x="16612" y="27607"/>
                </a:lnTo>
                <a:lnTo>
                  <a:pt x="15955" y="28384"/>
                </a:lnTo>
                <a:lnTo>
                  <a:pt x="15238" y="29161"/>
                </a:lnTo>
                <a:lnTo>
                  <a:pt x="14461" y="29938"/>
                </a:lnTo>
                <a:lnTo>
                  <a:pt x="13744" y="30655"/>
                </a:lnTo>
                <a:lnTo>
                  <a:pt x="13087" y="31253"/>
                </a:lnTo>
                <a:lnTo>
                  <a:pt x="12310" y="31850"/>
                </a:lnTo>
                <a:lnTo>
                  <a:pt x="11533" y="32388"/>
                </a:lnTo>
                <a:lnTo>
                  <a:pt x="10697" y="32866"/>
                </a:lnTo>
                <a:lnTo>
                  <a:pt x="10219" y="33045"/>
                </a:lnTo>
                <a:lnTo>
                  <a:pt x="9800" y="33165"/>
                </a:lnTo>
                <a:lnTo>
                  <a:pt x="9382" y="33284"/>
                </a:lnTo>
                <a:lnTo>
                  <a:pt x="8486" y="33284"/>
                </a:lnTo>
                <a:lnTo>
                  <a:pt x="8067" y="33105"/>
                </a:lnTo>
                <a:lnTo>
                  <a:pt x="7649" y="32926"/>
                </a:lnTo>
                <a:lnTo>
                  <a:pt x="7291" y="32627"/>
                </a:lnTo>
                <a:lnTo>
                  <a:pt x="6932" y="32328"/>
                </a:lnTo>
                <a:lnTo>
                  <a:pt x="6574" y="31910"/>
                </a:lnTo>
                <a:lnTo>
                  <a:pt x="5976" y="31073"/>
                </a:lnTo>
                <a:lnTo>
                  <a:pt x="5438" y="30117"/>
                </a:lnTo>
                <a:lnTo>
                  <a:pt x="5020" y="29101"/>
                </a:lnTo>
                <a:lnTo>
                  <a:pt x="4602" y="28086"/>
                </a:lnTo>
                <a:lnTo>
                  <a:pt x="4183" y="27010"/>
                </a:lnTo>
                <a:lnTo>
                  <a:pt x="3526" y="25158"/>
                </a:lnTo>
                <a:lnTo>
                  <a:pt x="2809" y="22947"/>
                </a:lnTo>
                <a:lnTo>
                  <a:pt x="2152" y="20795"/>
                </a:lnTo>
                <a:lnTo>
                  <a:pt x="1853" y="19660"/>
                </a:lnTo>
                <a:lnTo>
                  <a:pt x="1614" y="18525"/>
                </a:lnTo>
                <a:lnTo>
                  <a:pt x="1435" y="17389"/>
                </a:lnTo>
                <a:lnTo>
                  <a:pt x="1315" y="16254"/>
                </a:lnTo>
                <a:lnTo>
                  <a:pt x="1315" y="15537"/>
                </a:lnTo>
                <a:lnTo>
                  <a:pt x="1315" y="14880"/>
                </a:lnTo>
                <a:lnTo>
                  <a:pt x="1315" y="14163"/>
                </a:lnTo>
                <a:lnTo>
                  <a:pt x="1315" y="13565"/>
                </a:lnTo>
                <a:lnTo>
                  <a:pt x="1255" y="12967"/>
                </a:lnTo>
                <a:lnTo>
                  <a:pt x="1255" y="12370"/>
                </a:lnTo>
                <a:lnTo>
                  <a:pt x="1315" y="11653"/>
                </a:lnTo>
                <a:lnTo>
                  <a:pt x="1494" y="10936"/>
                </a:lnTo>
                <a:lnTo>
                  <a:pt x="1793" y="10159"/>
                </a:lnTo>
                <a:lnTo>
                  <a:pt x="2271" y="9442"/>
                </a:lnTo>
                <a:lnTo>
                  <a:pt x="2749" y="8785"/>
                </a:lnTo>
                <a:lnTo>
                  <a:pt x="3347" y="8247"/>
                </a:lnTo>
                <a:lnTo>
                  <a:pt x="4064" y="7769"/>
                </a:lnTo>
                <a:lnTo>
                  <a:pt x="4781" y="7350"/>
                </a:lnTo>
                <a:lnTo>
                  <a:pt x="5558" y="6992"/>
                </a:lnTo>
                <a:lnTo>
                  <a:pt x="6335" y="6753"/>
                </a:lnTo>
                <a:lnTo>
                  <a:pt x="7291" y="6514"/>
                </a:lnTo>
                <a:lnTo>
                  <a:pt x="8366" y="6335"/>
                </a:lnTo>
                <a:lnTo>
                  <a:pt x="8904" y="6275"/>
                </a:lnTo>
                <a:close/>
                <a:moveTo>
                  <a:pt x="15836" y="1"/>
                </a:moveTo>
                <a:lnTo>
                  <a:pt x="15597" y="60"/>
                </a:lnTo>
                <a:lnTo>
                  <a:pt x="15298" y="180"/>
                </a:lnTo>
                <a:lnTo>
                  <a:pt x="15059" y="359"/>
                </a:lnTo>
                <a:lnTo>
                  <a:pt x="14760" y="598"/>
                </a:lnTo>
                <a:lnTo>
                  <a:pt x="14521" y="837"/>
                </a:lnTo>
                <a:lnTo>
                  <a:pt x="14103" y="1435"/>
                </a:lnTo>
                <a:lnTo>
                  <a:pt x="13744" y="2152"/>
                </a:lnTo>
                <a:lnTo>
                  <a:pt x="13505" y="2929"/>
                </a:lnTo>
                <a:lnTo>
                  <a:pt x="13386" y="3646"/>
                </a:lnTo>
                <a:lnTo>
                  <a:pt x="13266" y="4363"/>
                </a:lnTo>
                <a:lnTo>
                  <a:pt x="13326" y="5020"/>
                </a:lnTo>
                <a:lnTo>
                  <a:pt x="12489" y="4482"/>
                </a:lnTo>
                <a:lnTo>
                  <a:pt x="11772" y="3885"/>
                </a:lnTo>
                <a:lnTo>
                  <a:pt x="11055" y="3168"/>
                </a:lnTo>
                <a:lnTo>
                  <a:pt x="10458" y="2391"/>
                </a:lnTo>
                <a:lnTo>
                  <a:pt x="10099" y="1853"/>
                </a:lnTo>
                <a:lnTo>
                  <a:pt x="9681" y="1196"/>
                </a:lnTo>
                <a:lnTo>
                  <a:pt x="9382" y="837"/>
                </a:lnTo>
                <a:lnTo>
                  <a:pt x="9083" y="598"/>
                </a:lnTo>
                <a:lnTo>
                  <a:pt x="8785" y="419"/>
                </a:lnTo>
                <a:lnTo>
                  <a:pt x="8486" y="419"/>
                </a:lnTo>
                <a:lnTo>
                  <a:pt x="8187" y="479"/>
                </a:lnTo>
                <a:lnTo>
                  <a:pt x="8008" y="658"/>
                </a:lnTo>
                <a:lnTo>
                  <a:pt x="7888" y="897"/>
                </a:lnTo>
                <a:lnTo>
                  <a:pt x="7948" y="1196"/>
                </a:lnTo>
                <a:lnTo>
                  <a:pt x="8008" y="1554"/>
                </a:lnTo>
                <a:lnTo>
                  <a:pt x="8187" y="1972"/>
                </a:lnTo>
                <a:lnTo>
                  <a:pt x="8665" y="2869"/>
                </a:lnTo>
                <a:lnTo>
                  <a:pt x="9263" y="3765"/>
                </a:lnTo>
                <a:lnTo>
                  <a:pt x="9860" y="4602"/>
                </a:lnTo>
                <a:lnTo>
                  <a:pt x="10398" y="5259"/>
                </a:lnTo>
                <a:lnTo>
                  <a:pt x="10756" y="5618"/>
                </a:lnTo>
                <a:lnTo>
                  <a:pt x="9800" y="5498"/>
                </a:lnTo>
                <a:lnTo>
                  <a:pt x="8785" y="5498"/>
                </a:lnTo>
                <a:lnTo>
                  <a:pt x="7828" y="5558"/>
                </a:lnTo>
                <a:lnTo>
                  <a:pt x="6932" y="5677"/>
                </a:lnTo>
                <a:lnTo>
                  <a:pt x="5976" y="5916"/>
                </a:lnTo>
                <a:lnTo>
                  <a:pt x="5139" y="6155"/>
                </a:lnTo>
                <a:lnTo>
                  <a:pt x="4303" y="6514"/>
                </a:lnTo>
                <a:lnTo>
                  <a:pt x="3526" y="6932"/>
                </a:lnTo>
                <a:lnTo>
                  <a:pt x="2809" y="7410"/>
                </a:lnTo>
                <a:lnTo>
                  <a:pt x="2152" y="7948"/>
                </a:lnTo>
                <a:lnTo>
                  <a:pt x="1554" y="8605"/>
                </a:lnTo>
                <a:lnTo>
                  <a:pt x="1076" y="9322"/>
                </a:lnTo>
                <a:lnTo>
                  <a:pt x="658" y="10159"/>
                </a:lnTo>
                <a:lnTo>
                  <a:pt x="359" y="11055"/>
                </a:lnTo>
                <a:lnTo>
                  <a:pt x="120" y="12011"/>
                </a:lnTo>
                <a:lnTo>
                  <a:pt x="60" y="13087"/>
                </a:lnTo>
                <a:lnTo>
                  <a:pt x="1" y="14163"/>
                </a:lnTo>
                <a:lnTo>
                  <a:pt x="60" y="15298"/>
                </a:lnTo>
                <a:lnTo>
                  <a:pt x="180" y="16433"/>
                </a:lnTo>
                <a:lnTo>
                  <a:pt x="299" y="17569"/>
                </a:lnTo>
                <a:lnTo>
                  <a:pt x="479" y="18704"/>
                </a:lnTo>
                <a:lnTo>
                  <a:pt x="718" y="19839"/>
                </a:lnTo>
                <a:lnTo>
                  <a:pt x="1016" y="21034"/>
                </a:lnTo>
                <a:lnTo>
                  <a:pt x="1315" y="22170"/>
                </a:lnTo>
                <a:lnTo>
                  <a:pt x="2032" y="24381"/>
                </a:lnTo>
                <a:lnTo>
                  <a:pt x="2869" y="26592"/>
                </a:lnTo>
                <a:lnTo>
                  <a:pt x="3765" y="28683"/>
                </a:lnTo>
                <a:lnTo>
                  <a:pt x="4661" y="30715"/>
                </a:lnTo>
                <a:lnTo>
                  <a:pt x="5020" y="31432"/>
                </a:lnTo>
                <a:lnTo>
                  <a:pt x="5438" y="32149"/>
                </a:lnTo>
                <a:lnTo>
                  <a:pt x="5916" y="32866"/>
                </a:lnTo>
                <a:lnTo>
                  <a:pt x="6454" y="33463"/>
                </a:lnTo>
                <a:lnTo>
                  <a:pt x="6753" y="33703"/>
                </a:lnTo>
                <a:lnTo>
                  <a:pt x="7052" y="33942"/>
                </a:lnTo>
                <a:lnTo>
                  <a:pt x="7410" y="34121"/>
                </a:lnTo>
                <a:lnTo>
                  <a:pt x="7769" y="34300"/>
                </a:lnTo>
                <a:lnTo>
                  <a:pt x="8127" y="34420"/>
                </a:lnTo>
                <a:lnTo>
                  <a:pt x="8546" y="34479"/>
                </a:lnTo>
                <a:lnTo>
                  <a:pt x="8964" y="34539"/>
                </a:lnTo>
                <a:lnTo>
                  <a:pt x="9442" y="34479"/>
                </a:lnTo>
                <a:lnTo>
                  <a:pt x="9920" y="34420"/>
                </a:lnTo>
                <a:lnTo>
                  <a:pt x="10398" y="34300"/>
                </a:lnTo>
                <a:lnTo>
                  <a:pt x="10876" y="34121"/>
                </a:lnTo>
                <a:lnTo>
                  <a:pt x="11294" y="33882"/>
                </a:lnTo>
                <a:lnTo>
                  <a:pt x="12250" y="33344"/>
                </a:lnTo>
                <a:lnTo>
                  <a:pt x="13087" y="32746"/>
                </a:lnTo>
                <a:lnTo>
                  <a:pt x="13924" y="32029"/>
                </a:lnTo>
                <a:lnTo>
                  <a:pt x="14700" y="31253"/>
                </a:lnTo>
                <a:lnTo>
                  <a:pt x="16075" y="29818"/>
                </a:lnTo>
                <a:lnTo>
                  <a:pt x="16792" y="28982"/>
                </a:lnTo>
                <a:lnTo>
                  <a:pt x="17509" y="28026"/>
                </a:lnTo>
                <a:lnTo>
                  <a:pt x="18226" y="27129"/>
                </a:lnTo>
                <a:lnTo>
                  <a:pt x="18823" y="26173"/>
                </a:lnTo>
                <a:lnTo>
                  <a:pt x="19421" y="25158"/>
                </a:lnTo>
                <a:lnTo>
                  <a:pt x="19959" y="24142"/>
                </a:lnTo>
                <a:lnTo>
                  <a:pt x="20437" y="23066"/>
                </a:lnTo>
                <a:lnTo>
                  <a:pt x="20855" y="22050"/>
                </a:lnTo>
                <a:lnTo>
                  <a:pt x="21273" y="20915"/>
                </a:lnTo>
                <a:lnTo>
                  <a:pt x="21632" y="19839"/>
                </a:lnTo>
                <a:lnTo>
                  <a:pt x="21871" y="18704"/>
                </a:lnTo>
                <a:lnTo>
                  <a:pt x="22110" y="17569"/>
                </a:lnTo>
                <a:lnTo>
                  <a:pt x="22289" y="16433"/>
                </a:lnTo>
                <a:lnTo>
                  <a:pt x="22409" y="15298"/>
                </a:lnTo>
                <a:lnTo>
                  <a:pt x="22469" y="14163"/>
                </a:lnTo>
                <a:lnTo>
                  <a:pt x="22469" y="13027"/>
                </a:lnTo>
                <a:lnTo>
                  <a:pt x="22409" y="11952"/>
                </a:lnTo>
                <a:lnTo>
                  <a:pt x="22289" y="10876"/>
                </a:lnTo>
                <a:lnTo>
                  <a:pt x="22050" y="9920"/>
                </a:lnTo>
                <a:lnTo>
                  <a:pt x="21871" y="9442"/>
                </a:lnTo>
                <a:lnTo>
                  <a:pt x="21692" y="9024"/>
                </a:lnTo>
                <a:lnTo>
                  <a:pt x="21453" y="8605"/>
                </a:lnTo>
                <a:lnTo>
                  <a:pt x="21214" y="8247"/>
                </a:lnTo>
                <a:lnTo>
                  <a:pt x="20855" y="7888"/>
                </a:lnTo>
                <a:lnTo>
                  <a:pt x="20497" y="7589"/>
                </a:lnTo>
                <a:lnTo>
                  <a:pt x="20138" y="7350"/>
                </a:lnTo>
                <a:lnTo>
                  <a:pt x="19660" y="7111"/>
                </a:lnTo>
                <a:lnTo>
                  <a:pt x="19122" y="6932"/>
                </a:lnTo>
                <a:lnTo>
                  <a:pt x="18525" y="6753"/>
                </a:lnTo>
                <a:lnTo>
                  <a:pt x="18943" y="6574"/>
                </a:lnTo>
                <a:lnTo>
                  <a:pt x="19421" y="6335"/>
                </a:lnTo>
                <a:lnTo>
                  <a:pt x="19839" y="6036"/>
                </a:lnTo>
                <a:lnTo>
                  <a:pt x="20198" y="5737"/>
                </a:lnTo>
                <a:lnTo>
                  <a:pt x="20377" y="5498"/>
                </a:lnTo>
                <a:lnTo>
                  <a:pt x="20437" y="5319"/>
                </a:lnTo>
                <a:lnTo>
                  <a:pt x="20497" y="5140"/>
                </a:lnTo>
                <a:lnTo>
                  <a:pt x="20497" y="4960"/>
                </a:lnTo>
                <a:lnTo>
                  <a:pt x="20437" y="4781"/>
                </a:lnTo>
                <a:lnTo>
                  <a:pt x="20317" y="4602"/>
                </a:lnTo>
                <a:lnTo>
                  <a:pt x="20078" y="4422"/>
                </a:lnTo>
                <a:lnTo>
                  <a:pt x="19780" y="4303"/>
                </a:lnTo>
                <a:lnTo>
                  <a:pt x="19541" y="4243"/>
                </a:lnTo>
                <a:lnTo>
                  <a:pt x="19301" y="4183"/>
                </a:lnTo>
                <a:lnTo>
                  <a:pt x="18823" y="4243"/>
                </a:lnTo>
                <a:lnTo>
                  <a:pt x="18286" y="4363"/>
                </a:lnTo>
                <a:lnTo>
                  <a:pt x="17688" y="4542"/>
                </a:lnTo>
                <a:lnTo>
                  <a:pt x="16553" y="5020"/>
                </a:lnTo>
                <a:lnTo>
                  <a:pt x="15716" y="5438"/>
                </a:lnTo>
                <a:lnTo>
                  <a:pt x="15955" y="4661"/>
                </a:lnTo>
                <a:lnTo>
                  <a:pt x="16194" y="3825"/>
                </a:lnTo>
                <a:lnTo>
                  <a:pt x="16314" y="3048"/>
                </a:lnTo>
                <a:lnTo>
                  <a:pt x="16373" y="2212"/>
                </a:lnTo>
                <a:lnTo>
                  <a:pt x="16493" y="1435"/>
                </a:lnTo>
                <a:lnTo>
                  <a:pt x="16553" y="1016"/>
                </a:lnTo>
                <a:lnTo>
                  <a:pt x="16553" y="658"/>
                </a:lnTo>
                <a:lnTo>
                  <a:pt x="16433" y="299"/>
                </a:lnTo>
                <a:lnTo>
                  <a:pt x="16373" y="180"/>
                </a:lnTo>
                <a:lnTo>
                  <a:pt x="16314" y="120"/>
                </a:lnTo>
                <a:lnTo>
                  <a:pt x="16194" y="60"/>
                </a:lnTo>
                <a:lnTo>
                  <a:pt x="16015" y="1"/>
                </a:lnTo>
                <a:close/>
              </a:path>
            </a:pathLst>
          </a:custGeom>
          <a:solidFill>
            <a:srgbClr val="140E4F">
              <a:alpha val="57309"/>
            </a:srgbClr>
          </a:solidFill>
          <a:ln>
            <a:noFill/>
          </a:ln>
        </p:spPr>
        <p:txBody>
          <a:bodyPr spcFirstLastPara="1" wrap="square" lIns="121897" tIns="121897" rIns="121897" bIns="121897" anchor="ctr" anchorCtr="0">
            <a:noAutofit/>
          </a:bodyPr>
          <a:lstStyle>
            <a:defPPr>
              <a:defRPr lang="en-US"/>
            </a:defPPr>
            <a:lvl1pPr marL="0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44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86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29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571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715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857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144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7" name="Google Shape;147;p5"/>
          <p:cNvSpPr txBox="1">
            <a:spLocks noGrp="1"/>
          </p:cNvSpPr>
          <p:nvPr>
            <p:ph type="title"/>
            <p:custDataLst>
              <p:tags r:id="rId23"/>
            </p:custDataLst>
          </p:nvPr>
        </p:nvSpPr>
        <p:spPr>
          <a:xfrm>
            <a:off x="609600" y="579433"/>
            <a:ext cx="7979600" cy="1143200"/>
          </a:xfrm>
          <a:prstGeom prst="rect">
            <a:avLst/>
          </a:prstGeom>
        </p:spPr>
        <p:txBody>
          <a:bodyPr spcFirstLastPara="1" wrap="square" lIns="121897" tIns="121897" rIns="121897" bIns="121897" anchor="b" anchorCtr="0"/>
          <a:lstStyle>
            <a:lvl1pPr lvl="0">
              <a:spcBef>
                <a:spcPct val="0"/>
              </a:spcBef>
              <a:spcAft>
                <a:spcPct val="0"/>
              </a:spcAft>
              <a:buSzPts val="3000"/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>
              <a:spcBef>
                <a:spcPct val="0"/>
              </a:spcBef>
              <a:spcAft>
                <a:spcPct val="0"/>
              </a:spcAft>
              <a:buSzPts val="3000"/>
              <a:buNone/>
              <a:defRPr/>
            </a:lvl2pPr>
            <a:lvl3pPr lvl="2">
              <a:spcBef>
                <a:spcPct val="0"/>
              </a:spcBef>
              <a:spcAft>
                <a:spcPct val="0"/>
              </a:spcAft>
              <a:buSzPts val="3000"/>
              <a:buNone/>
              <a:defRPr/>
            </a:lvl3pPr>
            <a:lvl4pPr lvl="3">
              <a:spcBef>
                <a:spcPct val="0"/>
              </a:spcBef>
              <a:spcAft>
                <a:spcPct val="0"/>
              </a:spcAft>
              <a:buSzPts val="3000"/>
              <a:buNone/>
              <a:defRPr/>
            </a:lvl4pPr>
            <a:lvl5pPr lvl="4">
              <a:spcBef>
                <a:spcPct val="0"/>
              </a:spcBef>
              <a:spcAft>
                <a:spcPct val="0"/>
              </a:spcAft>
              <a:buSzPts val="3000"/>
              <a:buNone/>
              <a:defRPr/>
            </a:lvl5pPr>
            <a:lvl6pPr lvl="5">
              <a:spcBef>
                <a:spcPct val="0"/>
              </a:spcBef>
              <a:spcAft>
                <a:spcPct val="0"/>
              </a:spcAft>
              <a:buSzPts val="3000"/>
              <a:buNone/>
              <a:defRPr/>
            </a:lvl6pPr>
            <a:lvl7pPr lvl="6">
              <a:spcBef>
                <a:spcPct val="0"/>
              </a:spcBef>
              <a:spcAft>
                <a:spcPct val="0"/>
              </a:spcAft>
              <a:buSzPts val="3000"/>
              <a:buNone/>
              <a:defRPr/>
            </a:lvl7pPr>
            <a:lvl8pPr lvl="7">
              <a:spcBef>
                <a:spcPct val="0"/>
              </a:spcBef>
              <a:spcAft>
                <a:spcPct val="0"/>
              </a:spcAft>
              <a:buSzPts val="3000"/>
              <a:buNone/>
              <a:defRPr/>
            </a:lvl8pPr>
            <a:lvl9pPr lvl="8">
              <a:spcBef>
                <a:spcPct val="0"/>
              </a:spcBef>
              <a:spcAft>
                <a:spcPct val="0"/>
              </a:spcAft>
              <a:buSzPts val="3000"/>
              <a:buNone/>
              <a:defRPr/>
            </a:lvl9pPr>
          </a:lstStyle>
          <a:p>
            <a:endParaRPr dirty="0"/>
          </a:p>
        </p:txBody>
      </p:sp>
      <p:sp>
        <p:nvSpPr>
          <p:cNvPr id="148" name="Google Shape;148;p5"/>
          <p:cNvSpPr txBox="1">
            <a:spLocks noGrp="1"/>
          </p:cNvSpPr>
          <p:nvPr>
            <p:ph type="body" idx="1"/>
            <p:custDataLst>
              <p:tags r:id="rId24"/>
            </p:custDataLst>
          </p:nvPr>
        </p:nvSpPr>
        <p:spPr>
          <a:xfrm>
            <a:off x="609600" y="1905000"/>
            <a:ext cx="7979600" cy="4227200"/>
          </a:xfrm>
          <a:prstGeom prst="rect">
            <a:avLst/>
          </a:prstGeom>
        </p:spPr>
        <p:txBody>
          <a:bodyPr spcFirstLastPara="1" wrap="square" lIns="121897" tIns="121897" rIns="121897" bIns="121897" anchor="t" anchorCtr="0"/>
          <a:lstStyle>
            <a:lvl1pPr marL="609585" lvl="0" indent="-524920">
              <a:spcBef>
                <a:spcPts val="800"/>
              </a:spcBef>
              <a:spcAft>
                <a:spcPct val="0"/>
              </a:spcAft>
              <a:buSzPts val="2600"/>
              <a:buChar char="༝"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219170" lvl="1" indent="-524920">
              <a:spcBef>
                <a:spcPct val="0"/>
              </a:spcBef>
              <a:spcAft>
                <a:spcPct val="0"/>
              </a:spcAft>
              <a:buSzPts val="2600"/>
              <a:buChar char="○"/>
              <a:defRPr/>
            </a:lvl2pPr>
            <a:lvl3pPr marL="1828754" lvl="2" indent="-524920">
              <a:spcBef>
                <a:spcPct val="0"/>
              </a:spcBef>
              <a:spcAft>
                <a:spcPct val="0"/>
              </a:spcAft>
              <a:buSzPts val="2600"/>
              <a:buChar char="■"/>
              <a:defRPr/>
            </a:lvl3pPr>
            <a:lvl4pPr marL="2438339" lvl="3" indent="-524920">
              <a:spcBef>
                <a:spcPct val="0"/>
              </a:spcBef>
              <a:spcAft>
                <a:spcPct val="0"/>
              </a:spcAft>
              <a:buSzPts val="2600"/>
              <a:buChar char="●"/>
              <a:defRPr/>
            </a:lvl4pPr>
            <a:lvl5pPr marL="3047924" lvl="4" indent="-524920">
              <a:spcBef>
                <a:spcPct val="0"/>
              </a:spcBef>
              <a:spcAft>
                <a:spcPct val="0"/>
              </a:spcAft>
              <a:buSzPts val="2600"/>
              <a:buChar char="○"/>
              <a:defRPr/>
            </a:lvl5pPr>
            <a:lvl6pPr marL="3657509" lvl="5" indent="-524920">
              <a:spcBef>
                <a:spcPct val="0"/>
              </a:spcBef>
              <a:spcAft>
                <a:spcPct val="0"/>
              </a:spcAft>
              <a:buSzPts val="2600"/>
              <a:buChar char="■"/>
              <a:defRPr/>
            </a:lvl6pPr>
            <a:lvl7pPr marL="4267093" lvl="6" indent="-524920">
              <a:spcBef>
                <a:spcPct val="0"/>
              </a:spcBef>
              <a:spcAft>
                <a:spcPct val="0"/>
              </a:spcAft>
              <a:buSzPts val="2600"/>
              <a:buChar char="●"/>
              <a:defRPr/>
            </a:lvl7pPr>
            <a:lvl8pPr marL="4876678" lvl="7" indent="-524920">
              <a:spcBef>
                <a:spcPct val="0"/>
              </a:spcBef>
              <a:spcAft>
                <a:spcPct val="0"/>
              </a:spcAft>
              <a:buSzPts val="2600"/>
              <a:buChar char="○"/>
              <a:defRPr/>
            </a:lvl8pPr>
            <a:lvl9pPr marL="5486263" lvl="8" indent="-524920">
              <a:spcBef>
                <a:spcPct val="0"/>
              </a:spcBef>
              <a:spcAft>
                <a:spcPct val="0"/>
              </a:spcAft>
              <a:buSzPts val="2600"/>
              <a:buChar char="■"/>
              <a:defRPr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09447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u"/>
        <p:sndAc>
          <p:stSnd>
            <p:snd r:embed="rId25" name="camera.wav"/>
          </p:stSnd>
        </p:sndAc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>
        <p:push dir="u"/>
        <p:sndAc>
          <p:stSnd>
            <p:snd r:embed="rId27" name="camera.wav"/>
          </p:stSnd>
        </p:sndAc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background">
  <p:cSld name="Image background">
    <p:bg>
      <p:bgPr>
        <a:solidFill>
          <a:srgbClr val="B0C6D3"/>
        </a:solidFill>
        <a:effectLst/>
      </p:bgPr>
    </p:bg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2"/>
          <p:cNvSpPr/>
          <p:nvPr>
            <p:custDataLst>
              <p:tags r:id="rId1"/>
            </p:custDataLst>
          </p:nvPr>
        </p:nvSpPr>
        <p:spPr>
          <a:xfrm>
            <a:off x="-10200" y="-10200"/>
            <a:ext cx="12202000" cy="6868400"/>
          </a:xfrm>
          <a:prstGeom prst="frame">
            <a:avLst>
              <a:gd name="adj1" fmla="val 4756"/>
            </a:avLst>
          </a:prstGeom>
          <a:solidFill>
            <a:srgbClr val="F2EDDA"/>
          </a:solidFill>
          <a:ln>
            <a:noFill/>
          </a:ln>
        </p:spPr>
        <p:txBody>
          <a:bodyPr spcFirstLastPara="1" wrap="square" lIns="121897" tIns="121897" rIns="121897" bIns="121897" anchor="ctr" anchorCtr="0">
            <a:noAutofit/>
          </a:bodyPr>
          <a:lstStyle>
            <a:defPPr>
              <a:defRPr lang="en-US"/>
            </a:defPPr>
            <a:lvl1pPr marL="0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44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86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29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571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715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857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144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r>
              <a:rPr lang="e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62" name="Google Shape;162;p12"/>
          <p:cNvGrpSpPr/>
          <p:nvPr>
            <p:custDataLst>
              <p:tags r:id="rId2"/>
            </p:custDataLst>
          </p:nvPr>
        </p:nvGrpSpPr>
        <p:grpSpPr>
          <a:xfrm>
            <a:off x="152658" y="142458"/>
            <a:ext cx="1503527" cy="1538635"/>
            <a:chOff x="152400" y="152400"/>
            <a:chExt cx="1127645" cy="1153976"/>
          </a:xfrm>
        </p:grpSpPr>
        <p:sp>
          <p:nvSpPr>
            <p:cNvPr id="163" name="Google Shape;163;p12"/>
            <p:cNvSpPr/>
            <p:nvPr>
              <p:custDataLst>
                <p:tags r:id="rId8"/>
              </p:custDataLst>
            </p:nvPr>
          </p:nvSpPr>
          <p:spPr>
            <a:xfrm>
              <a:off x="152400" y="152400"/>
              <a:ext cx="921300" cy="921300"/>
            </a:xfrm>
            <a:prstGeom prst="diagStripe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  <a:effectLst>
              <a:outerShdw blurRad="28575" dist="9525" dir="27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>
                <a:defRPr lang="en-US"/>
              </a:defPPr>
              <a:lvl1pPr marL="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286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29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571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715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857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00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64" name="Google Shape;164;p12"/>
            <p:cNvPicPr preferRelativeResize="0"/>
            <p:nvPr>
              <p:custDataLst>
                <p:tags r:id="rId9"/>
              </p:custDataLst>
            </p:nvPr>
          </p:nvPicPr>
          <p:blipFill>
            <a:blip r:embed="rId13">
              <a:alphaModFix amt="70000"/>
            </a:blip>
            <a:stretch>
              <a:fillRect/>
            </a:stretch>
          </p:blipFill>
          <p:spPr>
            <a:xfrm rot="5400000">
              <a:off x="745611" y="-256999"/>
              <a:ext cx="125035" cy="9438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5" name="Google Shape;165;p12"/>
            <p:cNvPicPr preferRelativeResize="0"/>
            <p:nvPr>
              <p:custDataLst>
                <p:tags r:id="rId10"/>
              </p:custDataLst>
            </p:nvPr>
          </p:nvPicPr>
          <p:blipFill>
            <a:blip r:embed="rId13">
              <a:alphaModFix amt="70000"/>
            </a:blip>
            <a:stretch>
              <a:fillRect/>
            </a:stretch>
          </p:blipFill>
          <p:spPr>
            <a:xfrm>
              <a:off x="152411" y="362543"/>
              <a:ext cx="125035" cy="94383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66" name="Google Shape;166;p12"/>
          <p:cNvGrpSpPr/>
          <p:nvPr>
            <p:custDataLst>
              <p:tags r:id="rId3"/>
            </p:custDataLst>
          </p:nvPr>
        </p:nvGrpSpPr>
        <p:grpSpPr>
          <a:xfrm rot="10800000">
            <a:off x="10535637" y="5166527"/>
            <a:ext cx="1503527" cy="1539231"/>
            <a:chOff x="152400" y="151952"/>
            <a:chExt cx="1127645" cy="1154423"/>
          </a:xfrm>
        </p:grpSpPr>
        <p:sp>
          <p:nvSpPr>
            <p:cNvPr id="167" name="Google Shape;167;p12"/>
            <p:cNvSpPr/>
            <p:nvPr>
              <p:custDataLst>
                <p:tags r:id="rId5"/>
              </p:custDataLst>
            </p:nvPr>
          </p:nvSpPr>
          <p:spPr>
            <a:xfrm>
              <a:off x="152400" y="152400"/>
              <a:ext cx="921300" cy="921300"/>
            </a:xfrm>
            <a:prstGeom prst="diagStripe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  <a:effectLst>
              <a:outerShdw blurRad="28575" dist="9525" dir="135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>
                <a:defRPr lang="en-US"/>
              </a:defPPr>
              <a:lvl1pPr marL="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286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29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571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715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857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00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68" name="Google Shape;168;p12"/>
            <p:cNvPicPr preferRelativeResize="0"/>
            <p:nvPr>
              <p:custDataLst>
                <p:tags r:id="rId6"/>
              </p:custDataLst>
            </p:nvPr>
          </p:nvPicPr>
          <p:blipFill>
            <a:blip r:embed="rId13">
              <a:alphaModFix amt="70000"/>
            </a:blip>
            <a:stretch>
              <a:fillRect/>
            </a:stretch>
          </p:blipFill>
          <p:spPr>
            <a:xfrm rot="5400000">
              <a:off x="745611" y="-257447"/>
              <a:ext cx="125035" cy="9438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9" name="Google Shape;169;p12"/>
            <p:cNvPicPr preferRelativeResize="0"/>
            <p:nvPr>
              <p:custDataLst>
                <p:tags r:id="rId7"/>
              </p:custDataLst>
            </p:nvPr>
          </p:nvPicPr>
          <p:blipFill>
            <a:blip r:embed="rId13">
              <a:alphaModFix amt="70000"/>
            </a:blip>
            <a:stretch>
              <a:fillRect/>
            </a:stretch>
          </p:blipFill>
          <p:spPr>
            <a:xfrm>
              <a:off x="152411" y="362543"/>
              <a:ext cx="125035" cy="94383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70" name="Google Shape;170;p12"/>
          <p:cNvSpPr txBox="1">
            <a:spLocks noGrp="1"/>
          </p:cNvSpPr>
          <p:nvPr>
            <p:ph type="sldNum" idx="12"/>
            <p:custDataLst>
              <p:tags r:id="rId4"/>
            </p:custDataLst>
          </p:nvPr>
        </p:nvSpPr>
        <p:spPr>
          <a:xfrm>
            <a:off x="5730200" y="6126367"/>
            <a:ext cx="731600" cy="408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>
              <a:defRPr lang="en-US"/>
            </a:defPPr>
            <a:lvl1pPr marL="0" lvl="0" algn="l" defTabSz="914286" rtl="0" eaLnBrk="1" latinLnBrk="0" hangingPunct="1"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144" lvl="1" algn="l" defTabSz="914286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86" lvl="2" algn="l" defTabSz="914286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29" lvl="3" algn="l" defTabSz="914286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571" lvl="4" algn="l" defTabSz="914286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715" lvl="5" algn="l" defTabSz="914286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857" lvl="6" algn="l" defTabSz="914286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lvl="7" algn="l" defTabSz="914286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144" lvl="8" algn="l" defTabSz="914286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00000000-1234-1234-1234-123412341234}" type="slidenum">
              <a:rPr lang="en" smtClean="0"/>
              <a:pPr algn="ctr"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149553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u"/>
        <p:sndAc>
          <p:stSnd>
            <p:snd r:embed="rId11" name="camera.wav"/>
          </p:stSnd>
        </p:sndAc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>
        <p:push dir="u"/>
        <p:sndAc>
          <p:stSnd>
            <p:snd r:embed="rId14" name="camera.wav"/>
          </p:stSnd>
        </p:sndAc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 + 2 columns">
    <p:spTree>
      <p:nvGrpSpPr>
        <p:cNvPr id="1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8" name="Google Shape;848;p6"/>
          <p:cNvGrpSpPr/>
          <p:nvPr>
            <p:custDataLst>
              <p:tags r:id="rId1"/>
            </p:custDataLst>
          </p:nvPr>
        </p:nvGrpSpPr>
        <p:grpSpPr>
          <a:xfrm>
            <a:off x="189" y="107"/>
            <a:ext cx="12213327" cy="6870013"/>
            <a:chOff x="3843650" y="2891150"/>
            <a:chExt cx="3447625" cy="2585725"/>
          </a:xfrm>
        </p:grpSpPr>
        <p:sp>
          <p:nvSpPr>
            <p:cNvPr id="849" name="Google Shape;849;p6"/>
            <p:cNvSpPr/>
            <p:nvPr>
              <p:custDataLst>
                <p:tags r:id="rId6"/>
              </p:custDataLst>
            </p:nvPr>
          </p:nvSpPr>
          <p:spPr>
            <a:xfrm>
              <a:off x="6911650" y="2942500"/>
              <a:ext cx="56425" cy="5075"/>
            </a:xfrm>
            <a:custGeom>
              <a:avLst/>
              <a:gdLst/>
              <a:ahLst/>
              <a:cxnLst/>
              <a:rect l="l" t="t" r="r" b="b"/>
              <a:pathLst>
                <a:path w="2257" h="203" extrusionOk="0">
                  <a:moveTo>
                    <a:pt x="304" y="0"/>
                  </a:moveTo>
                  <a:lnTo>
                    <a:pt x="34" y="68"/>
                  </a:lnTo>
                  <a:lnTo>
                    <a:pt x="1" y="101"/>
                  </a:lnTo>
                  <a:lnTo>
                    <a:pt x="34" y="135"/>
                  </a:lnTo>
                  <a:lnTo>
                    <a:pt x="270" y="202"/>
                  </a:lnTo>
                  <a:lnTo>
                    <a:pt x="1920" y="202"/>
                  </a:lnTo>
                  <a:lnTo>
                    <a:pt x="2189" y="169"/>
                  </a:lnTo>
                  <a:lnTo>
                    <a:pt x="2223" y="135"/>
                  </a:lnTo>
                  <a:lnTo>
                    <a:pt x="2256" y="101"/>
                  </a:lnTo>
                  <a:lnTo>
                    <a:pt x="2223" y="68"/>
                  </a:lnTo>
                  <a:lnTo>
                    <a:pt x="2189" y="34"/>
                  </a:lnTo>
                  <a:lnTo>
                    <a:pt x="1953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>
              <a:defPPr>
                <a:defRPr lang="en-US"/>
              </a:defPPr>
              <a:lvl1pPr marL="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286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29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571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715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857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00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50" name="Google Shape;850;p6"/>
            <p:cNvSpPr/>
            <p:nvPr>
              <p:custDataLst>
                <p:tags r:id="rId7"/>
              </p:custDataLst>
            </p:nvPr>
          </p:nvSpPr>
          <p:spPr>
            <a:xfrm>
              <a:off x="4378125" y="2979525"/>
              <a:ext cx="20225" cy="17700"/>
            </a:xfrm>
            <a:custGeom>
              <a:avLst/>
              <a:gdLst/>
              <a:ahLst/>
              <a:cxnLst/>
              <a:rect l="l" t="t" r="r" b="b"/>
              <a:pathLst>
                <a:path w="809" h="708" extrusionOk="0">
                  <a:moveTo>
                    <a:pt x="641" y="1"/>
                  </a:moveTo>
                  <a:lnTo>
                    <a:pt x="573" y="35"/>
                  </a:lnTo>
                  <a:lnTo>
                    <a:pt x="573" y="102"/>
                  </a:lnTo>
                  <a:lnTo>
                    <a:pt x="607" y="237"/>
                  </a:lnTo>
                  <a:lnTo>
                    <a:pt x="573" y="371"/>
                  </a:lnTo>
                  <a:lnTo>
                    <a:pt x="540" y="439"/>
                  </a:lnTo>
                  <a:lnTo>
                    <a:pt x="472" y="472"/>
                  </a:lnTo>
                  <a:lnTo>
                    <a:pt x="338" y="506"/>
                  </a:lnTo>
                  <a:lnTo>
                    <a:pt x="270" y="506"/>
                  </a:lnTo>
                  <a:lnTo>
                    <a:pt x="237" y="472"/>
                  </a:lnTo>
                  <a:lnTo>
                    <a:pt x="203" y="405"/>
                  </a:lnTo>
                  <a:lnTo>
                    <a:pt x="169" y="371"/>
                  </a:lnTo>
                  <a:lnTo>
                    <a:pt x="169" y="304"/>
                  </a:lnTo>
                  <a:lnTo>
                    <a:pt x="203" y="270"/>
                  </a:lnTo>
                  <a:lnTo>
                    <a:pt x="237" y="169"/>
                  </a:lnTo>
                  <a:lnTo>
                    <a:pt x="237" y="102"/>
                  </a:lnTo>
                  <a:lnTo>
                    <a:pt x="102" y="102"/>
                  </a:lnTo>
                  <a:lnTo>
                    <a:pt x="35" y="169"/>
                  </a:lnTo>
                  <a:lnTo>
                    <a:pt x="1" y="270"/>
                  </a:lnTo>
                  <a:lnTo>
                    <a:pt x="1" y="371"/>
                  </a:lnTo>
                  <a:lnTo>
                    <a:pt x="1" y="472"/>
                  </a:lnTo>
                  <a:lnTo>
                    <a:pt x="68" y="573"/>
                  </a:lnTo>
                  <a:lnTo>
                    <a:pt x="169" y="641"/>
                  </a:lnTo>
                  <a:lnTo>
                    <a:pt x="270" y="674"/>
                  </a:lnTo>
                  <a:lnTo>
                    <a:pt x="405" y="708"/>
                  </a:lnTo>
                  <a:lnTo>
                    <a:pt x="506" y="674"/>
                  </a:lnTo>
                  <a:lnTo>
                    <a:pt x="641" y="607"/>
                  </a:lnTo>
                  <a:lnTo>
                    <a:pt x="708" y="506"/>
                  </a:lnTo>
                  <a:lnTo>
                    <a:pt x="775" y="405"/>
                  </a:lnTo>
                  <a:lnTo>
                    <a:pt x="809" y="270"/>
                  </a:lnTo>
                  <a:lnTo>
                    <a:pt x="809" y="136"/>
                  </a:lnTo>
                  <a:lnTo>
                    <a:pt x="742" y="35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>
              <a:defPPr>
                <a:defRPr lang="en-US"/>
              </a:defPPr>
              <a:lvl1pPr marL="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286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29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571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715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857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00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51" name="Google Shape;851;p6"/>
            <p:cNvSpPr/>
            <p:nvPr>
              <p:custDataLst>
                <p:tags r:id="rId8"/>
              </p:custDataLst>
            </p:nvPr>
          </p:nvSpPr>
          <p:spPr>
            <a:xfrm>
              <a:off x="4356250" y="2955975"/>
              <a:ext cx="63150" cy="59775"/>
            </a:xfrm>
            <a:custGeom>
              <a:avLst/>
              <a:gdLst/>
              <a:ahLst/>
              <a:cxnLst/>
              <a:rect l="l" t="t" r="r" b="b"/>
              <a:pathLst>
                <a:path w="2526" h="2391" extrusionOk="0">
                  <a:moveTo>
                    <a:pt x="2256" y="236"/>
                  </a:moveTo>
                  <a:lnTo>
                    <a:pt x="2256" y="674"/>
                  </a:lnTo>
                  <a:lnTo>
                    <a:pt x="2290" y="1078"/>
                  </a:lnTo>
                  <a:lnTo>
                    <a:pt x="2290" y="1616"/>
                  </a:lnTo>
                  <a:lnTo>
                    <a:pt x="2324" y="2121"/>
                  </a:lnTo>
                  <a:lnTo>
                    <a:pt x="2088" y="2088"/>
                  </a:lnTo>
                  <a:lnTo>
                    <a:pt x="1886" y="2088"/>
                  </a:lnTo>
                  <a:lnTo>
                    <a:pt x="1448" y="2121"/>
                  </a:lnTo>
                  <a:lnTo>
                    <a:pt x="910" y="2121"/>
                  </a:lnTo>
                  <a:lnTo>
                    <a:pt x="640" y="2155"/>
                  </a:lnTo>
                  <a:lnTo>
                    <a:pt x="371" y="2222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03" y="707"/>
                  </a:lnTo>
                  <a:lnTo>
                    <a:pt x="169" y="270"/>
                  </a:lnTo>
                  <a:lnTo>
                    <a:pt x="1213" y="270"/>
                  </a:lnTo>
                  <a:lnTo>
                    <a:pt x="2256" y="236"/>
                  </a:lnTo>
                  <a:close/>
                  <a:moveTo>
                    <a:pt x="2256" y="0"/>
                  </a:moveTo>
                  <a:lnTo>
                    <a:pt x="1179" y="34"/>
                  </a:lnTo>
                  <a:lnTo>
                    <a:pt x="674" y="34"/>
                  </a:lnTo>
                  <a:lnTo>
                    <a:pt x="135" y="101"/>
                  </a:lnTo>
                  <a:lnTo>
                    <a:pt x="68" y="135"/>
                  </a:lnTo>
                  <a:lnTo>
                    <a:pt x="68" y="202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4" y="1145"/>
                  </a:lnTo>
                  <a:lnTo>
                    <a:pt x="102" y="1751"/>
                  </a:lnTo>
                  <a:lnTo>
                    <a:pt x="135" y="2020"/>
                  </a:lnTo>
                  <a:lnTo>
                    <a:pt x="203" y="2323"/>
                  </a:lnTo>
                  <a:lnTo>
                    <a:pt x="236" y="2357"/>
                  </a:lnTo>
                  <a:lnTo>
                    <a:pt x="371" y="2357"/>
                  </a:lnTo>
                  <a:lnTo>
                    <a:pt x="607" y="2391"/>
                  </a:lnTo>
                  <a:lnTo>
                    <a:pt x="842" y="2391"/>
                  </a:lnTo>
                  <a:lnTo>
                    <a:pt x="1314" y="2357"/>
                  </a:lnTo>
                  <a:lnTo>
                    <a:pt x="2088" y="2357"/>
                  </a:lnTo>
                  <a:lnTo>
                    <a:pt x="2357" y="2290"/>
                  </a:lnTo>
                  <a:lnTo>
                    <a:pt x="2391" y="2323"/>
                  </a:lnTo>
                  <a:lnTo>
                    <a:pt x="2458" y="2323"/>
                  </a:lnTo>
                  <a:lnTo>
                    <a:pt x="2492" y="2256"/>
                  </a:lnTo>
                  <a:lnTo>
                    <a:pt x="2526" y="2020"/>
                  </a:lnTo>
                  <a:lnTo>
                    <a:pt x="2526" y="1751"/>
                  </a:lnTo>
                  <a:lnTo>
                    <a:pt x="2492" y="1246"/>
                  </a:lnTo>
                  <a:lnTo>
                    <a:pt x="2458" y="640"/>
                  </a:lnTo>
                  <a:lnTo>
                    <a:pt x="2425" y="371"/>
                  </a:lnTo>
                  <a:lnTo>
                    <a:pt x="2357" y="68"/>
                  </a:lnTo>
                  <a:lnTo>
                    <a:pt x="2324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>
              <a:defPPr>
                <a:defRPr lang="en-US"/>
              </a:defPPr>
              <a:lvl1pPr marL="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286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29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571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715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857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00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52" name="Google Shape;852;p6"/>
            <p:cNvSpPr/>
            <p:nvPr>
              <p:custDataLst>
                <p:tags r:id="rId9"/>
              </p:custDataLst>
            </p:nvPr>
          </p:nvSpPr>
          <p:spPr>
            <a:xfrm>
              <a:off x="4518700" y="2973650"/>
              <a:ext cx="18550" cy="19375"/>
            </a:xfrm>
            <a:custGeom>
              <a:avLst/>
              <a:gdLst/>
              <a:ahLst/>
              <a:cxnLst/>
              <a:rect l="l" t="t" r="r" b="b"/>
              <a:pathLst>
                <a:path w="742" h="775" extrusionOk="0">
                  <a:moveTo>
                    <a:pt x="304" y="169"/>
                  </a:moveTo>
                  <a:lnTo>
                    <a:pt x="337" y="202"/>
                  </a:lnTo>
                  <a:lnTo>
                    <a:pt x="371" y="236"/>
                  </a:lnTo>
                  <a:lnTo>
                    <a:pt x="506" y="236"/>
                  </a:lnTo>
                  <a:lnTo>
                    <a:pt x="539" y="404"/>
                  </a:lnTo>
                  <a:lnTo>
                    <a:pt x="506" y="472"/>
                  </a:lnTo>
                  <a:lnTo>
                    <a:pt x="472" y="539"/>
                  </a:lnTo>
                  <a:lnTo>
                    <a:pt x="438" y="573"/>
                  </a:lnTo>
                  <a:lnTo>
                    <a:pt x="371" y="606"/>
                  </a:lnTo>
                  <a:lnTo>
                    <a:pt x="304" y="573"/>
                  </a:lnTo>
                  <a:lnTo>
                    <a:pt x="236" y="539"/>
                  </a:lnTo>
                  <a:lnTo>
                    <a:pt x="203" y="472"/>
                  </a:lnTo>
                  <a:lnTo>
                    <a:pt x="169" y="404"/>
                  </a:lnTo>
                  <a:lnTo>
                    <a:pt x="203" y="270"/>
                  </a:lnTo>
                  <a:lnTo>
                    <a:pt x="304" y="169"/>
                  </a:lnTo>
                  <a:close/>
                  <a:moveTo>
                    <a:pt x="304" y="0"/>
                  </a:moveTo>
                  <a:lnTo>
                    <a:pt x="169" y="68"/>
                  </a:lnTo>
                  <a:lnTo>
                    <a:pt x="68" y="169"/>
                  </a:lnTo>
                  <a:lnTo>
                    <a:pt x="0" y="303"/>
                  </a:lnTo>
                  <a:lnTo>
                    <a:pt x="0" y="438"/>
                  </a:lnTo>
                  <a:lnTo>
                    <a:pt x="34" y="573"/>
                  </a:lnTo>
                  <a:lnTo>
                    <a:pt x="101" y="707"/>
                  </a:lnTo>
                  <a:lnTo>
                    <a:pt x="236" y="775"/>
                  </a:lnTo>
                  <a:lnTo>
                    <a:pt x="506" y="775"/>
                  </a:lnTo>
                  <a:lnTo>
                    <a:pt x="607" y="707"/>
                  </a:lnTo>
                  <a:lnTo>
                    <a:pt x="708" y="573"/>
                  </a:lnTo>
                  <a:lnTo>
                    <a:pt x="741" y="404"/>
                  </a:lnTo>
                  <a:lnTo>
                    <a:pt x="708" y="236"/>
                  </a:lnTo>
                  <a:lnTo>
                    <a:pt x="674" y="101"/>
                  </a:lnTo>
                  <a:lnTo>
                    <a:pt x="607" y="68"/>
                  </a:lnTo>
                  <a:lnTo>
                    <a:pt x="573" y="34"/>
                  </a:lnTo>
                  <a:lnTo>
                    <a:pt x="438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>
              <a:defPPr>
                <a:defRPr lang="en-US"/>
              </a:defPPr>
              <a:lvl1pPr marL="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286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29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571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715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857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00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53" name="Google Shape;853;p6"/>
            <p:cNvSpPr/>
            <p:nvPr>
              <p:custDataLst>
                <p:tags r:id="rId10"/>
              </p:custDataLst>
            </p:nvPr>
          </p:nvSpPr>
          <p:spPr>
            <a:xfrm>
              <a:off x="4386550" y="2891150"/>
              <a:ext cx="8450" cy="57275"/>
            </a:xfrm>
            <a:custGeom>
              <a:avLst/>
              <a:gdLst/>
              <a:ahLst/>
              <a:cxnLst/>
              <a:rect l="l" t="t" r="r" b="b"/>
              <a:pathLst>
                <a:path w="338" h="2291" extrusionOk="0">
                  <a:moveTo>
                    <a:pt x="34" y="1"/>
                  </a:moveTo>
                  <a:lnTo>
                    <a:pt x="1" y="270"/>
                  </a:lnTo>
                  <a:lnTo>
                    <a:pt x="1" y="506"/>
                  </a:lnTo>
                  <a:lnTo>
                    <a:pt x="34" y="1044"/>
                  </a:lnTo>
                  <a:lnTo>
                    <a:pt x="68" y="1650"/>
                  </a:lnTo>
                  <a:lnTo>
                    <a:pt x="102" y="1953"/>
                  </a:lnTo>
                  <a:lnTo>
                    <a:pt x="169" y="2223"/>
                  </a:lnTo>
                  <a:lnTo>
                    <a:pt x="203" y="2290"/>
                  </a:lnTo>
                  <a:lnTo>
                    <a:pt x="270" y="2290"/>
                  </a:lnTo>
                  <a:lnTo>
                    <a:pt x="304" y="2256"/>
                  </a:lnTo>
                  <a:lnTo>
                    <a:pt x="304" y="2223"/>
                  </a:lnTo>
                  <a:lnTo>
                    <a:pt x="337" y="1920"/>
                  </a:lnTo>
                  <a:lnTo>
                    <a:pt x="304" y="1617"/>
                  </a:lnTo>
                  <a:lnTo>
                    <a:pt x="236" y="1011"/>
                  </a:lnTo>
                  <a:lnTo>
                    <a:pt x="203" y="506"/>
                  </a:lnTo>
                  <a:lnTo>
                    <a:pt x="203" y="236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>
              <a:defPPr>
                <a:defRPr lang="en-US"/>
              </a:defPPr>
              <a:lvl1pPr marL="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286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29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571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715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857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00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54" name="Google Shape;854;p6"/>
            <p:cNvSpPr/>
            <p:nvPr>
              <p:custDataLst>
                <p:tags r:id="rId11"/>
              </p:custDataLst>
            </p:nvPr>
          </p:nvSpPr>
          <p:spPr>
            <a:xfrm>
              <a:off x="4526275" y="2891150"/>
              <a:ext cx="62300" cy="55575"/>
            </a:xfrm>
            <a:custGeom>
              <a:avLst/>
              <a:gdLst/>
              <a:ahLst/>
              <a:cxnLst/>
              <a:rect l="l" t="t" r="r" b="b"/>
              <a:pathLst>
                <a:path w="2492" h="2223" extrusionOk="0">
                  <a:moveTo>
                    <a:pt x="1" y="1"/>
                  </a:moveTo>
                  <a:lnTo>
                    <a:pt x="1" y="539"/>
                  </a:lnTo>
                  <a:lnTo>
                    <a:pt x="34" y="1078"/>
                  </a:lnTo>
                  <a:lnTo>
                    <a:pt x="102" y="1617"/>
                  </a:lnTo>
                  <a:lnTo>
                    <a:pt x="203" y="2155"/>
                  </a:lnTo>
                  <a:lnTo>
                    <a:pt x="236" y="2223"/>
                  </a:lnTo>
                  <a:lnTo>
                    <a:pt x="304" y="2223"/>
                  </a:lnTo>
                  <a:lnTo>
                    <a:pt x="371" y="2189"/>
                  </a:lnTo>
                  <a:lnTo>
                    <a:pt x="405" y="2122"/>
                  </a:lnTo>
                  <a:lnTo>
                    <a:pt x="405" y="2054"/>
                  </a:lnTo>
                  <a:lnTo>
                    <a:pt x="876" y="2122"/>
                  </a:lnTo>
                  <a:lnTo>
                    <a:pt x="1347" y="2155"/>
                  </a:lnTo>
                  <a:lnTo>
                    <a:pt x="1852" y="2122"/>
                  </a:lnTo>
                  <a:lnTo>
                    <a:pt x="2088" y="2088"/>
                  </a:lnTo>
                  <a:lnTo>
                    <a:pt x="2290" y="2054"/>
                  </a:lnTo>
                  <a:lnTo>
                    <a:pt x="2357" y="1987"/>
                  </a:lnTo>
                  <a:lnTo>
                    <a:pt x="2357" y="1920"/>
                  </a:lnTo>
                  <a:lnTo>
                    <a:pt x="2425" y="1920"/>
                  </a:lnTo>
                  <a:lnTo>
                    <a:pt x="2458" y="1886"/>
                  </a:lnTo>
                  <a:lnTo>
                    <a:pt x="2458" y="1852"/>
                  </a:lnTo>
                  <a:lnTo>
                    <a:pt x="2492" y="943"/>
                  </a:lnTo>
                  <a:lnTo>
                    <a:pt x="2425" y="1"/>
                  </a:lnTo>
                  <a:lnTo>
                    <a:pt x="2256" y="1"/>
                  </a:lnTo>
                  <a:lnTo>
                    <a:pt x="2223" y="472"/>
                  </a:lnTo>
                  <a:lnTo>
                    <a:pt x="2223" y="943"/>
                  </a:lnTo>
                  <a:lnTo>
                    <a:pt x="2256" y="1415"/>
                  </a:lnTo>
                  <a:lnTo>
                    <a:pt x="2290" y="1852"/>
                  </a:lnTo>
                  <a:lnTo>
                    <a:pt x="2324" y="1886"/>
                  </a:lnTo>
                  <a:lnTo>
                    <a:pt x="2290" y="1886"/>
                  </a:lnTo>
                  <a:lnTo>
                    <a:pt x="2054" y="1852"/>
                  </a:lnTo>
                  <a:lnTo>
                    <a:pt x="1819" y="1886"/>
                  </a:lnTo>
                  <a:lnTo>
                    <a:pt x="371" y="1886"/>
                  </a:lnTo>
                  <a:lnTo>
                    <a:pt x="270" y="943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>
              <a:defPPr>
                <a:defRPr lang="en-US"/>
              </a:defPPr>
              <a:lvl1pPr marL="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286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29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571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715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857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00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55" name="Google Shape;855;p6"/>
            <p:cNvSpPr/>
            <p:nvPr>
              <p:custDataLst>
                <p:tags r:id="rId12"/>
              </p:custDataLst>
            </p:nvPr>
          </p:nvSpPr>
          <p:spPr>
            <a:xfrm>
              <a:off x="3896675" y="2891150"/>
              <a:ext cx="62325" cy="11825"/>
            </a:xfrm>
            <a:custGeom>
              <a:avLst/>
              <a:gdLst/>
              <a:ahLst/>
              <a:cxnLst/>
              <a:rect l="l" t="t" r="r" b="b"/>
              <a:pathLst>
                <a:path w="2493" h="472" extrusionOk="0">
                  <a:moveTo>
                    <a:pt x="1" y="1"/>
                  </a:moveTo>
                  <a:lnTo>
                    <a:pt x="34" y="337"/>
                  </a:lnTo>
                  <a:lnTo>
                    <a:pt x="68" y="405"/>
                  </a:lnTo>
                  <a:lnTo>
                    <a:pt x="169" y="405"/>
                  </a:lnTo>
                  <a:lnTo>
                    <a:pt x="203" y="371"/>
                  </a:lnTo>
                  <a:lnTo>
                    <a:pt x="439" y="438"/>
                  </a:lnTo>
                  <a:lnTo>
                    <a:pt x="674" y="472"/>
                  </a:lnTo>
                  <a:lnTo>
                    <a:pt x="1213" y="472"/>
                  </a:lnTo>
                  <a:lnTo>
                    <a:pt x="1752" y="405"/>
                  </a:lnTo>
                  <a:lnTo>
                    <a:pt x="2257" y="304"/>
                  </a:lnTo>
                  <a:lnTo>
                    <a:pt x="2257" y="337"/>
                  </a:lnTo>
                  <a:lnTo>
                    <a:pt x="2324" y="405"/>
                  </a:lnTo>
                  <a:lnTo>
                    <a:pt x="2391" y="438"/>
                  </a:lnTo>
                  <a:lnTo>
                    <a:pt x="2459" y="405"/>
                  </a:lnTo>
                  <a:lnTo>
                    <a:pt x="2492" y="371"/>
                  </a:lnTo>
                  <a:lnTo>
                    <a:pt x="2492" y="304"/>
                  </a:lnTo>
                  <a:lnTo>
                    <a:pt x="2425" y="1"/>
                  </a:lnTo>
                  <a:lnTo>
                    <a:pt x="2223" y="1"/>
                  </a:lnTo>
                  <a:lnTo>
                    <a:pt x="2257" y="135"/>
                  </a:lnTo>
                  <a:lnTo>
                    <a:pt x="1179" y="236"/>
                  </a:lnTo>
                  <a:lnTo>
                    <a:pt x="708" y="270"/>
                  </a:lnTo>
                  <a:lnTo>
                    <a:pt x="439" y="270"/>
                  </a:lnTo>
                  <a:lnTo>
                    <a:pt x="203" y="30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>
              <a:defPPr>
                <a:defRPr lang="en-US"/>
              </a:defPPr>
              <a:lvl1pPr marL="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286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29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571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715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857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00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56" name="Google Shape;856;p6"/>
            <p:cNvSpPr/>
            <p:nvPr>
              <p:custDataLst>
                <p:tags r:id="rId13"/>
              </p:custDataLst>
            </p:nvPr>
          </p:nvSpPr>
          <p:spPr>
            <a:xfrm>
              <a:off x="4501875" y="2950925"/>
              <a:ext cx="58100" cy="59775"/>
            </a:xfrm>
            <a:custGeom>
              <a:avLst/>
              <a:gdLst/>
              <a:ahLst/>
              <a:cxnLst/>
              <a:rect l="l" t="t" r="r" b="b"/>
              <a:pathLst>
                <a:path w="2324" h="2391" extrusionOk="0">
                  <a:moveTo>
                    <a:pt x="1515" y="0"/>
                  </a:moveTo>
                  <a:lnTo>
                    <a:pt x="909" y="34"/>
                  </a:lnTo>
                  <a:lnTo>
                    <a:pt x="202" y="34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67" y="202"/>
                  </a:lnTo>
                  <a:lnTo>
                    <a:pt x="168" y="236"/>
                  </a:lnTo>
                  <a:lnTo>
                    <a:pt x="370" y="270"/>
                  </a:lnTo>
                  <a:lnTo>
                    <a:pt x="1414" y="270"/>
                  </a:lnTo>
                  <a:lnTo>
                    <a:pt x="2020" y="202"/>
                  </a:lnTo>
                  <a:lnTo>
                    <a:pt x="2020" y="202"/>
                  </a:lnTo>
                  <a:lnTo>
                    <a:pt x="1987" y="438"/>
                  </a:lnTo>
                  <a:lnTo>
                    <a:pt x="2020" y="640"/>
                  </a:lnTo>
                  <a:lnTo>
                    <a:pt x="2054" y="1078"/>
                  </a:lnTo>
                  <a:lnTo>
                    <a:pt x="2054" y="1583"/>
                  </a:lnTo>
                  <a:lnTo>
                    <a:pt x="2088" y="1852"/>
                  </a:lnTo>
                  <a:lnTo>
                    <a:pt x="2121" y="2121"/>
                  </a:lnTo>
                  <a:lnTo>
                    <a:pt x="977" y="2155"/>
                  </a:lnTo>
                  <a:lnTo>
                    <a:pt x="539" y="2121"/>
                  </a:lnTo>
                  <a:lnTo>
                    <a:pt x="370" y="2155"/>
                  </a:lnTo>
                  <a:lnTo>
                    <a:pt x="269" y="2222"/>
                  </a:lnTo>
                  <a:lnTo>
                    <a:pt x="202" y="2256"/>
                  </a:lnTo>
                  <a:lnTo>
                    <a:pt x="202" y="2290"/>
                  </a:lnTo>
                  <a:lnTo>
                    <a:pt x="269" y="2323"/>
                  </a:lnTo>
                  <a:lnTo>
                    <a:pt x="370" y="2357"/>
                  </a:lnTo>
                  <a:lnTo>
                    <a:pt x="572" y="2391"/>
                  </a:lnTo>
                  <a:lnTo>
                    <a:pt x="1583" y="2391"/>
                  </a:lnTo>
                  <a:lnTo>
                    <a:pt x="2222" y="2357"/>
                  </a:lnTo>
                  <a:lnTo>
                    <a:pt x="2290" y="2323"/>
                  </a:lnTo>
                  <a:lnTo>
                    <a:pt x="2323" y="2290"/>
                  </a:lnTo>
                  <a:lnTo>
                    <a:pt x="2323" y="2222"/>
                  </a:lnTo>
                  <a:lnTo>
                    <a:pt x="2290" y="2155"/>
                  </a:lnTo>
                  <a:lnTo>
                    <a:pt x="2323" y="1886"/>
                  </a:lnTo>
                  <a:lnTo>
                    <a:pt x="2290" y="1616"/>
                  </a:lnTo>
                  <a:lnTo>
                    <a:pt x="2256" y="1044"/>
                  </a:lnTo>
                  <a:lnTo>
                    <a:pt x="2256" y="606"/>
                  </a:lnTo>
                  <a:lnTo>
                    <a:pt x="2222" y="404"/>
                  </a:lnTo>
                  <a:lnTo>
                    <a:pt x="2189" y="202"/>
                  </a:lnTo>
                  <a:lnTo>
                    <a:pt x="2222" y="135"/>
                  </a:lnTo>
                  <a:lnTo>
                    <a:pt x="2222" y="67"/>
                  </a:lnTo>
                  <a:lnTo>
                    <a:pt x="2189" y="34"/>
                  </a:lnTo>
                  <a:lnTo>
                    <a:pt x="212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>
              <a:defPPr>
                <a:defRPr lang="en-US"/>
              </a:defPPr>
              <a:lvl1pPr marL="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286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29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571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715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857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00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57" name="Google Shape;857;p6"/>
            <p:cNvSpPr/>
            <p:nvPr>
              <p:custDataLst>
                <p:tags r:id="rId14"/>
              </p:custDataLst>
            </p:nvPr>
          </p:nvSpPr>
          <p:spPr>
            <a:xfrm>
              <a:off x="4484200" y="2917250"/>
              <a:ext cx="15175" cy="16850"/>
            </a:xfrm>
            <a:custGeom>
              <a:avLst/>
              <a:gdLst/>
              <a:ahLst/>
              <a:cxnLst/>
              <a:rect l="l" t="t" r="r" b="b"/>
              <a:pathLst>
                <a:path w="607" h="674" extrusionOk="0">
                  <a:moveTo>
                    <a:pt x="202" y="0"/>
                  </a:moveTo>
                  <a:lnTo>
                    <a:pt x="101" y="34"/>
                  </a:lnTo>
                  <a:lnTo>
                    <a:pt x="34" y="101"/>
                  </a:lnTo>
                  <a:lnTo>
                    <a:pt x="0" y="202"/>
                  </a:lnTo>
                  <a:lnTo>
                    <a:pt x="0" y="270"/>
                  </a:lnTo>
                  <a:lnTo>
                    <a:pt x="34" y="337"/>
                  </a:lnTo>
                  <a:lnTo>
                    <a:pt x="101" y="371"/>
                  </a:lnTo>
                  <a:lnTo>
                    <a:pt x="202" y="404"/>
                  </a:lnTo>
                  <a:lnTo>
                    <a:pt x="438" y="404"/>
                  </a:lnTo>
                  <a:lnTo>
                    <a:pt x="438" y="472"/>
                  </a:lnTo>
                  <a:lnTo>
                    <a:pt x="404" y="573"/>
                  </a:lnTo>
                  <a:lnTo>
                    <a:pt x="438" y="640"/>
                  </a:lnTo>
                  <a:lnTo>
                    <a:pt x="471" y="674"/>
                  </a:lnTo>
                  <a:lnTo>
                    <a:pt x="505" y="674"/>
                  </a:lnTo>
                  <a:lnTo>
                    <a:pt x="572" y="573"/>
                  </a:lnTo>
                  <a:lnTo>
                    <a:pt x="606" y="472"/>
                  </a:lnTo>
                  <a:lnTo>
                    <a:pt x="606" y="270"/>
                  </a:lnTo>
                  <a:lnTo>
                    <a:pt x="606" y="202"/>
                  </a:lnTo>
                  <a:lnTo>
                    <a:pt x="539" y="169"/>
                  </a:lnTo>
                  <a:lnTo>
                    <a:pt x="505" y="202"/>
                  </a:lnTo>
                  <a:lnTo>
                    <a:pt x="337" y="270"/>
                  </a:lnTo>
                  <a:lnTo>
                    <a:pt x="168" y="270"/>
                  </a:lnTo>
                  <a:lnTo>
                    <a:pt x="135" y="236"/>
                  </a:lnTo>
                  <a:lnTo>
                    <a:pt x="168" y="169"/>
                  </a:lnTo>
                  <a:lnTo>
                    <a:pt x="202" y="135"/>
                  </a:lnTo>
                  <a:lnTo>
                    <a:pt x="505" y="135"/>
                  </a:lnTo>
                  <a:lnTo>
                    <a:pt x="505" y="169"/>
                  </a:lnTo>
                  <a:lnTo>
                    <a:pt x="572" y="169"/>
                  </a:lnTo>
                  <a:lnTo>
                    <a:pt x="606" y="135"/>
                  </a:lnTo>
                  <a:lnTo>
                    <a:pt x="539" y="68"/>
                  </a:lnTo>
                  <a:lnTo>
                    <a:pt x="471" y="34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>
              <a:defPPr>
                <a:defRPr lang="en-US"/>
              </a:defPPr>
              <a:lvl1pPr marL="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286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29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571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715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857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00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58" name="Google Shape;858;p6"/>
            <p:cNvSpPr/>
            <p:nvPr>
              <p:custDataLst>
                <p:tags r:id="rId15"/>
              </p:custDataLst>
            </p:nvPr>
          </p:nvSpPr>
          <p:spPr>
            <a:xfrm>
              <a:off x="4390750" y="2891150"/>
              <a:ext cx="58125" cy="56425"/>
            </a:xfrm>
            <a:custGeom>
              <a:avLst/>
              <a:gdLst/>
              <a:ahLst/>
              <a:cxnLst/>
              <a:rect l="l" t="t" r="r" b="b"/>
              <a:pathLst>
                <a:path w="2325" h="2257" extrusionOk="0">
                  <a:moveTo>
                    <a:pt x="1" y="1"/>
                  </a:moveTo>
                  <a:lnTo>
                    <a:pt x="169" y="102"/>
                  </a:lnTo>
                  <a:lnTo>
                    <a:pt x="371" y="135"/>
                  </a:lnTo>
                  <a:lnTo>
                    <a:pt x="775" y="135"/>
                  </a:lnTo>
                  <a:lnTo>
                    <a:pt x="1415" y="102"/>
                  </a:lnTo>
                  <a:lnTo>
                    <a:pt x="2021" y="68"/>
                  </a:lnTo>
                  <a:lnTo>
                    <a:pt x="2021" y="68"/>
                  </a:lnTo>
                  <a:lnTo>
                    <a:pt x="1987" y="270"/>
                  </a:lnTo>
                  <a:lnTo>
                    <a:pt x="2021" y="506"/>
                  </a:lnTo>
                  <a:lnTo>
                    <a:pt x="2055" y="910"/>
                  </a:lnTo>
                  <a:lnTo>
                    <a:pt x="2055" y="1448"/>
                  </a:lnTo>
                  <a:lnTo>
                    <a:pt x="2088" y="1718"/>
                  </a:lnTo>
                  <a:lnTo>
                    <a:pt x="2122" y="1987"/>
                  </a:lnTo>
                  <a:lnTo>
                    <a:pt x="573" y="1987"/>
                  </a:lnTo>
                  <a:lnTo>
                    <a:pt x="371" y="2021"/>
                  </a:lnTo>
                  <a:lnTo>
                    <a:pt x="270" y="2054"/>
                  </a:lnTo>
                  <a:lnTo>
                    <a:pt x="203" y="2122"/>
                  </a:lnTo>
                  <a:lnTo>
                    <a:pt x="270" y="2189"/>
                  </a:lnTo>
                  <a:lnTo>
                    <a:pt x="371" y="2223"/>
                  </a:lnTo>
                  <a:lnTo>
                    <a:pt x="573" y="2256"/>
                  </a:lnTo>
                  <a:lnTo>
                    <a:pt x="977" y="2223"/>
                  </a:lnTo>
                  <a:lnTo>
                    <a:pt x="2223" y="2223"/>
                  </a:lnTo>
                  <a:lnTo>
                    <a:pt x="2290" y="2189"/>
                  </a:lnTo>
                  <a:lnTo>
                    <a:pt x="2324" y="2122"/>
                  </a:lnTo>
                  <a:lnTo>
                    <a:pt x="2324" y="2088"/>
                  </a:lnTo>
                  <a:lnTo>
                    <a:pt x="2290" y="2021"/>
                  </a:lnTo>
                  <a:lnTo>
                    <a:pt x="2324" y="1751"/>
                  </a:lnTo>
                  <a:lnTo>
                    <a:pt x="2290" y="1448"/>
                  </a:lnTo>
                  <a:lnTo>
                    <a:pt x="2257" y="910"/>
                  </a:lnTo>
                  <a:lnTo>
                    <a:pt x="2257" y="472"/>
                  </a:lnTo>
                  <a:lnTo>
                    <a:pt x="2223" y="236"/>
                  </a:lnTo>
                  <a:lnTo>
                    <a:pt x="2189" y="34"/>
                  </a:lnTo>
                  <a:lnTo>
                    <a:pt x="222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>
              <a:defPPr>
                <a:defRPr lang="en-US"/>
              </a:defPPr>
              <a:lvl1pPr marL="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286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29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571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715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857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00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59" name="Google Shape;859;p6"/>
            <p:cNvSpPr/>
            <p:nvPr>
              <p:custDataLst>
                <p:tags r:id="rId16"/>
              </p:custDataLst>
            </p:nvPr>
          </p:nvSpPr>
          <p:spPr>
            <a:xfrm>
              <a:off x="4455575" y="2891150"/>
              <a:ext cx="8450" cy="52225"/>
            </a:xfrm>
            <a:custGeom>
              <a:avLst/>
              <a:gdLst/>
              <a:ahLst/>
              <a:cxnLst/>
              <a:rect l="l" t="t" r="r" b="b"/>
              <a:pathLst>
                <a:path w="338" h="2089" extrusionOk="0">
                  <a:moveTo>
                    <a:pt x="34" y="1"/>
                  </a:moveTo>
                  <a:lnTo>
                    <a:pt x="0" y="405"/>
                  </a:lnTo>
                  <a:lnTo>
                    <a:pt x="0" y="809"/>
                  </a:lnTo>
                  <a:lnTo>
                    <a:pt x="34" y="1448"/>
                  </a:lnTo>
                  <a:lnTo>
                    <a:pt x="101" y="1751"/>
                  </a:lnTo>
                  <a:lnTo>
                    <a:pt x="169" y="2021"/>
                  </a:lnTo>
                  <a:lnTo>
                    <a:pt x="202" y="2088"/>
                  </a:lnTo>
                  <a:lnTo>
                    <a:pt x="270" y="2088"/>
                  </a:lnTo>
                  <a:lnTo>
                    <a:pt x="303" y="2054"/>
                  </a:lnTo>
                  <a:lnTo>
                    <a:pt x="337" y="1987"/>
                  </a:lnTo>
                  <a:lnTo>
                    <a:pt x="337" y="1718"/>
                  </a:lnTo>
                  <a:lnTo>
                    <a:pt x="303" y="1415"/>
                  </a:lnTo>
                  <a:lnTo>
                    <a:pt x="236" y="809"/>
                  </a:lnTo>
                  <a:lnTo>
                    <a:pt x="236" y="40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>
              <a:defPPr>
                <a:defRPr lang="en-US"/>
              </a:defPPr>
              <a:lvl1pPr marL="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286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29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571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715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857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00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60" name="Google Shape;860;p6"/>
            <p:cNvSpPr/>
            <p:nvPr>
              <p:custDataLst>
                <p:tags r:id="rId17"/>
              </p:custDataLst>
            </p:nvPr>
          </p:nvSpPr>
          <p:spPr>
            <a:xfrm>
              <a:off x="4596975" y="2891150"/>
              <a:ext cx="62325" cy="47175"/>
            </a:xfrm>
            <a:custGeom>
              <a:avLst/>
              <a:gdLst/>
              <a:ahLst/>
              <a:cxnLst/>
              <a:rect l="l" t="t" r="r" b="b"/>
              <a:pathLst>
                <a:path w="2493" h="1887" extrusionOk="0">
                  <a:moveTo>
                    <a:pt x="1" y="1"/>
                  </a:moveTo>
                  <a:lnTo>
                    <a:pt x="1" y="304"/>
                  </a:lnTo>
                  <a:lnTo>
                    <a:pt x="1" y="640"/>
                  </a:lnTo>
                  <a:lnTo>
                    <a:pt x="68" y="1213"/>
                  </a:lnTo>
                  <a:lnTo>
                    <a:pt x="102" y="1516"/>
                  </a:lnTo>
                  <a:lnTo>
                    <a:pt x="203" y="1785"/>
                  </a:lnTo>
                  <a:lnTo>
                    <a:pt x="203" y="1819"/>
                  </a:lnTo>
                  <a:lnTo>
                    <a:pt x="236" y="1852"/>
                  </a:lnTo>
                  <a:lnTo>
                    <a:pt x="304" y="1819"/>
                  </a:lnTo>
                  <a:lnTo>
                    <a:pt x="337" y="1852"/>
                  </a:lnTo>
                  <a:lnTo>
                    <a:pt x="573" y="1886"/>
                  </a:lnTo>
                  <a:lnTo>
                    <a:pt x="809" y="1852"/>
                  </a:lnTo>
                  <a:lnTo>
                    <a:pt x="1280" y="1852"/>
                  </a:lnTo>
                  <a:lnTo>
                    <a:pt x="1819" y="1819"/>
                  </a:lnTo>
                  <a:lnTo>
                    <a:pt x="2054" y="1819"/>
                  </a:lnTo>
                  <a:lnTo>
                    <a:pt x="2324" y="1785"/>
                  </a:lnTo>
                  <a:lnTo>
                    <a:pt x="2357" y="1819"/>
                  </a:lnTo>
                  <a:lnTo>
                    <a:pt x="2391" y="1819"/>
                  </a:lnTo>
                  <a:lnTo>
                    <a:pt x="2458" y="1785"/>
                  </a:lnTo>
                  <a:lnTo>
                    <a:pt x="2458" y="1751"/>
                  </a:lnTo>
                  <a:lnTo>
                    <a:pt x="2492" y="1516"/>
                  </a:lnTo>
                  <a:lnTo>
                    <a:pt x="2492" y="1246"/>
                  </a:lnTo>
                  <a:lnTo>
                    <a:pt x="2458" y="741"/>
                  </a:lnTo>
                  <a:lnTo>
                    <a:pt x="2425" y="1"/>
                  </a:lnTo>
                  <a:lnTo>
                    <a:pt x="2223" y="1"/>
                  </a:lnTo>
                  <a:lnTo>
                    <a:pt x="2256" y="573"/>
                  </a:lnTo>
                  <a:lnTo>
                    <a:pt x="2256" y="1078"/>
                  </a:lnTo>
                  <a:lnTo>
                    <a:pt x="2290" y="1617"/>
                  </a:lnTo>
                  <a:lnTo>
                    <a:pt x="2088" y="1583"/>
                  </a:lnTo>
                  <a:lnTo>
                    <a:pt x="1852" y="1583"/>
                  </a:lnTo>
                  <a:lnTo>
                    <a:pt x="1415" y="1617"/>
                  </a:lnTo>
                  <a:lnTo>
                    <a:pt x="876" y="1617"/>
                  </a:lnTo>
                  <a:lnTo>
                    <a:pt x="607" y="1650"/>
                  </a:lnTo>
                  <a:lnTo>
                    <a:pt x="337" y="1718"/>
                  </a:lnTo>
                  <a:lnTo>
                    <a:pt x="304" y="1179"/>
                  </a:lnTo>
                  <a:lnTo>
                    <a:pt x="236" y="640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>
              <a:defPPr>
                <a:defRPr lang="en-US"/>
              </a:defPPr>
              <a:lvl1pPr marL="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286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29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571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715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857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00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61" name="Google Shape;861;p6"/>
            <p:cNvSpPr/>
            <p:nvPr>
              <p:custDataLst>
                <p:tags r:id="rId18"/>
              </p:custDataLst>
            </p:nvPr>
          </p:nvSpPr>
          <p:spPr>
            <a:xfrm>
              <a:off x="4245150" y="2892850"/>
              <a:ext cx="63150" cy="58925"/>
            </a:xfrm>
            <a:custGeom>
              <a:avLst/>
              <a:gdLst/>
              <a:ahLst/>
              <a:cxnLst/>
              <a:rect l="l" t="t" r="r" b="b"/>
              <a:pathLst>
                <a:path w="2526" h="2357" extrusionOk="0">
                  <a:moveTo>
                    <a:pt x="2256" y="202"/>
                  </a:moveTo>
                  <a:lnTo>
                    <a:pt x="2256" y="640"/>
                  </a:lnTo>
                  <a:lnTo>
                    <a:pt x="2290" y="1077"/>
                  </a:lnTo>
                  <a:lnTo>
                    <a:pt x="2290" y="1582"/>
                  </a:lnTo>
                  <a:lnTo>
                    <a:pt x="2323" y="2121"/>
                  </a:lnTo>
                  <a:lnTo>
                    <a:pt x="2088" y="2087"/>
                  </a:lnTo>
                  <a:lnTo>
                    <a:pt x="1886" y="2087"/>
                  </a:lnTo>
                  <a:lnTo>
                    <a:pt x="1448" y="2121"/>
                  </a:lnTo>
                  <a:lnTo>
                    <a:pt x="909" y="2121"/>
                  </a:lnTo>
                  <a:lnTo>
                    <a:pt x="640" y="2155"/>
                  </a:lnTo>
                  <a:lnTo>
                    <a:pt x="371" y="2222"/>
                  </a:lnTo>
                  <a:lnTo>
                    <a:pt x="337" y="1683"/>
                  </a:lnTo>
                  <a:lnTo>
                    <a:pt x="236" y="1145"/>
                  </a:lnTo>
                  <a:lnTo>
                    <a:pt x="202" y="707"/>
                  </a:lnTo>
                  <a:lnTo>
                    <a:pt x="169" y="269"/>
                  </a:lnTo>
                  <a:lnTo>
                    <a:pt x="1212" y="269"/>
                  </a:lnTo>
                  <a:lnTo>
                    <a:pt x="2256" y="202"/>
                  </a:lnTo>
                  <a:close/>
                  <a:moveTo>
                    <a:pt x="1179" y="0"/>
                  </a:moveTo>
                  <a:lnTo>
                    <a:pt x="674" y="34"/>
                  </a:lnTo>
                  <a:lnTo>
                    <a:pt x="135" y="67"/>
                  </a:lnTo>
                  <a:lnTo>
                    <a:pt x="68" y="101"/>
                  </a:lnTo>
                  <a:lnTo>
                    <a:pt x="68" y="168"/>
                  </a:lnTo>
                  <a:lnTo>
                    <a:pt x="34" y="438"/>
                  </a:lnTo>
                  <a:lnTo>
                    <a:pt x="0" y="673"/>
                  </a:lnTo>
                  <a:lnTo>
                    <a:pt x="34" y="1145"/>
                  </a:lnTo>
                  <a:lnTo>
                    <a:pt x="101" y="1717"/>
                  </a:lnTo>
                  <a:lnTo>
                    <a:pt x="135" y="2020"/>
                  </a:lnTo>
                  <a:lnTo>
                    <a:pt x="202" y="2289"/>
                  </a:lnTo>
                  <a:lnTo>
                    <a:pt x="236" y="2323"/>
                  </a:lnTo>
                  <a:lnTo>
                    <a:pt x="270" y="2357"/>
                  </a:lnTo>
                  <a:lnTo>
                    <a:pt x="337" y="2323"/>
                  </a:lnTo>
                  <a:lnTo>
                    <a:pt x="371" y="2357"/>
                  </a:lnTo>
                  <a:lnTo>
                    <a:pt x="1313" y="2357"/>
                  </a:lnTo>
                  <a:lnTo>
                    <a:pt x="1818" y="2323"/>
                  </a:lnTo>
                  <a:lnTo>
                    <a:pt x="2088" y="2323"/>
                  </a:lnTo>
                  <a:lnTo>
                    <a:pt x="2357" y="2289"/>
                  </a:lnTo>
                  <a:lnTo>
                    <a:pt x="2391" y="2323"/>
                  </a:lnTo>
                  <a:lnTo>
                    <a:pt x="2424" y="2323"/>
                  </a:lnTo>
                  <a:lnTo>
                    <a:pt x="2458" y="2289"/>
                  </a:lnTo>
                  <a:lnTo>
                    <a:pt x="2492" y="2256"/>
                  </a:lnTo>
                  <a:lnTo>
                    <a:pt x="2525" y="2020"/>
                  </a:lnTo>
                  <a:lnTo>
                    <a:pt x="2525" y="1751"/>
                  </a:lnTo>
                  <a:lnTo>
                    <a:pt x="2492" y="1246"/>
                  </a:lnTo>
                  <a:lnTo>
                    <a:pt x="2458" y="640"/>
                  </a:lnTo>
                  <a:lnTo>
                    <a:pt x="2424" y="337"/>
                  </a:lnTo>
                  <a:lnTo>
                    <a:pt x="2357" y="67"/>
                  </a:lnTo>
                  <a:lnTo>
                    <a:pt x="2323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>
              <a:defPPr>
                <a:defRPr lang="en-US"/>
              </a:defPPr>
              <a:lvl1pPr marL="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286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29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571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715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857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00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62" name="Google Shape;862;p6"/>
            <p:cNvSpPr/>
            <p:nvPr>
              <p:custDataLst>
                <p:tags r:id="rId19"/>
              </p:custDataLst>
            </p:nvPr>
          </p:nvSpPr>
          <p:spPr>
            <a:xfrm>
              <a:off x="4341950" y="2923150"/>
              <a:ext cx="10950" cy="17700"/>
            </a:xfrm>
            <a:custGeom>
              <a:avLst/>
              <a:gdLst/>
              <a:ahLst/>
              <a:cxnLst/>
              <a:rect l="l" t="t" r="r" b="b"/>
              <a:pathLst>
                <a:path w="438" h="708" extrusionOk="0">
                  <a:moveTo>
                    <a:pt x="303" y="0"/>
                  </a:moveTo>
                  <a:lnTo>
                    <a:pt x="169" y="34"/>
                  </a:lnTo>
                  <a:lnTo>
                    <a:pt x="34" y="101"/>
                  </a:lnTo>
                  <a:lnTo>
                    <a:pt x="0" y="135"/>
                  </a:lnTo>
                  <a:lnTo>
                    <a:pt x="0" y="168"/>
                  </a:lnTo>
                  <a:lnTo>
                    <a:pt x="0" y="202"/>
                  </a:lnTo>
                  <a:lnTo>
                    <a:pt x="270" y="202"/>
                  </a:lnTo>
                  <a:lnTo>
                    <a:pt x="236" y="404"/>
                  </a:lnTo>
                  <a:lnTo>
                    <a:pt x="169" y="572"/>
                  </a:lnTo>
                  <a:lnTo>
                    <a:pt x="135" y="640"/>
                  </a:lnTo>
                  <a:lnTo>
                    <a:pt x="202" y="707"/>
                  </a:lnTo>
                  <a:lnTo>
                    <a:pt x="270" y="707"/>
                  </a:lnTo>
                  <a:lnTo>
                    <a:pt x="337" y="673"/>
                  </a:lnTo>
                  <a:lnTo>
                    <a:pt x="404" y="539"/>
                  </a:lnTo>
                  <a:lnTo>
                    <a:pt x="438" y="370"/>
                  </a:lnTo>
                  <a:lnTo>
                    <a:pt x="438" y="236"/>
                  </a:lnTo>
                  <a:lnTo>
                    <a:pt x="438" y="67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>
              <a:defPPr>
                <a:defRPr lang="en-US"/>
              </a:defPPr>
              <a:lvl1pPr marL="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286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29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571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715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857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00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63" name="Google Shape;863;p6"/>
            <p:cNvSpPr/>
            <p:nvPr>
              <p:custDataLst>
                <p:tags r:id="rId20"/>
              </p:custDataLst>
            </p:nvPr>
          </p:nvSpPr>
          <p:spPr>
            <a:xfrm>
              <a:off x="4272075" y="2926500"/>
              <a:ext cx="14350" cy="17700"/>
            </a:xfrm>
            <a:custGeom>
              <a:avLst/>
              <a:gdLst/>
              <a:ahLst/>
              <a:cxnLst/>
              <a:rect l="l" t="t" r="r" b="b"/>
              <a:pathLst>
                <a:path w="574" h="708" extrusionOk="0">
                  <a:moveTo>
                    <a:pt x="337" y="1"/>
                  </a:moveTo>
                  <a:lnTo>
                    <a:pt x="270" y="34"/>
                  </a:lnTo>
                  <a:lnTo>
                    <a:pt x="169" y="68"/>
                  </a:lnTo>
                  <a:lnTo>
                    <a:pt x="68" y="203"/>
                  </a:lnTo>
                  <a:lnTo>
                    <a:pt x="34" y="270"/>
                  </a:lnTo>
                  <a:lnTo>
                    <a:pt x="1" y="371"/>
                  </a:lnTo>
                  <a:lnTo>
                    <a:pt x="1" y="438"/>
                  </a:lnTo>
                  <a:lnTo>
                    <a:pt x="34" y="539"/>
                  </a:lnTo>
                  <a:lnTo>
                    <a:pt x="135" y="640"/>
                  </a:lnTo>
                  <a:lnTo>
                    <a:pt x="270" y="708"/>
                  </a:lnTo>
                  <a:lnTo>
                    <a:pt x="371" y="708"/>
                  </a:lnTo>
                  <a:lnTo>
                    <a:pt x="438" y="640"/>
                  </a:lnTo>
                  <a:lnTo>
                    <a:pt x="573" y="506"/>
                  </a:lnTo>
                  <a:lnTo>
                    <a:pt x="573" y="472"/>
                  </a:lnTo>
                  <a:lnTo>
                    <a:pt x="573" y="405"/>
                  </a:lnTo>
                  <a:lnTo>
                    <a:pt x="539" y="371"/>
                  </a:lnTo>
                  <a:lnTo>
                    <a:pt x="135" y="371"/>
                  </a:lnTo>
                  <a:lnTo>
                    <a:pt x="169" y="270"/>
                  </a:lnTo>
                  <a:lnTo>
                    <a:pt x="236" y="203"/>
                  </a:lnTo>
                  <a:lnTo>
                    <a:pt x="304" y="135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>
              <a:defPPr>
                <a:defRPr lang="en-US"/>
              </a:defPPr>
              <a:lvl1pPr marL="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286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29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571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715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857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00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64" name="Google Shape;864;p6"/>
            <p:cNvSpPr/>
            <p:nvPr>
              <p:custDataLst>
                <p:tags r:id="rId21"/>
              </p:custDataLst>
            </p:nvPr>
          </p:nvSpPr>
          <p:spPr>
            <a:xfrm>
              <a:off x="4124775" y="2891150"/>
              <a:ext cx="10125" cy="25"/>
            </a:xfrm>
            <a:custGeom>
              <a:avLst/>
              <a:gdLst/>
              <a:ahLst/>
              <a:cxnLst/>
              <a:rect l="l" t="t" r="r" b="b"/>
              <a:pathLst>
                <a:path w="405" h="1" extrusionOk="0">
                  <a:moveTo>
                    <a:pt x="405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405" y="1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>
              <a:defPPr>
                <a:defRPr lang="en-US"/>
              </a:defPPr>
              <a:lvl1pPr marL="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286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29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571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715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857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00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65" name="Google Shape;865;p6"/>
            <p:cNvSpPr/>
            <p:nvPr>
              <p:custDataLst>
                <p:tags r:id="rId22"/>
              </p:custDataLst>
            </p:nvPr>
          </p:nvSpPr>
          <p:spPr>
            <a:xfrm>
              <a:off x="3843650" y="3535050"/>
              <a:ext cx="196150" cy="301350"/>
            </a:xfrm>
            <a:custGeom>
              <a:avLst/>
              <a:gdLst/>
              <a:ahLst/>
              <a:cxnLst/>
              <a:rect l="l" t="t" r="r" b="b"/>
              <a:pathLst>
                <a:path w="7844" h="12054" extrusionOk="0">
                  <a:moveTo>
                    <a:pt x="1" y="1"/>
                  </a:moveTo>
                  <a:lnTo>
                    <a:pt x="1" y="203"/>
                  </a:lnTo>
                  <a:lnTo>
                    <a:pt x="405" y="304"/>
                  </a:lnTo>
                  <a:lnTo>
                    <a:pt x="842" y="371"/>
                  </a:lnTo>
                  <a:lnTo>
                    <a:pt x="1953" y="438"/>
                  </a:lnTo>
                  <a:lnTo>
                    <a:pt x="3065" y="539"/>
                  </a:lnTo>
                  <a:lnTo>
                    <a:pt x="4209" y="640"/>
                  </a:lnTo>
                  <a:lnTo>
                    <a:pt x="5354" y="809"/>
                  </a:lnTo>
                  <a:lnTo>
                    <a:pt x="6499" y="977"/>
                  </a:lnTo>
                  <a:lnTo>
                    <a:pt x="7643" y="1179"/>
                  </a:lnTo>
                  <a:lnTo>
                    <a:pt x="7542" y="1684"/>
                  </a:lnTo>
                  <a:lnTo>
                    <a:pt x="7441" y="2223"/>
                  </a:lnTo>
                  <a:lnTo>
                    <a:pt x="7340" y="3334"/>
                  </a:lnTo>
                  <a:lnTo>
                    <a:pt x="6903" y="6431"/>
                  </a:lnTo>
                  <a:lnTo>
                    <a:pt x="6532" y="9091"/>
                  </a:lnTo>
                  <a:lnTo>
                    <a:pt x="6128" y="11751"/>
                  </a:lnTo>
                  <a:lnTo>
                    <a:pt x="6095" y="11751"/>
                  </a:lnTo>
                  <a:lnTo>
                    <a:pt x="5691" y="11650"/>
                  </a:lnTo>
                  <a:lnTo>
                    <a:pt x="5320" y="11583"/>
                  </a:lnTo>
                  <a:lnTo>
                    <a:pt x="4546" y="11482"/>
                  </a:lnTo>
                  <a:lnTo>
                    <a:pt x="2964" y="11381"/>
                  </a:lnTo>
                  <a:lnTo>
                    <a:pt x="2593" y="11313"/>
                  </a:lnTo>
                  <a:lnTo>
                    <a:pt x="2223" y="11280"/>
                  </a:lnTo>
                  <a:lnTo>
                    <a:pt x="1482" y="11111"/>
                  </a:lnTo>
                  <a:lnTo>
                    <a:pt x="741" y="10943"/>
                  </a:lnTo>
                  <a:lnTo>
                    <a:pt x="371" y="10876"/>
                  </a:lnTo>
                  <a:lnTo>
                    <a:pt x="1" y="10842"/>
                  </a:lnTo>
                  <a:lnTo>
                    <a:pt x="1" y="11111"/>
                  </a:lnTo>
                  <a:lnTo>
                    <a:pt x="607" y="11212"/>
                  </a:lnTo>
                  <a:lnTo>
                    <a:pt x="1246" y="11347"/>
                  </a:lnTo>
                  <a:lnTo>
                    <a:pt x="1852" y="11482"/>
                  </a:lnTo>
                  <a:lnTo>
                    <a:pt x="2458" y="11583"/>
                  </a:lnTo>
                  <a:lnTo>
                    <a:pt x="3368" y="11650"/>
                  </a:lnTo>
                  <a:lnTo>
                    <a:pt x="4243" y="11717"/>
                  </a:lnTo>
                  <a:lnTo>
                    <a:pt x="5152" y="11818"/>
                  </a:lnTo>
                  <a:lnTo>
                    <a:pt x="5590" y="11886"/>
                  </a:lnTo>
                  <a:lnTo>
                    <a:pt x="6027" y="12020"/>
                  </a:lnTo>
                  <a:lnTo>
                    <a:pt x="6095" y="11987"/>
                  </a:lnTo>
                  <a:lnTo>
                    <a:pt x="6162" y="12054"/>
                  </a:lnTo>
                  <a:lnTo>
                    <a:pt x="6229" y="12054"/>
                  </a:lnTo>
                  <a:lnTo>
                    <a:pt x="6263" y="12020"/>
                  </a:lnTo>
                  <a:lnTo>
                    <a:pt x="6297" y="11987"/>
                  </a:lnTo>
                  <a:lnTo>
                    <a:pt x="6734" y="9226"/>
                  </a:lnTo>
                  <a:lnTo>
                    <a:pt x="7138" y="6499"/>
                  </a:lnTo>
                  <a:lnTo>
                    <a:pt x="7475" y="3839"/>
                  </a:lnTo>
                  <a:lnTo>
                    <a:pt x="7677" y="2492"/>
                  </a:lnTo>
                  <a:lnTo>
                    <a:pt x="7778" y="1819"/>
                  </a:lnTo>
                  <a:lnTo>
                    <a:pt x="7778" y="1146"/>
                  </a:lnTo>
                  <a:lnTo>
                    <a:pt x="7812" y="1112"/>
                  </a:lnTo>
                  <a:lnTo>
                    <a:pt x="7845" y="1078"/>
                  </a:lnTo>
                  <a:lnTo>
                    <a:pt x="7812" y="1011"/>
                  </a:lnTo>
                  <a:lnTo>
                    <a:pt x="7778" y="977"/>
                  </a:lnTo>
                  <a:lnTo>
                    <a:pt x="7778" y="944"/>
                  </a:lnTo>
                  <a:lnTo>
                    <a:pt x="7744" y="910"/>
                  </a:lnTo>
                  <a:lnTo>
                    <a:pt x="7711" y="910"/>
                  </a:lnTo>
                  <a:lnTo>
                    <a:pt x="7711" y="944"/>
                  </a:lnTo>
                  <a:lnTo>
                    <a:pt x="7677" y="977"/>
                  </a:lnTo>
                  <a:lnTo>
                    <a:pt x="6734" y="775"/>
                  </a:lnTo>
                  <a:lnTo>
                    <a:pt x="5792" y="640"/>
                  </a:lnTo>
                  <a:lnTo>
                    <a:pt x="3873" y="405"/>
                  </a:lnTo>
                  <a:lnTo>
                    <a:pt x="2896" y="304"/>
                  </a:lnTo>
                  <a:lnTo>
                    <a:pt x="1920" y="270"/>
                  </a:lnTo>
                  <a:lnTo>
                    <a:pt x="943" y="169"/>
                  </a:lnTo>
                  <a:lnTo>
                    <a:pt x="472" y="10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>
              <a:defPPr>
                <a:defRPr lang="en-US"/>
              </a:defPPr>
              <a:lvl1pPr marL="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286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29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571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715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857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00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66" name="Google Shape;866;p6"/>
            <p:cNvSpPr/>
            <p:nvPr>
              <p:custDataLst>
                <p:tags r:id="rId23"/>
              </p:custDataLst>
            </p:nvPr>
          </p:nvSpPr>
          <p:spPr>
            <a:xfrm>
              <a:off x="4035575" y="2903775"/>
              <a:ext cx="7600" cy="58950"/>
            </a:xfrm>
            <a:custGeom>
              <a:avLst/>
              <a:gdLst/>
              <a:ahLst/>
              <a:cxnLst/>
              <a:rect l="l" t="t" r="r" b="b"/>
              <a:pathLst>
                <a:path w="304" h="2358" extrusionOk="0">
                  <a:moveTo>
                    <a:pt x="67" y="1"/>
                  </a:moveTo>
                  <a:lnTo>
                    <a:pt x="34" y="34"/>
                  </a:lnTo>
                  <a:lnTo>
                    <a:pt x="34" y="68"/>
                  </a:lnTo>
                  <a:lnTo>
                    <a:pt x="0" y="304"/>
                  </a:lnTo>
                  <a:lnTo>
                    <a:pt x="0" y="573"/>
                  </a:lnTo>
                  <a:lnTo>
                    <a:pt x="0" y="1078"/>
                  </a:lnTo>
                  <a:lnTo>
                    <a:pt x="34" y="1718"/>
                  </a:lnTo>
                  <a:lnTo>
                    <a:pt x="101" y="2021"/>
                  </a:lnTo>
                  <a:lnTo>
                    <a:pt x="168" y="2290"/>
                  </a:lnTo>
                  <a:lnTo>
                    <a:pt x="202" y="2358"/>
                  </a:lnTo>
                  <a:lnTo>
                    <a:pt x="236" y="2358"/>
                  </a:lnTo>
                  <a:lnTo>
                    <a:pt x="303" y="2324"/>
                  </a:lnTo>
                  <a:lnTo>
                    <a:pt x="303" y="2290"/>
                  </a:lnTo>
                  <a:lnTo>
                    <a:pt x="303" y="1987"/>
                  </a:lnTo>
                  <a:lnTo>
                    <a:pt x="303" y="1684"/>
                  </a:lnTo>
                  <a:lnTo>
                    <a:pt x="236" y="1078"/>
                  </a:lnTo>
                  <a:lnTo>
                    <a:pt x="202" y="573"/>
                  </a:lnTo>
                  <a:lnTo>
                    <a:pt x="168" y="304"/>
                  </a:lnTo>
                  <a:lnTo>
                    <a:pt x="135" y="34"/>
                  </a:lnTo>
                  <a:lnTo>
                    <a:pt x="101" y="34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>
              <a:defPPr>
                <a:defRPr lang="en-US"/>
              </a:defPPr>
              <a:lvl1pPr marL="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286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29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571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715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857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00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67" name="Google Shape;867;p6"/>
            <p:cNvSpPr/>
            <p:nvPr>
              <p:custDataLst>
                <p:tags r:id="rId24"/>
              </p:custDataLst>
            </p:nvPr>
          </p:nvSpPr>
          <p:spPr>
            <a:xfrm>
              <a:off x="4414325" y="2920625"/>
              <a:ext cx="12650" cy="19375"/>
            </a:xfrm>
            <a:custGeom>
              <a:avLst/>
              <a:gdLst/>
              <a:ahLst/>
              <a:cxnLst/>
              <a:rect l="l" t="t" r="r" b="b"/>
              <a:pathLst>
                <a:path w="506" h="775" extrusionOk="0">
                  <a:moveTo>
                    <a:pt x="270" y="168"/>
                  </a:moveTo>
                  <a:lnTo>
                    <a:pt x="304" y="202"/>
                  </a:lnTo>
                  <a:lnTo>
                    <a:pt x="337" y="269"/>
                  </a:lnTo>
                  <a:lnTo>
                    <a:pt x="304" y="370"/>
                  </a:lnTo>
                  <a:lnTo>
                    <a:pt x="236" y="303"/>
                  </a:lnTo>
                  <a:lnTo>
                    <a:pt x="203" y="236"/>
                  </a:lnTo>
                  <a:lnTo>
                    <a:pt x="203" y="202"/>
                  </a:lnTo>
                  <a:lnTo>
                    <a:pt x="236" y="168"/>
                  </a:lnTo>
                  <a:close/>
                  <a:moveTo>
                    <a:pt x="203" y="0"/>
                  </a:moveTo>
                  <a:lnTo>
                    <a:pt x="102" y="67"/>
                  </a:lnTo>
                  <a:lnTo>
                    <a:pt x="34" y="135"/>
                  </a:lnTo>
                  <a:lnTo>
                    <a:pt x="1" y="236"/>
                  </a:lnTo>
                  <a:lnTo>
                    <a:pt x="34" y="337"/>
                  </a:lnTo>
                  <a:lnTo>
                    <a:pt x="102" y="404"/>
                  </a:lnTo>
                  <a:lnTo>
                    <a:pt x="169" y="471"/>
                  </a:lnTo>
                  <a:lnTo>
                    <a:pt x="68" y="539"/>
                  </a:lnTo>
                  <a:lnTo>
                    <a:pt x="34" y="606"/>
                  </a:lnTo>
                  <a:lnTo>
                    <a:pt x="68" y="673"/>
                  </a:lnTo>
                  <a:lnTo>
                    <a:pt x="135" y="741"/>
                  </a:lnTo>
                  <a:lnTo>
                    <a:pt x="203" y="774"/>
                  </a:lnTo>
                  <a:lnTo>
                    <a:pt x="304" y="774"/>
                  </a:lnTo>
                  <a:lnTo>
                    <a:pt x="371" y="741"/>
                  </a:lnTo>
                  <a:lnTo>
                    <a:pt x="438" y="707"/>
                  </a:lnTo>
                  <a:lnTo>
                    <a:pt x="506" y="640"/>
                  </a:lnTo>
                  <a:lnTo>
                    <a:pt x="506" y="572"/>
                  </a:lnTo>
                  <a:lnTo>
                    <a:pt x="438" y="471"/>
                  </a:lnTo>
                  <a:lnTo>
                    <a:pt x="472" y="471"/>
                  </a:lnTo>
                  <a:lnTo>
                    <a:pt x="472" y="438"/>
                  </a:lnTo>
                  <a:lnTo>
                    <a:pt x="472" y="404"/>
                  </a:lnTo>
                  <a:lnTo>
                    <a:pt x="438" y="337"/>
                  </a:lnTo>
                  <a:lnTo>
                    <a:pt x="472" y="269"/>
                  </a:lnTo>
                  <a:lnTo>
                    <a:pt x="472" y="168"/>
                  </a:lnTo>
                  <a:lnTo>
                    <a:pt x="472" y="101"/>
                  </a:lnTo>
                  <a:lnTo>
                    <a:pt x="371" y="34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>
              <a:defPPr>
                <a:defRPr lang="en-US"/>
              </a:defPPr>
              <a:lvl1pPr marL="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286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29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571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715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857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00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68" name="Google Shape;868;p6"/>
            <p:cNvSpPr/>
            <p:nvPr>
              <p:custDataLst>
                <p:tags r:id="rId25"/>
              </p:custDataLst>
            </p:nvPr>
          </p:nvSpPr>
          <p:spPr>
            <a:xfrm>
              <a:off x="4049025" y="2891150"/>
              <a:ext cx="56425" cy="4250"/>
            </a:xfrm>
            <a:custGeom>
              <a:avLst/>
              <a:gdLst/>
              <a:ahLst/>
              <a:cxnLst/>
              <a:rect l="l" t="t" r="r" b="b"/>
              <a:pathLst>
                <a:path w="2257" h="170" extrusionOk="0">
                  <a:moveTo>
                    <a:pt x="304" y="1"/>
                  </a:moveTo>
                  <a:lnTo>
                    <a:pt x="1" y="68"/>
                  </a:lnTo>
                  <a:lnTo>
                    <a:pt x="1" y="102"/>
                  </a:lnTo>
                  <a:lnTo>
                    <a:pt x="236" y="135"/>
                  </a:lnTo>
                  <a:lnTo>
                    <a:pt x="472" y="169"/>
                  </a:lnTo>
                  <a:lnTo>
                    <a:pt x="977" y="135"/>
                  </a:lnTo>
                  <a:lnTo>
                    <a:pt x="1549" y="135"/>
                  </a:lnTo>
                  <a:lnTo>
                    <a:pt x="2021" y="102"/>
                  </a:lnTo>
                  <a:lnTo>
                    <a:pt x="2054" y="135"/>
                  </a:lnTo>
                  <a:lnTo>
                    <a:pt x="2122" y="169"/>
                  </a:lnTo>
                  <a:lnTo>
                    <a:pt x="2189" y="135"/>
                  </a:lnTo>
                  <a:lnTo>
                    <a:pt x="2223" y="68"/>
                  </a:lnTo>
                  <a:lnTo>
                    <a:pt x="2256" y="34"/>
                  </a:lnTo>
                  <a:lnTo>
                    <a:pt x="225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>
              <a:defPPr>
                <a:defRPr lang="en-US"/>
              </a:defPPr>
              <a:lvl1pPr marL="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286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29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571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715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857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00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69" name="Google Shape;869;p6"/>
            <p:cNvSpPr/>
            <p:nvPr>
              <p:custDataLst>
                <p:tags r:id="rId26"/>
              </p:custDataLst>
            </p:nvPr>
          </p:nvSpPr>
          <p:spPr>
            <a:xfrm>
              <a:off x="4175275" y="2893675"/>
              <a:ext cx="62325" cy="67375"/>
            </a:xfrm>
            <a:custGeom>
              <a:avLst/>
              <a:gdLst/>
              <a:ahLst/>
              <a:cxnLst/>
              <a:rect l="l" t="t" r="r" b="b"/>
              <a:pathLst>
                <a:path w="2493" h="2695" extrusionOk="0">
                  <a:moveTo>
                    <a:pt x="2290" y="203"/>
                  </a:moveTo>
                  <a:lnTo>
                    <a:pt x="2223" y="741"/>
                  </a:lnTo>
                  <a:lnTo>
                    <a:pt x="2223" y="1280"/>
                  </a:lnTo>
                  <a:lnTo>
                    <a:pt x="2223" y="1819"/>
                  </a:lnTo>
                  <a:lnTo>
                    <a:pt x="2290" y="2324"/>
                  </a:lnTo>
                  <a:lnTo>
                    <a:pt x="2290" y="2357"/>
                  </a:lnTo>
                  <a:lnTo>
                    <a:pt x="2055" y="2324"/>
                  </a:lnTo>
                  <a:lnTo>
                    <a:pt x="1819" y="2357"/>
                  </a:lnTo>
                  <a:lnTo>
                    <a:pt x="371" y="2357"/>
                  </a:lnTo>
                  <a:lnTo>
                    <a:pt x="270" y="1314"/>
                  </a:lnTo>
                  <a:lnTo>
                    <a:pt x="203" y="236"/>
                  </a:lnTo>
                  <a:lnTo>
                    <a:pt x="203" y="236"/>
                  </a:lnTo>
                  <a:lnTo>
                    <a:pt x="708" y="270"/>
                  </a:lnTo>
                  <a:lnTo>
                    <a:pt x="1247" y="270"/>
                  </a:lnTo>
                  <a:lnTo>
                    <a:pt x="2290" y="203"/>
                  </a:lnTo>
                  <a:close/>
                  <a:moveTo>
                    <a:pt x="2324" y="1"/>
                  </a:moveTo>
                  <a:lnTo>
                    <a:pt x="1785" y="34"/>
                  </a:lnTo>
                  <a:lnTo>
                    <a:pt x="1213" y="34"/>
                  </a:lnTo>
                  <a:lnTo>
                    <a:pt x="674" y="68"/>
                  </a:lnTo>
                  <a:lnTo>
                    <a:pt x="169" y="102"/>
                  </a:lnTo>
                  <a:lnTo>
                    <a:pt x="102" y="102"/>
                  </a:lnTo>
                  <a:lnTo>
                    <a:pt x="68" y="169"/>
                  </a:lnTo>
                  <a:lnTo>
                    <a:pt x="35" y="169"/>
                  </a:lnTo>
                  <a:lnTo>
                    <a:pt x="35" y="236"/>
                  </a:lnTo>
                  <a:lnTo>
                    <a:pt x="1" y="809"/>
                  </a:lnTo>
                  <a:lnTo>
                    <a:pt x="1" y="1415"/>
                  </a:lnTo>
                  <a:lnTo>
                    <a:pt x="68" y="2021"/>
                  </a:lnTo>
                  <a:lnTo>
                    <a:pt x="169" y="2627"/>
                  </a:lnTo>
                  <a:lnTo>
                    <a:pt x="237" y="2694"/>
                  </a:lnTo>
                  <a:lnTo>
                    <a:pt x="304" y="2694"/>
                  </a:lnTo>
                  <a:lnTo>
                    <a:pt x="371" y="2661"/>
                  </a:lnTo>
                  <a:lnTo>
                    <a:pt x="405" y="2593"/>
                  </a:lnTo>
                  <a:lnTo>
                    <a:pt x="405" y="2492"/>
                  </a:lnTo>
                  <a:lnTo>
                    <a:pt x="843" y="2593"/>
                  </a:lnTo>
                  <a:lnTo>
                    <a:pt x="1348" y="2627"/>
                  </a:lnTo>
                  <a:lnTo>
                    <a:pt x="1853" y="2593"/>
                  </a:lnTo>
                  <a:lnTo>
                    <a:pt x="2055" y="2560"/>
                  </a:lnTo>
                  <a:lnTo>
                    <a:pt x="2290" y="2492"/>
                  </a:lnTo>
                  <a:lnTo>
                    <a:pt x="2324" y="2458"/>
                  </a:lnTo>
                  <a:lnTo>
                    <a:pt x="2324" y="2391"/>
                  </a:lnTo>
                  <a:lnTo>
                    <a:pt x="2425" y="2391"/>
                  </a:lnTo>
                  <a:lnTo>
                    <a:pt x="2459" y="2357"/>
                  </a:lnTo>
                  <a:lnTo>
                    <a:pt x="2459" y="2324"/>
                  </a:lnTo>
                  <a:lnTo>
                    <a:pt x="2492" y="1785"/>
                  </a:lnTo>
                  <a:lnTo>
                    <a:pt x="2459" y="1246"/>
                  </a:lnTo>
                  <a:lnTo>
                    <a:pt x="2425" y="708"/>
                  </a:lnTo>
                  <a:lnTo>
                    <a:pt x="2391" y="169"/>
                  </a:lnTo>
                  <a:lnTo>
                    <a:pt x="2425" y="135"/>
                  </a:lnTo>
                  <a:lnTo>
                    <a:pt x="2391" y="68"/>
                  </a:lnTo>
                  <a:lnTo>
                    <a:pt x="235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>
              <a:defPPr>
                <a:defRPr lang="en-US"/>
              </a:defPPr>
              <a:lvl1pPr marL="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286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29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571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715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857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00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70" name="Google Shape;870;p6"/>
            <p:cNvSpPr/>
            <p:nvPr>
              <p:custDataLst>
                <p:tags r:id="rId27"/>
              </p:custDataLst>
            </p:nvPr>
          </p:nvSpPr>
          <p:spPr>
            <a:xfrm>
              <a:off x="4060825" y="2929025"/>
              <a:ext cx="17700" cy="26125"/>
            </a:xfrm>
            <a:custGeom>
              <a:avLst/>
              <a:gdLst/>
              <a:ahLst/>
              <a:cxnLst/>
              <a:rect l="l" t="t" r="r" b="b"/>
              <a:pathLst>
                <a:path w="708" h="1045" extrusionOk="0">
                  <a:moveTo>
                    <a:pt x="269" y="1"/>
                  </a:moveTo>
                  <a:lnTo>
                    <a:pt x="202" y="68"/>
                  </a:lnTo>
                  <a:lnTo>
                    <a:pt x="101" y="102"/>
                  </a:lnTo>
                  <a:lnTo>
                    <a:pt x="0" y="203"/>
                  </a:lnTo>
                  <a:lnTo>
                    <a:pt x="0" y="236"/>
                  </a:lnTo>
                  <a:lnTo>
                    <a:pt x="0" y="304"/>
                  </a:lnTo>
                  <a:lnTo>
                    <a:pt x="34" y="337"/>
                  </a:lnTo>
                  <a:lnTo>
                    <a:pt x="101" y="304"/>
                  </a:lnTo>
                  <a:lnTo>
                    <a:pt x="202" y="236"/>
                  </a:lnTo>
                  <a:lnTo>
                    <a:pt x="303" y="169"/>
                  </a:lnTo>
                  <a:lnTo>
                    <a:pt x="337" y="169"/>
                  </a:lnTo>
                  <a:lnTo>
                    <a:pt x="404" y="203"/>
                  </a:lnTo>
                  <a:lnTo>
                    <a:pt x="404" y="236"/>
                  </a:lnTo>
                  <a:lnTo>
                    <a:pt x="438" y="270"/>
                  </a:lnTo>
                  <a:lnTo>
                    <a:pt x="370" y="371"/>
                  </a:lnTo>
                  <a:lnTo>
                    <a:pt x="236" y="506"/>
                  </a:lnTo>
                  <a:lnTo>
                    <a:pt x="168" y="640"/>
                  </a:lnTo>
                  <a:lnTo>
                    <a:pt x="168" y="708"/>
                  </a:lnTo>
                  <a:lnTo>
                    <a:pt x="168" y="741"/>
                  </a:lnTo>
                  <a:lnTo>
                    <a:pt x="236" y="775"/>
                  </a:lnTo>
                  <a:lnTo>
                    <a:pt x="269" y="775"/>
                  </a:lnTo>
                  <a:lnTo>
                    <a:pt x="337" y="741"/>
                  </a:lnTo>
                  <a:lnTo>
                    <a:pt x="471" y="741"/>
                  </a:lnTo>
                  <a:lnTo>
                    <a:pt x="438" y="842"/>
                  </a:lnTo>
                  <a:lnTo>
                    <a:pt x="404" y="876"/>
                  </a:lnTo>
                  <a:lnTo>
                    <a:pt x="202" y="876"/>
                  </a:lnTo>
                  <a:lnTo>
                    <a:pt x="168" y="910"/>
                  </a:lnTo>
                  <a:lnTo>
                    <a:pt x="168" y="977"/>
                  </a:lnTo>
                  <a:lnTo>
                    <a:pt x="236" y="1011"/>
                  </a:lnTo>
                  <a:lnTo>
                    <a:pt x="337" y="1044"/>
                  </a:lnTo>
                  <a:lnTo>
                    <a:pt x="505" y="1011"/>
                  </a:lnTo>
                  <a:lnTo>
                    <a:pt x="606" y="977"/>
                  </a:lnTo>
                  <a:lnTo>
                    <a:pt x="673" y="943"/>
                  </a:lnTo>
                  <a:lnTo>
                    <a:pt x="707" y="876"/>
                  </a:lnTo>
                  <a:lnTo>
                    <a:pt x="707" y="775"/>
                  </a:lnTo>
                  <a:lnTo>
                    <a:pt x="673" y="674"/>
                  </a:lnTo>
                  <a:lnTo>
                    <a:pt x="606" y="607"/>
                  </a:lnTo>
                  <a:lnTo>
                    <a:pt x="539" y="573"/>
                  </a:lnTo>
                  <a:lnTo>
                    <a:pt x="438" y="539"/>
                  </a:lnTo>
                  <a:lnTo>
                    <a:pt x="505" y="472"/>
                  </a:lnTo>
                  <a:lnTo>
                    <a:pt x="572" y="371"/>
                  </a:lnTo>
                  <a:lnTo>
                    <a:pt x="606" y="236"/>
                  </a:lnTo>
                  <a:lnTo>
                    <a:pt x="572" y="102"/>
                  </a:lnTo>
                  <a:lnTo>
                    <a:pt x="505" y="68"/>
                  </a:lnTo>
                  <a:lnTo>
                    <a:pt x="438" y="34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>
              <a:defPPr>
                <a:defRPr lang="en-US"/>
              </a:defPPr>
              <a:lvl1pPr marL="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286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29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571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715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857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00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71" name="Google Shape;871;p6"/>
            <p:cNvSpPr/>
            <p:nvPr>
              <p:custDataLst>
                <p:tags r:id="rId28"/>
              </p:custDataLst>
            </p:nvPr>
          </p:nvSpPr>
          <p:spPr>
            <a:xfrm>
              <a:off x="4039775" y="2901250"/>
              <a:ext cx="58100" cy="60625"/>
            </a:xfrm>
            <a:custGeom>
              <a:avLst/>
              <a:gdLst/>
              <a:ahLst/>
              <a:cxnLst/>
              <a:rect l="l" t="t" r="r" b="b"/>
              <a:pathLst>
                <a:path w="2324" h="2425" extrusionOk="0">
                  <a:moveTo>
                    <a:pt x="2121" y="1"/>
                  </a:moveTo>
                  <a:lnTo>
                    <a:pt x="1515" y="34"/>
                  </a:lnTo>
                  <a:lnTo>
                    <a:pt x="909" y="68"/>
                  </a:lnTo>
                  <a:lnTo>
                    <a:pt x="438" y="34"/>
                  </a:lnTo>
                  <a:lnTo>
                    <a:pt x="202" y="68"/>
                  </a:lnTo>
                  <a:lnTo>
                    <a:pt x="0" y="135"/>
                  </a:lnTo>
                  <a:lnTo>
                    <a:pt x="68" y="203"/>
                  </a:lnTo>
                  <a:lnTo>
                    <a:pt x="169" y="236"/>
                  </a:lnTo>
                  <a:lnTo>
                    <a:pt x="337" y="304"/>
                  </a:lnTo>
                  <a:lnTo>
                    <a:pt x="775" y="304"/>
                  </a:lnTo>
                  <a:lnTo>
                    <a:pt x="1381" y="270"/>
                  </a:lnTo>
                  <a:lnTo>
                    <a:pt x="2020" y="236"/>
                  </a:lnTo>
                  <a:lnTo>
                    <a:pt x="1987" y="438"/>
                  </a:lnTo>
                  <a:lnTo>
                    <a:pt x="1987" y="674"/>
                  </a:lnTo>
                  <a:lnTo>
                    <a:pt x="2020" y="1078"/>
                  </a:lnTo>
                  <a:lnTo>
                    <a:pt x="2054" y="1617"/>
                  </a:lnTo>
                  <a:lnTo>
                    <a:pt x="2054" y="1886"/>
                  </a:lnTo>
                  <a:lnTo>
                    <a:pt x="2088" y="2155"/>
                  </a:lnTo>
                  <a:lnTo>
                    <a:pt x="539" y="2155"/>
                  </a:lnTo>
                  <a:lnTo>
                    <a:pt x="371" y="2189"/>
                  </a:lnTo>
                  <a:lnTo>
                    <a:pt x="270" y="2223"/>
                  </a:lnTo>
                  <a:lnTo>
                    <a:pt x="169" y="2290"/>
                  </a:lnTo>
                  <a:lnTo>
                    <a:pt x="202" y="2290"/>
                  </a:lnTo>
                  <a:lnTo>
                    <a:pt x="270" y="2358"/>
                  </a:lnTo>
                  <a:lnTo>
                    <a:pt x="371" y="2391"/>
                  </a:lnTo>
                  <a:lnTo>
                    <a:pt x="573" y="2425"/>
                  </a:lnTo>
                  <a:lnTo>
                    <a:pt x="977" y="2391"/>
                  </a:lnTo>
                  <a:lnTo>
                    <a:pt x="2222" y="2391"/>
                  </a:lnTo>
                  <a:lnTo>
                    <a:pt x="2290" y="2358"/>
                  </a:lnTo>
                  <a:lnTo>
                    <a:pt x="2323" y="2290"/>
                  </a:lnTo>
                  <a:lnTo>
                    <a:pt x="2323" y="2223"/>
                  </a:lnTo>
                  <a:lnTo>
                    <a:pt x="2290" y="2189"/>
                  </a:lnTo>
                  <a:lnTo>
                    <a:pt x="2290" y="1920"/>
                  </a:lnTo>
                  <a:lnTo>
                    <a:pt x="2290" y="1617"/>
                  </a:lnTo>
                  <a:lnTo>
                    <a:pt x="2256" y="1078"/>
                  </a:lnTo>
                  <a:lnTo>
                    <a:pt x="2256" y="640"/>
                  </a:lnTo>
                  <a:lnTo>
                    <a:pt x="2222" y="405"/>
                  </a:lnTo>
                  <a:lnTo>
                    <a:pt x="2189" y="203"/>
                  </a:lnTo>
                  <a:lnTo>
                    <a:pt x="2222" y="169"/>
                  </a:lnTo>
                  <a:lnTo>
                    <a:pt x="2222" y="102"/>
                  </a:lnTo>
                  <a:lnTo>
                    <a:pt x="2189" y="34"/>
                  </a:lnTo>
                  <a:lnTo>
                    <a:pt x="212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>
              <a:defPPr>
                <a:defRPr lang="en-US"/>
              </a:defPPr>
              <a:lvl1pPr marL="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286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29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571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715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857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00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72" name="Google Shape;872;p6"/>
            <p:cNvSpPr/>
            <p:nvPr>
              <p:custDataLst>
                <p:tags r:id="rId29"/>
              </p:custDataLst>
            </p:nvPr>
          </p:nvSpPr>
          <p:spPr>
            <a:xfrm>
              <a:off x="4114675" y="2891150"/>
              <a:ext cx="4250" cy="875"/>
            </a:xfrm>
            <a:custGeom>
              <a:avLst/>
              <a:gdLst/>
              <a:ahLst/>
              <a:cxnLst/>
              <a:rect l="l" t="t" r="r" b="b"/>
              <a:pathLst>
                <a:path w="170" h="35" extrusionOk="0">
                  <a:moveTo>
                    <a:pt x="1" y="1"/>
                  </a:moveTo>
                  <a:lnTo>
                    <a:pt x="35" y="34"/>
                  </a:lnTo>
                  <a:lnTo>
                    <a:pt x="136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>
              <a:defPPr>
                <a:defRPr lang="en-US"/>
              </a:defPPr>
              <a:lvl1pPr marL="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286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29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571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715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857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00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73" name="Google Shape;873;p6"/>
            <p:cNvSpPr/>
            <p:nvPr>
              <p:custDataLst>
                <p:tags r:id="rId30"/>
              </p:custDataLst>
            </p:nvPr>
          </p:nvSpPr>
          <p:spPr>
            <a:xfrm>
              <a:off x="4286400" y="2956800"/>
              <a:ext cx="62300" cy="67375"/>
            </a:xfrm>
            <a:custGeom>
              <a:avLst/>
              <a:gdLst/>
              <a:ahLst/>
              <a:cxnLst/>
              <a:rect l="l" t="t" r="r" b="b"/>
              <a:pathLst>
                <a:path w="2492" h="2695" extrusionOk="0">
                  <a:moveTo>
                    <a:pt x="2290" y="237"/>
                  </a:moveTo>
                  <a:lnTo>
                    <a:pt x="2222" y="742"/>
                  </a:lnTo>
                  <a:lnTo>
                    <a:pt x="2189" y="1280"/>
                  </a:lnTo>
                  <a:lnTo>
                    <a:pt x="2222" y="1819"/>
                  </a:lnTo>
                  <a:lnTo>
                    <a:pt x="2290" y="2324"/>
                  </a:lnTo>
                  <a:lnTo>
                    <a:pt x="2290" y="2358"/>
                  </a:lnTo>
                  <a:lnTo>
                    <a:pt x="1818" y="2358"/>
                  </a:lnTo>
                  <a:lnTo>
                    <a:pt x="1347" y="2391"/>
                  </a:lnTo>
                  <a:lnTo>
                    <a:pt x="370" y="2391"/>
                  </a:lnTo>
                  <a:lnTo>
                    <a:pt x="269" y="1314"/>
                  </a:lnTo>
                  <a:lnTo>
                    <a:pt x="202" y="270"/>
                  </a:lnTo>
                  <a:lnTo>
                    <a:pt x="202" y="270"/>
                  </a:lnTo>
                  <a:lnTo>
                    <a:pt x="707" y="304"/>
                  </a:lnTo>
                  <a:lnTo>
                    <a:pt x="1246" y="304"/>
                  </a:lnTo>
                  <a:lnTo>
                    <a:pt x="2290" y="237"/>
                  </a:lnTo>
                  <a:close/>
                  <a:moveTo>
                    <a:pt x="2323" y="1"/>
                  </a:moveTo>
                  <a:lnTo>
                    <a:pt x="1785" y="35"/>
                  </a:lnTo>
                  <a:lnTo>
                    <a:pt x="1212" y="68"/>
                  </a:lnTo>
                  <a:lnTo>
                    <a:pt x="673" y="68"/>
                  </a:lnTo>
                  <a:lnTo>
                    <a:pt x="135" y="102"/>
                  </a:lnTo>
                  <a:lnTo>
                    <a:pt x="101" y="136"/>
                  </a:lnTo>
                  <a:lnTo>
                    <a:pt x="67" y="169"/>
                  </a:lnTo>
                  <a:lnTo>
                    <a:pt x="34" y="203"/>
                  </a:lnTo>
                  <a:lnTo>
                    <a:pt x="34" y="237"/>
                  </a:lnTo>
                  <a:lnTo>
                    <a:pt x="0" y="843"/>
                  </a:lnTo>
                  <a:lnTo>
                    <a:pt x="0" y="1449"/>
                  </a:lnTo>
                  <a:lnTo>
                    <a:pt x="67" y="2055"/>
                  </a:lnTo>
                  <a:lnTo>
                    <a:pt x="168" y="2627"/>
                  </a:lnTo>
                  <a:lnTo>
                    <a:pt x="236" y="2694"/>
                  </a:lnTo>
                  <a:lnTo>
                    <a:pt x="303" y="2694"/>
                  </a:lnTo>
                  <a:lnTo>
                    <a:pt x="370" y="2661"/>
                  </a:lnTo>
                  <a:lnTo>
                    <a:pt x="404" y="2593"/>
                  </a:lnTo>
                  <a:lnTo>
                    <a:pt x="404" y="2526"/>
                  </a:lnTo>
                  <a:lnTo>
                    <a:pt x="842" y="2593"/>
                  </a:lnTo>
                  <a:lnTo>
                    <a:pt x="1347" y="2627"/>
                  </a:lnTo>
                  <a:lnTo>
                    <a:pt x="1852" y="2627"/>
                  </a:lnTo>
                  <a:lnTo>
                    <a:pt x="2054" y="2560"/>
                  </a:lnTo>
                  <a:lnTo>
                    <a:pt x="2290" y="2526"/>
                  </a:lnTo>
                  <a:lnTo>
                    <a:pt x="2323" y="2459"/>
                  </a:lnTo>
                  <a:lnTo>
                    <a:pt x="2323" y="2391"/>
                  </a:lnTo>
                  <a:lnTo>
                    <a:pt x="2357" y="2425"/>
                  </a:lnTo>
                  <a:lnTo>
                    <a:pt x="2424" y="2425"/>
                  </a:lnTo>
                  <a:lnTo>
                    <a:pt x="2458" y="2391"/>
                  </a:lnTo>
                  <a:lnTo>
                    <a:pt x="2458" y="2324"/>
                  </a:lnTo>
                  <a:lnTo>
                    <a:pt x="2492" y="1819"/>
                  </a:lnTo>
                  <a:lnTo>
                    <a:pt x="2458" y="1280"/>
                  </a:lnTo>
                  <a:lnTo>
                    <a:pt x="2424" y="708"/>
                  </a:lnTo>
                  <a:lnTo>
                    <a:pt x="2391" y="203"/>
                  </a:lnTo>
                  <a:lnTo>
                    <a:pt x="2391" y="136"/>
                  </a:lnTo>
                  <a:lnTo>
                    <a:pt x="2391" y="68"/>
                  </a:lnTo>
                  <a:lnTo>
                    <a:pt x="2357" y="35"/>
                  </a:lnTo>
                  <a:lnTo>
                    <a:pt x="232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>
              <a:defPPr>
                <a:defRPr lang="en-US"/>
              </a:defPPr>
              <a:lvl1pPr marL="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286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29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571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715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857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00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74" name="Google Shape;874;p6"/>
            <p:cNvSpPr/>
            <p:nvPr>
              <p:custDataLst>
                <p:tags r:id="rId31"/>
              </p:custDataLst>
            </p:nvPr>
          </p:nvSpPr>
          <p:spPr>
            <a:xfrm>
              <a:off x="4288075" y="3030025"/>
              <a:ext cx="6750" cy="58125"/>
            </a:xfrm>
            <a:custGeom>
              <a:avLst/>
              <a:gdLst/>
              <a:ahLst/>
              <a:cxnLst/>
              <a:rect l="l" t="t" r="r" b="b"/>
              <a:pathLst>
                <a:path w="270" h="2325" extrusionOk="0">
                  <a:moveTo>
                    <a:pt x="68" y="1"/>
                  </a:moveTo>
                  <a:lnTo>
                    <a:pt x="34" y="35"/>
                  </a:lnTo>
                  <a:lnTo>
                    <a:pt x="0" y="304"/>
                  </a:lnTo>
                  <a:lnTo>
                    <a:pt x="0" y="540"/>
                  </a:lnTo>
                  <a:lnTo>
                    <a:pt x="34" y="1078"/>
                  </a:lnTo>
                  <a:lnTo>
                    <a:pt x="0" y="1684"/>
                  </a:lnTo>
                  <a:lnTo>
                    <a:pt x="0" y="1987"/>
                  </a:lnTo>
                  <a:lnTo>
                    <a:pt x="34" y="2257"/>
                  </a:lnTo>
                  <a:lnTo>
                    <a:pt x="68" y="2324"/>
                  </a:lnTo>
                  <a:lnTo>
                    <a:pt x="169" y="2324"/>
                  </a:lnTo>
                  <a:lnTo>
                    <a:pt x="169" y="2290"/>
                  </a:lnTo>
                  <a:lnTo>
                    <a:pt x="236" y="1987"/>
                  </a:lnTo>
                  <a:lnTo>
                    <a:pt x="270" y="1684"/>
                  </a:lnTo>
                  <a:lnTo>
                    <a:pt x="236" y="1078"/>
                  </a:lnTo>
                  <a:lnTo>
                    <a:pt x="236" y="540"/>
                  </a:lnTo>
                  <a:lnTo>
                    <a:pt x="202" y="270"/>
                  </a:lnTo>
                  <a:lnTo>
                    <a:pt x="135" y="35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>
              <a:defPPr>
                <a:defRPr lang="en-US"/>
              </a:defPPr>
              <a:lvl1pPr marL="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286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29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571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715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857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00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75" name="Google Shape;875;p6"/>
            <p:cNvSpPr/>
            <p:nvPr>
              <p:custDataLst>
                <p:tags r:id="rId32"/>
              </p:custDataLst>
            </p:nvPr>
          </p:nvSpPr>
          <p:spPr>
            <a:xfrm>
              <a:off x="4312475" y="2982050"/>
              <a:ext cx="15175" cy="17700"/>
            </a:xfrm>
            <a:custGeom>
              <a:avLst/>
              <a:gdLst/>
              <a:ahLst/>
              <a:cxnLst/>
              <a:rect l="l" t="t" r="r" b="b"/>
              <a:pathLst>
                <a:path w="607" h="708" extrusionOk="0">
                  <a:moveTo>
                    <a:pt x="573" y="1"/>
                  </a:moveTo>
                  <a:lnTo>
                    <a:pt x="439" y="102"/>
                  </a:lnTo>
                  <a:lnTo>
                    <a:pt x="304" y="203"/>
                  </a:lnTo>
                  <a:lnTo>
                    <a:pt x="237" y="169"/>
                  </a:lnTo>
                  <a:lnTo>
                    <a:pt x="169" y="102"/>
                  </a:lnTo>
                  <a:lnTo>
                    <a:pt x="68" y="35"/>
                  </a:lnTo>
                  <a:lnTo>
                    <a:pt x="1" y="35"/>
                  </a:lnTo>
                  <a:lnTo>
                    <a:pt x="1" y="68"/>
                  </a:lnTo>
                  <a:lnTo>
                    <a:pt x="34" y="169"/>
                  </a:lnTo>
                  <a:lnTo>
                    <a:pt x="135" y="304"/>
                  </a:lnTo>
                  <a:lnTo>
                    <a:pt x="169" y="338"/>
                  </a:lnTo>
                  <a:lnTo>
                    <a:pt x="34" y="573"/>
                  </a:lnTo>
                  <a:lnTo>
                    <a:pt x="34" y="641"/>
                  </a:lnTo>
                  <a:lnTo>
                    <a:pt x="68" y="708"/>
                  </a:lnTo>
                  <a:lnTo>
                    <a:pt x="169" y="708"/>
                  </a:lnTo>
                  <a:lnTo>
                    <a:pt x="203" y="674"/>
                  </a:lnTo>
                  <a:lnTo>
                    <a:pt x="371" y="371"/>
                  </a:lnTo>
                  <a:lnTo>
                    <a:pt x="439" y="371"/>
                  </a:lnTo>
                  <a:lnTo>
                    <a:pt x="472" y="338"/>
                  </a:lnTo>
                  <a:lnTo>
                    <a:pt x="439" y="270"/>
                  </a:lnTo>
                  <a:lnTo>
                    <a:pt x="60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>
              <a:defPPr>
                <a:defRPr lang="en-US"/>
              </a:defPPr>
              <a:lvl1pPr marL="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286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29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571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715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857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00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76" name="Google Shape;876;p6"/>
            <p:cNvSpPr/>
            <p:nvPr>
              <p:custDataLst>
                <p:tags r:id="rId33"/>
              </p:custDataLst>
            </p:nvPr>
          </p:nvSpPr>
          <p:spPr>
            <a:xfrm>
              <a:off x="4315850" y="2891150"/>
              <a:ext cx="64000" cy="58950"/>
            </a:xfrm>
            <a:custGeom>
              <a:avLst/>
              <a:gdLst/>
              <a:ahLst/>
              <a:cxnLst/>
              <a:rect l="l" t="t" r="r" b="b"/>
              <a:pathLst>
                <a:path w="2560" h="2358" extrusionOk="0">
                  <a:moveTo>
                    <a:pt x="169" y="102"/>
                  </a:moveTo>
                  <a:lnTo>
                    <a:pt x="371" y="169"/>
                  </a:lnTo>
                  <a:lnTo>
                    <a:pt x="573" y="203"/>
                  </a:lnTo>
                  <a:lnTo>
                    <a:pt x="1011" y="203"/>
                  </a:lnTo>
                  <a:lnTo>
                    <a:pt x="1650" y="236"/>
                  </a:lnTo>
                  <a:lnTo>
                    <a:pt x="2324" y="236"/>
                  </a:lnTo>
                  <a:lnTo>
                    <a:pt x="2324" y="607"/>
                  </a:lnTo>
                  <a:lnTo>
                    <a:pt x="2324" y="1011"/>
                  </a:lnTo>
                  <a:lnTo>
                    <a:pt x="2324" y="1516"/>
                  </a:lnTo>
                  <a:lnTo>
                    <a:pt x="2357" y="1751"/>
                  </a:lnTo>
                  <a:lnTo>
                    <a:pt x="2391" y="2021"/>
                  </a:lnTo>
                  <a:lnTo>
                    <a:pt x="1347" y="2021"/>
                  </a:lnTo>
                  <a:lnTo>
                    <a:pt x="809" y="2054"/>
                  </a:lnTo>
                  <a:lnTo>
                    <a:pt x="539" y="2088"/>
                  </a:lnTo>
                  <a:lnTo>
                    <a:pt x="304" y="2155"/>
                  </a:lnTo>
                  <a:lnTo>
                    <a:pt x="270" y="1650"/>
                  </a:lnTo>
                  <a:lnTo>
                    <a:pt x="236" y="1145"/>
                  </a:lnTo>
                  <a:lnTo>
                    <a:pt x="270" y="607"/>
                  </a:lnTo>
                  <a:lnTo>
                    <a:pt x="236" y="337"/>
                  </a:lnTo>
                  <a:lnTo>
                    <a:pt x="203" y="236"/>
                  </a:lnTo>
                  <a:lnTo>
                    <a:pt x="169" y="102"/>
                  </a:lnTo>
                  <a:close/>
                  <a:moveTo>
                    <a:pt x="371" y="1"/>
                  </a:moveTo>
                  <a:lnTo>
                    <a:pt x="270" y="34"/>
                  </a:lnTo>
                  <a:lnTo>
                    <a:pt x="169" y="102"/>
                  </a:lnTo>
                  <a:lnTo>
                    <a:pt x="135" y="102"/>
                  </a:lnTo>
                  <a:lnTo>
                    <a:pt x="68" y="270"/>
                  </a:lnTo>
                  <a:lnTo>
                    <a:pt x="34" y="405"/>
                  </a:lnTo>
                  <a:lnTo>
                    <a:pt x="0" y="775"/>
                  </a:lnTo>
                  <a:lnTo>
                    <a:pt x="34" y="1516"/>
                  </a:lnTo>
                  <a:lnTo>
                    <a:pt x="34" y="1718"/>
                  </a:lnTo>
                  <a:lnTo>
                    <a:pt x="34" y="1987"/>
                  </a:lnTo>
                  <a:lnTo>
                    <a:pt x="68" y="2088"/>
                  </a:lnTo>
                  <a:lnTo>
                    <a:pt x="102" y="2223"/>
                  </a:lnTo>
                  <a:lnTo>
                    <a:pt x="169" y="2290"/>
                  </a:lnTo>
                  <a:lnTo>
                    <a:pt x="270" y="2357"/>
                  </a:lnTo>
                  <a:lnTo>
                    <a:pt x="304" y="2324"/>
                  </a:lnTo>
                  <a:lnTo>
                    <a:pt x="337" y="2290"/>
                  </a:lnTo>
                  <a:lnTo>
                    <a:pt x="573" y="2324"/>
                  </a:lnTo>
                  <a:lnTo>
                    <a:pt x="1347" y="2324"/>
                  </a:lnTo>
                  <a:lnTo>
                    <a:pt x="2391" y="2223"/>
                  </a:lnTo>
                  <a:lnTo>
                    <a:pt x="2526" y="2223"/>
                  </a:lnTo>
                  <a:lnTo>
                    <a:pt x="2526" y="2189"/>
                  </a:lnTo>
                  <a:lnTo>
                    <a:pt x="2559" y="1953"/>
                  </a:lnTo>
                  <a:lnTo>
                    <a:pt x="2559" y="1684"/>
                  </a:lnTo>
                  <a:lnTo>
                    <a:pt x="2526" y="1179"/>
                  </a:lnTo>
                  <a:lnTo>
                    <a:pt x="2526" y="573"/>
                  </a:lnTo>
                  <a:lnTo>
                    <a:pt x="2492" y="304"/>
                  </a:lnTo>
                  <a:lnTo>
                    <a:pt x="2458" y="1"/>
                  </a:lnTo>
                  <a:lnTo>
                    <a:pt x="2357" y="1"/>
                  </a:lnTo>
                  <a:lnTo>
                    <a:pt x="2324" y="34"/>
                  </a:lnTo>
                  <a:lnTo>
                    <a:pt x="181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>
              <a:defPPr>
                <a:defRPr lang="en-US"/>
              </a:defPPr>
              <a:lvl1pPr marL="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286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29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571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715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857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00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77" name="Google Shape;877;p6"/>
            <p:cNvSpPr/>
            <p:nvPr>
              <p:custDataLst>
                <p:tags r:id="rId34"/>
              </p:custDataLst>
            </p:nvPr>
          </p:nvSpPr>
          <p:spPr>
            <a:xfrm>
              <a:off x="4552375" y="2915575"/>
              <a:ext cx="15175" cy="17700"/>
            </a:xfrm>
            <a:custGeom>
              <a:avLst/>
              <a:gdLst/>
              <a:ahLst/>
              <a:cxnLst/>
              <a:rect l="l" t="t" r="r" b="b"/>
              <a:pathLst>
                <a:path w="607" h="708" extrusionOk="0">
                  <a:moveTo>
                    <a:pt x="371" y="370"/>
                  </a:moveTo>
                  <a:lnTo>
                    <a:pt x="371" y="438"/>
                  </a:lnTo>
                  <a:lnTo>
                    <a:pt x="337" y="471"/>
                  </a:lnTo>
                  <a:lnTo>
                    <a:pt x="270" y="505"/>
                  </a:lnTo>
                  <a:lnTo>
                    <a:pt x="169" y="505"/>
                  </a:lnTo>
                  <a:lnTo>
                    <a:pt x="202" y="438"/>
                  </a:lnTo>
                  <a:lnTo>
                    <a:pt x="236" y="404"/>
                  </a:lnTo>
                  <a:lnTo>
                    <a:pt x="337" y="370"/>
                  </a:lnTo>
                  <a:close/>
                  <a:moveTo>
                    <a:pt x="371" y="0"/>
                  </a:moveTo>
                  <a:lnTo>
                    <a:pt x="236" y="34"/>
                  </a:lnTo>
                  <a:lnTo>
                    <a:pt x="202" y="67"/>
                  </a:lnTo>
                  <a:lnTo>
                    <a:pt x="169" y="135"/>
                  </a:lnTo>
                  <a:lnTo>
                    <a:pt x="169" y="168"/>
                  </a:lnTo>
                  <a:lnTo>
                    <a:pt x="169" y="236"/>
                  </a:lnTo>
                  <a:lnTo>
                    <a:pt x="202" y="236"/>
                  </a:lnTo>
                  <a:lnTo>
                    <a:pt x="135" y="269"/>
                  </a:lnTo>
                  <a:lnTo>
                    <a:pt x="34" y="337"/>
                  </a:lnTo>
                  <a:lnTo>
                    <a:pt x="0" y="471"/>
                  </a:lnTo>
                  <a:lnTo>
                    <a:pt x="0" y="572"/>
                  </a:lnTo>
                  <a:lnTo>
                    <a:pt x="34" y="673"/>
                  </a:lnTo>
                  <a:lnTo>
                    <a:pt x="135" y="707"/>
                  </a:lnTo>
                  <a:lnTo>
                    <a:pt x="371" y="707"/>
                  </a:lnTo>
                  <a:lnTo>
                    <a:pt x="472" y="640"/>
                  </a:lnTo>
                  <a:lnTo>
                    <a:pt x="573" y="505"/>
                  </a:lnTo>
                  <a:lnTo>
                    <a:pt x="606" y="370"/>
                  </a:lnTo>
                  <a:lnTo>
                    <a:pt x="606" y="236"/>
                  </a:lnTo>
                  <a:lnTo>
                    <a:pt x="573" y="101"/>
                  </a:lnTo>
                  <a:lnTo>
                    <a:pt x="539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>
              <a:defPPr>
                <a:defRPr lang="en-US"/>
              </a:defPPr>
              <a:lvl1pPr marL="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286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29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571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715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857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00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78" name="Google Shape;878;p6"/>
            <p:cNvSpPr/>
            <p:nvPr>
              <p:custDataLst>
                <p:tags r:id="rId35"/>
              </p:custDataLst>
            </p:nvPr>
          </p:nvSpPr>
          <p:spPr>
            <a:xfrm>
              <a:off x="4171925" y="2986275"/>
              <a:ext cx="14325" cy="21050"/>
            </a:xfrm>
            <a:custGeom>
              <a:avLst/>
              <a:gdLst/>
              <a:ahLst/>
              <a:cxnLst/>
              <a:rect l="l" t="t" r="r" b="b"/>
              <a:pathLst>
                <a:path w="573" h="842" extrusionOk="0">
                  <a:moveTo>
                    <a:pt x="371" y="202"/>
                  </a:moveTo>
                  <a:lnTo>
                    <a:pt x="337" y="337"/>
                  </a:lnTo>
                  <a:lnTo>
                    <a:pt x="270" y="371"/>
                  </a:lnTo>
                  <a:lnTo>
                    <a:pt x="202" y="404"/>
                  </a:lnTo>
                  <a:lnTo>
                    <a:pt x="169" y="472"/>
                  </a:lnTo>
                  <a:lnTo>
                    <a:pt x="169" y="438"/>
                  </a:lnTo>
                  <a:lnTo>
                    <a:pt x="169" y="371"/>
                  </a:lnTo>
                  <a:lnTo>
                    <a:pt x="202" y="303"/>
                  </a:lnTo>
                  <a:lnTo>
                    <a:pt x="236" y="236"/>
                  </a:lnTo>
                  <a:lnTo>
                    <a:pt x="303" y="202"/>
                  </a:lnTo>
                  <a:close/>
                  <a:moveTo>
                    <a:pt x="371" y="0"/>
                  </a:moveTo>
                  <a:lnTo>
                    <a:pt x="236" y="68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34" y="169"/>
                  </a:lnTo>
                  <a:lnTo>
                    <a:pt x="34" y="236"/>
                  </a:lnTo>
                  <a:lnTo>
                    <a:pt x="0" y="371"/>
                  </a:lnTo>
                  <a:lnTo>
                    <a:pt x="0" y="505"/>
                  </a:lnTo>
                  <a:lnTo>
                    <a:pt x="68" y="775"/>
                  </a:lnTo>
                  <a:lnTo>
                    <a:pt x="68" y="808"/>
                  </a:lnTo>
                  <a:lnTo>
                    <a:pt x="135" y="808"/>
                  </a:lnTo>
                  <a:lnTo>
                    <a:pt x="169" y="775"/>
                  </a:lnTo>
                  <a:lnTo>
                    <a:pt x="169" y="741"/>
                  </a:lnTo>
                  <a:lnTo>
                    <a:pt x="169" y="606"/>
                  </a:lnTo>
                  <a:lnTo>
                    <a:pt x="236" y="674"/>
                  </a:lnTo>
                  <a:lnTo>
                    <a:pt x="303" y="775"/>
                  </a:lnTo>
                  <a:lnTo>
                    <a:pt x="371" y="808"/>
                  </a:lnTo>
                  <a:lnTo>
                    <a:pt x="472" y="842"/>
                  </a:lnTo>
                  <a:lnTo>
                    <a:pt x="539" y="842"/>
                  </a:lnTo>
                  <a:lnTo>
                    <a:pt x="573" y="775"/>
                  </a:lnTo>
                  <a:lnTo>
                    <a:pt x="573" y="741"/>
                  </a:lnTo>
                  <a:lnTo>
                    <a:pt x="505" y="674"/>
                  </a:lnTo>
                  <a:lnTo>
                    <a:pt x="404" y="640"/>
                  </a:lnTo>
                  <a:lnTo>
                    <a:pt x="337" y="539"/>
                  </a:lnTo>
                  <a:lnTo>
                    <a:pt x="472" y="438"/>
                  </a:lnTo>
                  <a:lnTo>
                    <a:pt x="539" y="270"/>
                  </a:lnTo>
                  <a:lnTo>
                    <a:pt x="573" y="169"/>
                  </a:lnTo>
                  <a:lnTo>
                    <a:pt x="539" y="101"/>
                  </a:lnTo>
                  <a:lnTo>
                    <a:pt x="472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>
              <a:defPPr>
                <a:defRPr lang="en-US"/>
              </a:defPPr>
              <a:lvl1pPr marL="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286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29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571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715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857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00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79" name="Google Shape;879;p6"/>
            <p:cNvSpPr/>
            <p:nvPr>
              <p:custDataLst>
                <p:tags r:id="rId36"/>
              </p:custDataLst>
            </p:nvPr>
          </p:nvSpPr>
          <p:spPr>
            <a:xfrm>
              <a:off x="4150025" y="2965225"/>
              <a:ext cx="58950" cy="59775"/>
            </a:xfrm>
            <a:custGeom>
              <a:avLst/>
              <a:gdLst/>
              <a:ahLst/>
              <a:cxnLst/>
              <a:rect l="l" t="t" r="r" b="b"/>
              <a:pathLst>
                <a:path w="2358" h="2391" extrusionOk="0">
                  <a:moveTo>
                    <a:pt x="1550" y="1"/>
                  </a:moveTo>
                  <a:lnTo>
                    <a:pt x="944" y="34"/>
                  </a:lnTo>
                  <a:lnTo>
                    <a:pt x="237" y="34"/>
                  </a:lnTo>
                  <a:lnTo>
                    <a:pt x="35" y="102"/>
                  </a:lnTo>
                  <a:lnTo>
                    <a:pt x="1" y="135"/>
                  </a:lnTo>
                  <a:lnTo>
                    <a:pt x="102" y="203"/>
                  </a:lnTo>
                  <a:lnTo>
                    <a:pt x="203" y="236"/>
                  </a:lnTo>
                  <a:lnTo>
                    <a:pt x="371" y="270"/>
                  </a:lnTo>
                  <a:lnTo>
                    <a:pt x="1415" y="270"/>
                  </a:lnTo>
                  <a:lnTo>
                    <a:pt x="2055" y="203"/>
                  </a:lnTo>
                  <a:lnTo>
                    <a:pt x="2021" y="438"/>
                  </a:lnTo>
                  <a:lnTo>
                    <a:pt x="2021" y="640"/>
                  </a:lnTo>
                  <a:lnTo>
                    <a:pt x="2055" y="1078"/>
                  </a:lnTo>
                  <a:lnTo>
                    <a:pt x="2088" y="1583"/>
                  </a:lnTo>
                  <a:lnTo>
                    <a:pt x="2088" y="1852"/>
                  </a:lnTo>
                  <a:lnTo>
                    <a:pt x="2122" y="2122"/>
                  </a:lnTo>
                  <a:lnTo>
                    <a:pt x="977" y="2155"/>
                  </a:lnTo>
                  <a:lnTo>
                    <a:pt x="573" y="2122"/>
                  </a:lnTo>
                  <a:lnTo>
                    <a:pt x="371" y="2155"/>
                  </a:lnTo>
                  <a:lnTo>
                    <a:pt x="304" y="2223"/>
                  </a:lnTo>
                  <a:lnTo>
                    <a:pt x="203" y="2256"/>
                  </a:lnTo>
                  <a:lnTo>
                    <a:pt x="203" y="2290"/>
                  </a:lnTo>
                  <a:lnTo>
                    <a:pt x="304" y="2324"/>
                  </a:lnTo>
                  <a:lnTo>
                    <a:pt x="405" y="2357"/>
                  </a:lnTo>
                  <a:lnTo>
                    <a:pt x="573" y="2391"/>
                  </a:lnTo>
                  <a:lnTo>
                    <a:pt x="1617" y="2391"/>
                  </a:lnTo>
                  <a:lnTo>
                    <a:pt x="2257" y="2357"/>
                  </a:lnTo>
                  <a:lnTo>
                    <a:pt x="2324" y="2324"/>
                  </a:lnTo>
                  <a:lnTo>
                    <a:pt x="2358" y="2290"/>
                  </a:lnTo>
                  <a:lnTo>
                    <a:pt x="2358" y="2223"/>
                  </a:lnTo>
                  <a:lnTo>
                    <a:pt x="2324" y="2155"/>
                  </a:lnTo>
                  <a:lnTo>
                    <a:pt x="2324" y="1886"/>
                  </a:lnTo>
                  <a:lnTo>
                    <a:pt x="2324" y="1617"/>
                  </a:lnTo>
                  <a:lnTo>
                    <a:pt x="2290" y="1044"/>
                  </a:lnTo>
                  <a:lnTo>
                    <a:pt x="2290" y="607"/>
                  </a:lnTo>
                  <a:lnTo>
                    <a:pt x="2257" y="405"/>
                  </a:lnTo>
                  <a:lnTo>
                    <a:pt x="2223" y="169"/>
                  </a:lnTo>
                  <a:lnTo>
                    <a:pt x="2257" y="135"/>
                  </a:lnTo>
                  <a:lnTo>
                    <a:pt x="2257" y="68"/>
                  </a:lnTo>
                  <a:lnTo>
                    <a:pt x="2223" y="34"/>
                  </a:lnTo>
                  <a:lnTo>
                    <a:pt x="215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>
              <a:defPPr>
                <a:defRPr lang="en-US"/>
              </a:defPPr>
              <a:lvl1pPr marL="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286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29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571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715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857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00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80" name="Google Shape;880;p6"/>
            <p:cNvSpPr/>
            <p:nvPr>
              <p:custDataLst>
                <p:tags r:id="rId37"/>
              </p:custDataLst>
            </p:nvPr>
          </p:nvSpPr>
          <p:spPr>
            <a:xfrm>
              <a:off x="4238425" y="2984575"/>
              <a:ext cx="21050" cy="18550"/>
            </a:xfrm>
            <a:custGeom>
              <a:avLst/>
              <a:gdLst/>
              <a:ahLst/>
              <a:cxnLst/>
              <a:rect l="l" t="t" r="r" b="b"/>
              <a:pathLst>
                <a:path w="842" h="742" extrusionOk="0">
                  <a:moveTo>
                    <a:pt x="34" y="1"/>
                  </a:moveTo>
                  <a:lnTo>
                    <a:pt x="0" y="35"/>
                  </a:lnTo>
                  <a:lnTo>
                    <a:pt x="0" y="68"/>
                  </a:lnTo>
                  <a:lnTo>
                    <a:pt x="0" y="102"/>
                  </a:lnTo>
                  <a:lnTo>
                    <a:pt x="34" y="102"/>
                  </a:lnTo>
                  <a:lnTo>
                    <a:pt x="135" y="169"/>
                  </a:lnTo>
                  <a:lnTo>
                    <a:pt x="236" y="203"/>
                  </a:lnTo>
                  <a:lnTo>
                    <a:pt x="168" y="405"/>
                  </a:lnTo>
                  <a:lnTo>
                    <a:pt x="135" y="607"/>
                  </a:lnTo>
                  <a:lnTo>
                    <a:pt x="168" y="674"/>
                  </a:lnTo>
                  <a:lnTo>
                    <a:pt x="236" y="708"/>
                  </a:lnTo>
                  <a:lnTo>
                    <a:pt x="269" y="742"/>
                  </a:lnTo>
                  <a:lnTo>
                    <a:pt x="303" y="674"/>
                  </a:lnTo>
                  <a:lnTo>
                    <a:pt x="337" y="506"/>
                  </a:lnTo>
                  <a:lnTo>
                    <a:pt x="370" y="304"/>
                  </a:lnTo>
                  <a:lnTo>
                    <a:pt x="606" y="304"/>
                  </a:lnTo>
                  <a:lnTo>
                    <a:pt x="741" y="270"/>
                  </a:lnTo>
                  <a:lnTo>
                    <a:pt x="808" y="203"/>
                  </a:lnTo>
                  <a:lnTo>
                    <a:pt x="842" y="169"/>
                  </a:lnTo>
                  <a:lnTo>
                    <a:pt x="842" y="136"/>
                  </a:lnTo>
                  <a:lnTo>
                    <a:pt x="842" y="68"/>
                  </a:lnTo>
                  <a:lnTo>
                    <a:pt x="808" y="35"/>
                  </a:lnTo>
                  <a:lnTo>
                    <a:pt x="74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>
              <a:defPPr>
                <a:defRPr lang="en-US"/>
              </a:defPPr>
              <a:lvl1pPr marL="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286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29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571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715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857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00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81" name="Google Shape;881;p6"/>
            <p:cNvSpPr/>
            <p:nvPr>
              <p:custDataLst>
                <p:tags r:id="rId38"/>
              </p:custDataLst>
            </p:nvPr>
          </p:nvSpPr>
          <p:spPr>
            <a:xfrm>
              <a:off x="4199700" y="2927350"/>
              <a:ext cx="17700" cy="24425"/>
            </a:xfrm>
            <a:custGeom>
              <a:avLst/>
              <a:gdLst/>
              <a:ahLst/>
              <a:cxnLst/>
              <a:rect l="l" t="t" r="r" b="b"/>
              <a:pathLst>
                <a:path w="708" h="977" extrusionOk="0">
                  <a:moveTo>
                    <a:pt x="505" y="0"/>
                  </a:moveTo>
                  <a:lnTo>
                    <a:pt x="371" y="34"/>
                  </a:lnTo>
                  <a:lnTo>
                    <a:pt x="68" y="135"/>
                  </a:lnTo>
                  <a:lnTo>
                    <a:pt x="34" y="202"/>
                  </a:lnTo>
                  <a:lnTo>
                    <a:pt x="34" y="236"/>
                  </a:lnTo>
                  <a:lnTo>
                    <a:pt x="135" y="539"/>
                  </a:lnTo>
                  <a:lnTo>
                    <a:pt x="202" y="606"/>
                  </a:lnTo>
                  <a:lnTo>
                    <a:pt x="270" y="573"/>
                  </a:lnTo>
                  <a:lnTo>
                    <a:pt x="404" y="539"/>
                  </a:lnTo>
                  <a:lnTo>
                    <a:pt x="505" y="539"/>
                  </a:lnTo>
                  <a:lnTo>
                    <a:pt x="573" y="606"/>
                  </a:lnTo>
                  <a:lnTo>
                    <a:pt x="539" y="640"/>
                  </a:lnTo>
                  <a:lnTo>
                    <a:pt x="438" y="674"/>
                  </a:lnTo>
                  <a:lnTo>
                    <a:pt x="236" y="707"/>
                  </a:lnTo>
                  <a:lnTo>
                    <a:pt x="101" y="741"/>
                  </a:lnTo>
                  <a:lnTo>
                    <a:pt x="34" y="808"/>
                  </a:lnTo>
                  <a:lnTo>
                    <a:pt x="0" y="876"/>
                  </a:lnTo>
                  <a:lnTo>
                    <a:pt x="0" y="909"/>
                  </a:lnTo>
                  <a:lnTo>
                    <a:pt x="34" y="943"/>
                  </a:lnTo>
                  <a:lnTo>
                    <a:pt x="68" y="977"/>
                  </a:lnTo>
                  <a:lnTo>
                    <a:pt x="101" y="943"/>
                  </a:lnTo>
                  <a:lnTo>
                    <a:pt x="169" y="909"/>
                  </a:lnTo>
                  <a:lnTo>
                    <a:pt x="270" y="876"/>
                  </a:lnTo>
                  <a:lnTo>
                    <a:pt x="438" y="876"/>
                  </a:lnTo>
                  <a:lnTo>
                    <a:pt x="573" y="808"/>
                  </a:lnTo>
                  <a:lnTo>
                    <a:pt x="640" y="775"/>
                  </a:lnTo>
                  <a:lnTo>
                    <a:pt x="707" y="707"/>
                  </a:lnTo>
                  <a:lnTo>
                    <a:pt x="707" y="640"/>
                  </a:lnTo>
                  <a:lnTo>
                    <a:pt x="707" y="539"/>
                  </a:lnTo>
                  <a:lnTo>
                    <a:pt x="674" y="472"/>
                  </a:lnTo>
                  <a:lnTo>
                    <a:pt x="606" y="404"/>
                  </a:lnTo>
                  <a:lnTo>
                    <a:pt x="539" y="371"/>
                  </a:lnTo>
                  <a:lnTo>
                    <a:pt x="438" y="371"/>
                  </a:lnTo>
                  <a:lnTo>
                    <a:pt x="270" y="404"/>
                  </a:lnTo>
                  <a:lnTo>
                    <a:pt x="236" y="270"/>
                  </a:lnTo>
                  <a:lnTo>
                    <a:pt x="472" y="169"/>
                  </a:lnTo>
                  <a:lnTo>
                    <a:pt x="674" y="101"/>
                  </a:lnTo>
                  <a:lnTo>
                    <a:pt x="674" y="34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>
              <a:defPPr>
                <a:defRPr lang="en-US"/>
              </a:defPPr>
              <a:lvl1pPr marL="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286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29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571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715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857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00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82" name="Google Shape;882;p6"/>
            <p:cNvSpPr/>
            <p:nvPr>
              <p:custDataLst>
                <p:tags r:id="rId39"/>
              </p:custDataLst>
            </p:nvPr>
          </p:nvSpPr>
          <p:spPr>
            <a:xfrm>
              <a:off x="3843650" y="3509800"/>
              <a:ext cx="220550" cy="34550"/>
            </a:xfrm>
            <a:custGeom>
              <a:avLst/>
              <a:gdLst/>
              <a:ahLst/>
              <a:cxnLst/>
              <a:rect l="l" t="t" r="r" b="b"/>
              <a:pathLst>
                <a:path w="8822" h="1382" extrusionOk="0">
                  <a:moveTo>
                    <a:pt x="1" y="1"/>
                  </a:moveTo>
                  <a:lnTo>
                    <a:pt x="1" y="270"/>
                  </a:lnTo>
                  <a:lnTo>
                    <a:pt x="1078" y="472"/>
                  </a:lnTo>
                  <a:lnTo>
                    <a:pt x="2155" y="607"/>
                  </a:lnTo>
                  <a:lnTo>
                    <a:pt x="3233" y="708"/>
                  </a:lnTo>
                  <a:lnTo>
                    <a:pt x="4344" y="775"/>
                  </a:lnTo>
                  <a:lnTo>
                    <a:pt x="5421" y="876"/>
                  </a:lnTo>
                  <a:lnTo>
                    <a:pt x="6499" y="977"/>
                  </a:lnTo>
                  <a:lnTo>
                    <a:pt x="7576" y="1145"/>
                  </a:lnTo>
                  <a:lnTo>
                    <a:pt x="8115" y="1246"/>
                  </a:lnTo>
                  <a:lnTo>
                    <a:pt x="8653" y="1381"/>
                  </a:lnTo>
                  <a:lnTo>
                    <a:pt x="8754" y="1381"/>
                  </a:lnTo>
                  <a:lnTo>
                    <a:pt x="8822" y="1280"/>
                  </a:lnTo>
                  <a:lnTo>
                    <a:pt x="8788" y="1179"/>
                  </a:lnTo>
                  <a:lnTo>
                    <a:pt x="8754" y="1145"/>
                  </a:lnTo>
                  <a:lnTo>
                    <a:pt x="8721" y="1112"/>
                  </a:lnTo>
                  <a:lnTo>
                    <a:pt x="8182" y="1011"/>
                  </a:lnTo>
                  <a:lnTo>
                    <a:pt x="7643" y="876"/>
                  </a:lnTo>
                  <a:lnTo>
                    <a:pt x="6566" y="741"/>
                  </a:lnTo>
                  <a:lnTo>
                    <a:pt x="5455" y="607"/>
                  </a:lnTo>
                  <a:lnTo>
                    <a:pt x="4378" y="539"/>
                  </a:lnTo>
                  <a:lnTo>
                    <a:pt x="3267" y="438"/>
                  </a:lnTo>
                  <a:lnTo>
                    <a:pt x="2155" y="337"/>
                  </a:lnTo>
                  <a:lnTo>
                    <a:pt x="1078" y="203"/>
                  </a:lnTo>
                  <a:lnTo>
                    <a:pt x="539" y="10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>
              <a:defPPr>
                <a:defRPr lang="en-US"/>
              </a:defPPr>
              <a:lvl1pPr marL="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286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29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571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715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857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00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83" name="Google Shape;883;p6"/>
            <p:cNvSpPr/>
            <p:nvPr>
              <p:custDataLst>
                <p:tags r:id="rId40"/>
              </p:custDataLst>
            </p:nvPr>
          </p:nvSpPr>
          <p:spPr>
            <a:xfrm>
              <a:off x="4215700" y="2961850"/>
              <a:ext cx="63975" cy="60625"/>
            </a:xfrm>
            <a:custGeom>
              <a:avLst/>
              <a:gdLst/>
              <a:ahLst/>
              <a:cxnLst/>
              <a:rect l="l" t="t" r="r" b="b"/>
              <a:pathLst>
                <a:path w="2559" h="2425" extrusionOk="0">
                  <a:moveTo>
                    <a:pt x="1986" y="1"/>
                  </a:moveTo>
                  <a:lnTo>
                    <a:pt x="1616" y="68"/>
                  </a:lnTo>
                  <a:lnTo>
                    <a:pt x="909" y="68"/>
                  </a:lnTo>
                  <a:lnTo>
                    <a:pt x="539" y="102"/>
                  </a:lnTo>
                  <a:lnTo>
                    <a:pt x="202" y="136"/>
                  </a:lnTo>
                  <a:lnTo>
                    <a:pt x="168" y="68"/>
                  </a:lnTo>
                  <a:lnTo>
                    <a:pt x="168" y="35"/>
                  </a:lnTo>
                  <a:lnTo>
                    <a:pt x="101" y="35"/>
                  </a:lnTo>
                  <a:lnTo>
                    <a:pt x="67" y="68"/>
                  </a:lnTo>
                  <a:lnTo>
                    <a:pt x="34" y="304"/>
                  </a:lnTo>
                  <a:lnTo>
                    <a:pt x="0" y="573"/>
                  </a:lnTo>
                  <a:lnTo>
                    <a:pt x="0" y="1112"/>
                  </a:lnTo>
                  <a:lnTo>
                    <a:pt x="34" y="1718"/>
                  </a:lnTo>
                  <a:lnTo>
                    <a:pt x="67" y="2021"/>
                  </a:lnTo>
                  <a:lnTo>
                    <a:pt x="168" y="2324"/>
                  </a:lnTo>
                  <a:lnTo>
                    <a:pt x="202" y="2358"/>
                  </a:lnTo>
                  <a:lnTo>
                    <a:pt x="303" y="2358"/>
                  </a:lnTo>
                  <a:lnTo>
                    <a:pt x="337" y="2290"/>
                  </a:lnTo>
                  <a:lnTo>
                    <a:pt x="303" y="1987"/>
                  </a:lnTo>
                  <a:lnTo>
                    <a:pt x="303" y="1684"/>
                  </a:lnTo>
                  <a:lnTo>
                    <a:pt x="236" y="1078"/>
                  </a:lnTo>
                  <a:lnTo>
                    <a:pt x="236" y="674"/>
                  </a:lnTo>
                  <a:lnTo>
                    <a:pt x="202" y="237"/>
                  </a:lnTo>
                  <a:lnTo>
                    <a:pt x="438" y="270"/>
                  </a:lnTo>
                  <a:lnTo>
                    <a:pt x="1145" y="270"/>
                  </a:lnTo>
                  <a:lnTo>
                    <a:pt x="2222" y="203"/>
                  </a:lnTo>
                  <a:lnTo>
                    <a:pt x="2256" y="237"/>
                  </a:lnTo>
                  <a:lnTo>
                    <a:pt x="2289" y="270"/>
                  </a:lnTo>
                  <a:lnTo>
                    <a:pt x="2323" y="270"/>
                  </a:lnTo>
                  <a:lnTo>
                    <a:pt x="2289" y="573"/>
                  </a:lnTo>
                  <a:lnTo>
                    <a:pt x="2323" y="910"/>
                  </a:lnTo>
                  <a:lnTo>
                    <a:pt x="2357" y="2088"/>
                  </a:lnTo>
                  <a:lnTo>
                    <a:pt x="2121" y="2055"/>
                  </a:lnTo>
                  <a:lnTo>
                    <a:pt x="1885" y="2088"/>
                  </a:lnTo>
                  <a:lnTo>
                    <a:pt x="1414" y="2122"/>
                  </a:lnTo>
                  <a:lnTo>
                    <a:pt x="673" y="2122"/>
                  </a:lnTo>
                  <a:lnTo>
                    <a:pt x="539" y="2156"/>
                  </a:lnTo>
                  <a:lnTo>
                    <a:pt x="404" y="2189"/>
                  </a:lnTo>
                  <a:lnTo>
                    <a:pt x="337" y="2290"/>
                  </a:lnTo>
                  <a:lnTo>
                    <a:pt x="404" y="2358"/>
                  </a:lnTo>
                  <a:lnTo>
                    <a:pt x="505" y="2391"/>
                  </a:lnTo>
                  <a:lnTo>
                    <a:pt x="774" y="2425"/>
                  </a:lnTo>
                  <a:lnTo>
                    <a:pt x="1279" y="2358"/>
                  </a:lnTo>
                  <a:lnTo>
                    <a:pt x="2087" y="2358"/>
                  </a:lnTo>
                  <a:lnTo>
                    <a:pt x="2357" y="2290"/>
                  </a:lnTo>
                  <a:lnTo>
                    <a:pt x="2424" y="2324"/>
                  </a:lnTo>
                  <a:lnTo>
                    <a:pt x="2525" y="2324"/>
                  </a:lnTo>
                  <a:lnTo>
                    <a:pt x="2559" y="2257"/>
                  </a:lnTo>
                  <a:lnTo>
                    <a:pt x="2491" y="1078"/>
                  </a:lnTo>
                  <a:lnTo>
                    <a:pt x="2525" y="573"/>
                  </a:lnTo>
                  <a:lnTo>
                    <a:pt x="2491" y="304"/>
                  </a:lnTo>
                  <a:lnTo>
                    <a:pt x="2424" y="68"/>
                  </a:lnTo>
                  <a:lnTo>
                    <a:pt x="2390" y="68"/>
                  </a:lnTo>
                  <a:lnTo>
                    <a:pt x="2390" y="102"/>
                  </a:lnTo>
                  <a:lnTo>
                    <a:pt x="2357" y="102"/>
                  </a:lnTo>
                  <a:lnTo>
                    <a:pt x="2289" y="35"/>
                  </a:lnTo>
                  <a:lnTo>
                    <a:pt x="2222" y="35"/>
                  </a:lnTo>
                  <a:lnTo>
                    <a:pt x="198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>
              <a:defPPr>
                <a:defRPr lang="en-US"/>
              </a:defPPr>
              <a:lvl1pPr marL="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286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29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571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715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857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00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84" name="Google Shape;884;p6"/>
            <p:cNvSpPr/>
            <p:nvPr>
              <p:custDataLst>
                <p:tags r:id="rId41"/>
              </p:custDataLst>
            </p:nvPr>
          </p:nvSpPr>
          <p:spPr>
            <a:xfrm>
              <a:off x="4347000" y="5169650"/>
              <a:ext cx="557225" cy="307225"/>
            </a:xfrm>
            <a:custGeom>
              <a:avLst/>
              <a:gdLst/>
              <a:ahLst/>
              <a:cxnLst/>
              <a:rect l="l" t="t" r="r" b="b"/>
              <a:pathLst>
                <a:path w="22289" h="12289" extrusionOk="0">
                  <a:moveTo>
                    <a:pt x="472" y="5757"/>
                  </a:moveTo>
                  <a:lnTo>
                    <a:pt x="674" y="6262"/>
                  </a:lnTo>
                  <a:lnTo>
                    <a:pt x="943" y="6734"/>
                  </a:lnTo>
                  <a:lnTo>
                    <a:pt x="606" y="6734"/>
                  </a:lnTo>
                  <a:lnTo>
                    <a:pt x="438" y="6666"/>
                  </a:lnTo>
                  <a:lnTo>
                    <a:pt x="270" y="6565"/>
                  </a:lnTo>
                  <a:lnTo>
                    <a:pt x="169" y="6464"/>
                  </a:lnTo>
                  <a:lnTo>
                    <a:pt x="135" y="6363"/>
                  </a:lnTo>
                  <a:lnTo>
                    <a:pt x="135" y="6262"/>
                  </a:lnTo>
                  <a:lnTo>
                    <a:pt x="169" y="6128"/>
                  </a:lnTo>
                  <a:lnTo>
                    <a:pt x="303" y="5926"/>
                  </a:lnTo>
                  <a:lnTo>
                    <a:pt x="472" y="5757"/>
                  </a:lnTo>
                  <a:close/>
                  <a:moveTo>
                    <a:pt x="11414" y="6094"/>
                  </a:moveTo>
                  <a:lnTo>
                    <a:pt x="11548" y="6161"/>
                  </a:lnTo>
                  <a:lnTo>
                    <a:pt x="11717" y="6565"/>
                  </a:lnTo>
                  <a:lnTo>
                    <a:pt x="11784" y="6969"/>
                  </a:lnTo>
                  <a:lnTo>
                    <a:pt x="11548" y="6835"/>
                  </a:lnTo>
                  <a:lnTo>
                    <a:pt x="11245" y="6734"/>
                  </a:lnTo>
                  <a:lnTo>
                    <a:pt x="10976" y="6633"/>
                  </a:lnTo>
                  <a:lnTo>
                    <a:pt x="10673" y="6565"/>
                  </a:lnTo>
                  <a:lnTo>
                    <a:pt x="10875" y="6363"/>
                  </a:lnTo>
                  <a:lnTo>
                    <a:pt x="11077" y="6195"/>
                  </a:lnTo>
                  <a:lnTo>
                    <a:pt x="11178" y="6128"/>
                  </a:lnTo>
                  <a:lnTo>
                    <a:pt x="11279" y="6094"/>
                  </a:lnTo>
                  <a:close/>
                  <a:moveTo>
                    <a:pt x="1852" y="0"/>
                  </a:moveTo>
                  <a:lnTo>
                    <a:pt x="1785" y="34"/>
                  </a:lnTo>
                  <a:lnTo>
                    <a:pt x="1751" y="101"/>
                  </a:lnTo>
                  <a:lnTo>
                    <a:pt x="1549" y="741"/>
                  </a:lnTo>
                  <a:lnTo>
                    <a:pt x="1280" y="1347"/>
                  </a:lnTo>
                  <a:lnTo>
                    <a:pt x="775" y="2559"/>
                  </a:lnTo>
                  <a:lnTo>
                    <a:pt x="573" y="3199"/>
                  </a:lnTo>
                  <a:lnTo>
                    <a:pt x="404" y="3805"/>
                  </a:lnTo>
                  <a:lnTo>
                    <a:pt x="337" y="4141"/>
                  </a:lnTo>
                  <a:lnTo>
                    <a:pt x="303" y="4478"/>
                  </a:lnTo>
                  <a:lnTo>
                    <a:pt x="303" y="4781"/>
                  </a:lnTo>
                  <a:lnTo>
                    <a:pt x="303" y="5151"/>
                  </a:lnTo>
                  <a:lnTo>
                    <a:pt x="371" y="5421"/>
                  </a:lnTo>
                  <a:lnTo>
                    <a:pt x="438" y="5690"/>
                  </a:lnTo>
                  <a:lnTo>
                    <a:pt x="202" y="5825"/>
                  </a:lnTo>
                  <a:lnTo>
                    <a:pt x="135" y="5926"/>
                  </a:lnTo>
                  <a:lnTo>
                    <a:pt x="68" y="6027"/>
                  </a:lnTo>
                  <a:lnTo>
                    <a:pt x="0" y="6128"/>
                  </a:lnTo>
                  <a:lnTo>
                    <a:pt x="0" y="6262"/>
                  </a:lnTo>
                  <a:lnTo>
                    <a:pt x="0" y="6363"/>
                  </a:lnTo>
                  <a:lnTo>
                    <a:pt x="34" y="6498"/>
                  </a:lnTo>
                  <a:lnTo>
                    <a:pt x="101" y="6633"/>
                  </a:lnTo>
                  <a:lnTo>
                    <a:pt x="202" y="6734"/>
                  </a:lnTo>
                  <a:lnTo>
                    <a:pt x="337" y="6801"/>
                  </a:lnTo>
                  <a:lnTo>
                    <a:pt x="472" y="6868"/>
                  </a:lnTo>
                  <a:lnTo>
                    <a:pt x="775" y="6902"/>
                  </a:lnTo>
                  <a:lnTo>
                    <a:pt x="1078" y="6902"/>
                  </a:lnTo>
                  <a:lnTo>
                    <a:pt x="1414" y="7340"/>
                  </a:lnTo>
                  <a:lnTo>
                    <a:pt x="1818" y="7744"/>
                  </a:lnTo>
                  <a:lnTo>
                    <a:pt x="2256" y="8047"/>
                  </a:lnTo>
                  <a:lnTo>
                    <a:pt x="2458" y="8182"/>
                  </a:lnTo>
                  <a:lnTo>
                    <a:pt x="2694" y="8283"/>
                  </a:lnTo>
                  <a:lnTo>
                    <a:pt x="3300" y="8485"/>
                  </a:lnTo>
                  <a:lnTo>
                    <a:pt x="3939" y="8653"/>
                  </a:lnTo>
                  <a:lnTo>
                    <a:pt x="5252" y="8956"/>
                  </a:lnTo>
                  <a:lnTo>
                    <a:pt x="5825" y="9057"/>
                  </a:lnTo>
                  <a:lnTo>
                    <a:pt x="6397" y="9091"/>
                  </a:lnTo>
                  <a:lnTo>
                    <a:pt x="6700" y="9091"/>
                  </a:lnTo>
                  <a:lnTo>
                    <a:pt x="6969" y="9057"/>
                  </a:lnTo>
                  <a:lnTo>
                    <a:pt x="7273" y="9023"/>
                  </a:lnTo>
                  <a:lnTo>
                    <a:pt x="7542" y="8922"/>
                  </a:lnTo>
                  <a:lnTo>
                    <a:pt x="7845" y="8821"/>
                  </a:lnTo>
                  <a:lnTo>
                    <a:pt x="8081" y="8720"/>
                  </a:lnTo>
                  <a:lnTo>
                    <a:pt x="8586" y="8417"/>
                  </a:lnTo>
                  <a:lnTo>
                    <a:pt x="9091" y="8081"/>
                  </a:lnTo>
                  <a:lnTo>
                    <a:pt x="9528" y="7710"/>
                  </a:lnTo>
                  <a:lnTo>
                    <a:pt x="10067" y="7205"/>
                  </a:lnTo>
                  <a:lnTo>
                    <a:pt x="10572" y="6700"/>
                  </a:lnTo>
                  <a:lnTo>
                    <a:pt x="11178" y="6902"/>
                  </a:lnTo>
                  <a:lnTo>
                    <a:pt x="11515" y="7070"/>
                  </a:lnTo>
                  <a:lnTo>
                    <a:pt x="11818" y="7205"/>
                  </a:lnTo>
                  <a:lnTo>
                    <a:pt x="11851" y="7609"/>
                  </a:lnTo>
                  <a:lnTo>
                    <a:pt x="11851" y="8013"/>
                  </a:lnTo>
                  <a:lnTo>
                    <a:pt x="11818" y="8855"/>
                  </a:lnTo>
                  <a:lnTo>
                    <a:pt x="11851" y="9326"/>
                  </a:lnTo>
                  <a:lnTo>
                    <a:pt x="11986" y="9798"/>
                  </a:lnTo>
                  <a:lnTo>
                    <a:pt x="12121" y="10269"/>
                  </a:lnTo>
                  <a:lnTo>
                    <a:pt x="12323" y="10707"/>
                  </a:lnTo>
                  <a:lnTo>
                    <a:pt x="12592" y="11144"/>
                  </a:lnTo>
                  <a:lnTo>
                    <a:pt x="12895" y="11515"/>
                  </a:lnTo>
                  <a:lnTo>
                    <a:pt x="13232" y="11885"/>
                  </a:lnTo>
                  <a:lnTo>
                    <a:pt x="13636" y="12188"/>
                  </a:lnTo>
                  <a:lnTo>
                    <a:pt x="13737" y="12289"/>
                  </a:lnTo>
                  <a:lnTo>
                    <a:pt x="14073" y="12289"/>
                  </a:lnTo>
                  <a:lnTo>
                    <a:pt x="13501" y="11818"/>
                  </a:lnTo>
                  <a:lnTo>
                    <a:pt x="13265" y="11548"/>
                  </a:lnTo>
                  <a:lnTo>
                    <a:pt x="12996" y="11279"/>
                  </a:lnTo>
                  <a:lnTo>
                    <a:pt x="12794" y="11010"/>
                  </a:lnTo>
                  <a:lnTo>
                    <a:pt x="12592" y="10707"/>
                  </a:lnTo>
                  <a:lnTo>
                    <a:pt x="12424" y="10404"/>
                  </a:lnTo>
                  <a:lnTo>
                    <a:pt x="12255" y="10067"/>
                  </a:lnTo>
                  <a:lnTo>
                    <a:pt x="12188" y="9798"/>
                  </a:lnTo>
                  <a:lnTo>
                    <a:pt x="12121" y="9562"/>
                  </a:lnTo>
                  <a:lnTo>
                    <a:pt x="12087" y="9023"/>
                  </a:lnTo>
                  <a:lnTo>
                    <a:pt x="12087" y="8451"/>
                  </a:lnTo>
                  <a:lnTo>
                    <a:pt x="12087" y="7912"/>
                  </a:lnTo>
                  <a:lnTo>
                    <a:pt x="12087" y="7340"/>
                  </a:lnTo>
                  <a:lnTo>
                    <a:pt x="12053" y="7070"/>
                  </a:lnTo>
                  <a:lnTo>
                    <a:pt x="11986" y="6835"/>
                  </a:lnTo>
                  <a:lnTo>
                    <a:pt x="11919" y="6565"/>
                  </a:lnTo>
                  <a:lnTo>
                    <a:pt x="11818" y="6363"/>
                  </a:lnTo>
                  <a:lnTo>
                    <a:pt x="11683" y="6128"/>
                  </a:lnTo>
                  <a:lnTo>
                    <a:pt x="11481" y="5926"/>
                  </a:lnTo>
                  <a:lnTo>
                    <a:pt x="11346" y="5825"/>
                  </a:lnTo>
                  <a:lnTo>
                    <a:pt x="11279" y="5791"/>
                  </a:lnTo>
                  <a:lnTo>
                    <a:pt x="11245" y="5825"/>
                  </a:lnTo>
                  <a:lnTo>
                    <a:pt x="10437" y="6565"/>
                  </a:lnTo>
                  <a:lnTo>
                    <a:pt x="9663" y="7306"/>
                  </a:lnTo>
                  <a:lnTo>
                    <a:pt x="9225" y="7676"/>
                  </a:lnTo>
                  <a:lnTo>
                    <a:pt x="8788" y="7979"/>
                  </a:lnTo>
                  <a:lnTo>
                    <a:pt x="8350" y="8283"/>
                  </a:lnTo>
                  <a:lnTo>
                    <a:pt x="7879" y="8552"/>
                  </a:lnTo>
                  <a:lnTo>
                    <a:pt x="7576" y="8687"/>
                  </a:lnTo>
                  <a:lnTo>
                    <a:pt x="7306" y="8754"/>
                  </a:lnTo>
                  <a:lnTo>
                    <a:pt x="7003" y="8821"/>
                  </a:lnTo>
                  <a:lnTo>
                    <a:pt x="6734" y="8855"/>
                  </a:lnTo>
                  <a:lnTo>
                    <a:pt x="6128" y="8855"/>
                  </a:lnTo>
                  <a:lnTo>
                    <a:pt x="5522" y="8788"/>
                  </a:lnTo>
                  <a:lnTo>
                    <a:pt x="4916" y="8687"/>
                  </a:lnTo>
                  <a:lnTo>
                    <a:pt x="4310" y="8518"/>
                  </a:lnTo>
                  <a:lnTo>
                    <a:pt x="3165" y="8215"/>
                  </a:lnTo>
                  <a:lnTo>
                    <a:pt x="2896" y="8114"/>
                  </a:lnTo>
                  <a:lnTo>
                    <a:pt x="2593" y="7979"/>
                  </a:lnTo>
                  <a:lnTo>
                    <a:pt x="2357" y="7845"/>
                  </a:lnTo>
                  <a:lnTo>
                    <a:pt x="2088" y="7643"/>
                  </a:lnTo>
                  <a:lnTo>
                    <a:pt x="1852" y="7441"/>
                  </a:lnTo>
                  <a:lnTo>
                    <a:pt x="1650" y="7239"/>
                  </a:lnTo>
                  <a:lnTo>
                    <a:pt x="1448" y="6969"/>
                  </a:lnTo>
                  <a:lnTo>
                    <a:pt x="1246" y="6734"/>
                  </a:lnTo>
                  <a:lnTo>
                    <a:pt x="1078" y="6464"/>
                  </a:lnTo>
                  <a:lnTo>
                    <a:pt x="943" y="6161"/>
                  </a:lnTo>
                  <a:lnTo>
                    <a:pt x="808" y="5892"/>
                  </a:lnTo>
                  <a:lnTo>
                    <a:pt x="707" y="5589"/>
                  </a:lnTo>
                  <a:lnTo>
                    <a:pt x="606" y="5286"/>
                  </a:lnTo>
                  <a:lnTo>
                    <a:pt x="573" y="5017"/>
                  </a:lnTo>
                  <a:lnTo>
                    <a:pt x="539" y="4714"/>
                  </a:lnTo>
                  <a:lnTo>
                    <a:pt x="539" y="4411"/>
                  </a:lnTo>
                  <a:lnTo>
                    <a:pt x="606" y="3872"/>
                  </a:lnTo>
                  <a:lnTo>
                    <a:pt x="707" y="3333"/>
                  </a:lnTo>
                  <a:lnTo>
                    <a:pt x="909" y="2828"/>
                  </a:lnTo>
                  <a:lnTo>
                    <a:pt x="1111" y="2290"/>
                  </a:lnTo>
                  <a:lnTo>
                    <a:pt x="1549" y="1280"/>
                  </a:lnTo>
                  <a:lnTo>
                    <a:pt x="1751" y="775"/>
                  </a:lnTo>
                  <a:lnTo>
                    <a:pt x="1953" y="236"/>
                  </a:lnTo>
                  <a:lnTo>
                    <a:pt x="3266" y="472"/>
                  </a:lnTo>
                  <a:lnTo>
                    <a:pt x="4545" y="741"/>
                  </a:lnTo>
                  <a:lnTo>
                    <a:pt x="5858" y="1044"/>
                  </a:lnTo>
                  <a:lnTo>
                    <a:pt x="7138" y="1381"/>
                  </a:lnTo>
                  <a:lnTo>
                    <a:pt x="8417" y="1751"/>
                  </a:lnTo>
                  <a:lnTo>
                    <a:pt x="9663" y="2189"/>
                  </a:lnTo>
                  <a:lnTo>
                    <a:pt x="10909" y="2626"/>
                  </a:lnTo>
                  <a:lnTo>
                    <a:pt x="12154" y="3098"/>
                  </a:lnTo>
                  <a:lnTo>
                    <a:pt x="13434" y="3636"/>
                  </a:lnTo>
                  <a:lnTo>
                    <a:pt x="14713" y="4209"/>
                  </a:lnTo>
                  <a:lnTo>
                    <a:pt x="17238" y="5387"/>
                  </a:lnTo>
                  <a:lnTo>
                    <a:pt x="19763" y="6633"/>
                  </a:lnTo>
                  <a:lnTo>
                    <a:pt x="20336" y="6902"/>
                  </a:lnTo>
                  <a:lnTo>
                    <a:pt x="20706" y="7070"/>
                  </a:lnTo>
                  <a:lnTo>
                    <a:pt x="21076" y="7272"/>
                  </a:lnTo>
                  <a:lnTo>
                    <a:pt x="21413" y="7508"/>
                  </a:lnTo>
                  <a:lnTo>
                    <a:pt x="21716" y="7744"/>
                  </a:lnTo>
                  <a:lnTo>
                    <a:pt x="21851" y="7878"/>
                  </a:lnTo>
                  <a:lnTo>
                    <a:pt x="21952" y="8013"/>
                  </a:lnTo>
                  <a:lnTo>
                    <a:pt x="22019" y="8148"/>
                  </a:lnTo>
                  <a:lnTo>
                    <a:pt x="22053" y="8316"/>
                  </a:lnTo>
                  <a:lnTo>
                    <a:pt x="21548" y="9461"/>
                  </a:lnTo>
                  <a:lnTo>
                    <a:pt x="21009" y="10606"/>
                  </a:lnTo>
                  <a:lnTo>
                    <a:pt x="20605" y="11447"/>
                  </a:lnTo>
                  <a:lnTo>
                    <a:pt x="20167" y="12289"/>
                  </a:lnTo>
                  <a:lnTo>
                    <a:pt x="20470" y="12289"/>
                  </a:lnTo>
                  <a:lnTo>
                    <a:pt x="20773" y="11582"/>
                  </a:lnTo>
                  <a:lnTo>
                    <a:pt x="21076" y="10942"/>
                  </a:lnTo>
                  <a:lnTo>
                    <a:pt x="21649" y="9764"/>
                  </a:lnTo>
                  <a:lnTo>
                    <a:pt x="21884" y="9158"/>
                  </a:lnTo>
                  <a:lnTo>
                    <a:pt x="22019" y="8855"/>
                  </a:lnTo>
                  <a:lnTo>
                    <a:pt x="22086" y="8518"/>
                  </a:lnTo>
                  <a:lnTo>
                    <a:pt x="22154" y="8552"/>
                  </a:lnTo>
                  <a:lnTo>
                    <a:pt x="22221" y="8552"/>
                  </a:lnTo>
                  <a:lnTo>
                    <a:pt x="22255" y="8518"/>
                  </a:lnTo>
                  <a:lnTo>
                    <a:pt x="22288" y="8451"/>
                  </a:lnTo>
                  <a:lnTo>
                    <a:pt x="22255" y="8215"/>
                  </a:lnTo>
                  <a:lnTo>
                    <a:pt x="22187" y="8047"/>
                  </a:lnTo>
                  <a:lnTo>
                    <a:pt x="22086" y="7845"/>
                  </a:lnTo>
                  <a:lnTo>
                    <a:pt x="21952" y="7710"/>
                  </a:lnTo>
                  <a:lnTo>
                    <a:pt x="21581" y="7407"/>
                  </a:lnTo>
                  <a:lnTo>
                    <a:pt x="21245" y="7171"/>
                  </a:lnTo>
                  <a:lnTo>
                    <a:pt x="20639" y="6801"/>
                  </a:lnTo>
                  <a:lnTo>
                    <a:pt x="19999" y="6498"/>
                  </a:lnTo>
                  <a:lnTo>
                    <a:pt x="18720" y="5858"/>
                  </a:lnTo>
                  <a:lnTo>
                    <a:pt x="17339" y="5185"/>
                  </a:lnTo>
                  <a:lnTo>
                    <a:pt x="15959" y="4545"/>
                  </a:lnTo>
                  <a:lnTo>
                    <a:pt x="14578" y="3906"/>
                  </a:lnTo>
                  <a:lnTo>
                    <a:pt x="13164" y="3300"/>
                  </a:lnTo>
                  <a:lnTo>
                    <a:pt x="11851" y="2761"/>
                  </a:lnTo>
                  <a:lnTo>
                    <a:pt x="10538" y="2256"/>
                  </a:lnTo>
                  <a:lnTo>
                    <a:pt x="9192" y="1785"/>
                  </a:lnTo>
                  <a:lnTo>
                    <a:pt x="7845" y="1381"/>
                  </a:lnTo>
                  <a:lnTo>
                    <a:pt x="6397" y="943"/>
                  </a:lnTo>
                  <a:lnTo>
                    <a:pt x="4949" y="573"/>
                  </a:lnTo>
                  <a:lnTo>
                    <a:pt x="4209" y="438"/>
                  </a:lnTo>
                  <a:lnTo>
                    <a:pt x="3468" y="270"/>
                  </a:lnTo>
                  <a:lnTo>
                    <a:pt x="2727" y="169"/>
                  </a:lnTo>
                  <a:lnTo>
                    <a:pt x="1987" y="101"/>
                  </a:lnTo>
                  <a:lnTo>
                    <a:pt x="1919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>
              <a:defPPr>
                <a:defRPr lang="en-US"/>
              </a:defPPr>
              <a:lvl1pPr marL="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286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29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571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715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857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00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85" name="Google Shape;885;p6"/>
            <p:cNvSpPr/>
            <p:nvPr>
              <p:custDataLst>
                <p:tags r:id="rId42"/>
              </p:custDataLst>
            </p:nvPr>
          </p:nvSpPr>
          <p:spPr>
            <a:xfrm>
              <a:off x="3949700" y="3040125"/>
              <a:ext cx="65675" cy="60650"/>
            </a:xfrm>
            <a:custGeom>
              <a:avLst/>
              <a:gdLst/>
              <a:ahLst/>
              <a:cxnLst/>
              <a:rect l="l" t="t" r="r" b="b"/>
              <a:pathLst>
                <a:path w="2627" h="2426" extrusionOk="0">
                  <a:moveTo>
                    <a:pt x="1819" y="1"/>
                  </a:moveTo>
                  <a:lnTo>
                    <a:pt x="1314" y="68"/>
                  </a:lnTo>
                  <a:lnTo>
                    <a:pt x="742" y="102"/>
                  </a:lnTo>
                  <a:lnTo>
                    <a:pt x="169" y="203"/>
                  </a:lnTo>
                  <a:lnTo>
                    <a:pt x="136" y="136"/>
                  </a:lnTo>
                  <a:lnTo>
                    <a:pt x="102" y="102"/>
                  </a:lnTo>
                  <a:lnTo>
                    <a:pt x="68" y="102"/>
                  </a:lnTo>
                  <a:lnTo>
                    <a:pt x="35" y="136"/>
                  </a:lnTo>
                  <a:lnTo>
                    <a:pt x="1" y="439"/>
                  </a:lnTo>
                  <a:lnTo>
                    <a:pt x="35" y="742"/>
                  </a:lnTo>
                  <a:lnTo>
                    <a:pt x="68" y="1348"/>
                  </a:lnTo>
                  <a:lnTo>
                    <a:pt x="68" y="1853"/>
                  </a:lnTo>
                  <a:lnTo>
                    <a:pt x="68" y="2122"/>
                  </a:lnTo>
                  <a:lnTo>
                    <a:pt x="136" y="2391"/>
                  </a:lnTo>
                  <a:lnTo>
                    <a:pt x="169" y="2425"/>
                  </a:lnTo>
                  <a:lnTo>
                    <a:pt x="237" y="2391"/>
                  </a:lnTo>
                  <a:lnTo>
                    <a:pt x="1314" y="2391"/>
                  </a:lnTo>
                  <a:lnTo>
                    <a:pt x="1853" y="2358"/>
                  </a:lnTo>
                  <a:lnTo>
                    <a:pt x="2088" y="2324"/>
                  </a:lnTo>
                  <a:lnTo>
                    <a:pt x="2358" y="2290"/>
                  </a:lnTo>
                  <a:lnTo>
                    <a:pt x="2358" y="2324"/>
                  </a:lnTo>
                  <a:lnTo>
                    <a:pt x="2425" y="2324"/>
                  </a:lnTo>
                  <a:lnTo>
                    <a:pt x="2526" y="2257"/>
                  </a:lnTo>
                  <a:lnTo>
                    <a:pt x="2560" y="2189"/>
                  </a:lnTo>
                  <a:lnTo>
                    <a:pt x="2593" y="2088"/>
                  </a:lnTo>
                  <a:lnTo>
                    <a:pt x="2627" y="1954"/>
                  </a:lnTo>
                  <a:lnTo>
                    <a:pt x="2593" y="1684"/>
                  </a:lnTo>
                  <a:lnTo>
                    <a:pt x="2560" y="1482"/>
                  </a:lnTo>
                  <a:lnTo>
                    <a:pt x="2560" y="742"/>
                  </a:lnTo>
                  <a:lnTo>
                    <a:pt x="2492" y="405"/>
                  </a:lnTo>
                  <a:lnTo>
                    <a:pt x="2425" y="237"/>
                  </a:lnTo>
                  <a:lnTo>
                    <a:pt x="2358" y="102"/>
                  </a:lnTo>
                  <a:lnTo>
                    <a:pt x="2324" y="102"/>
                  </a:lnTo>
                  <a:lnTo>
                    <a:pt x="2290" y="203"/>
                  </a:lnTo>
                  <a:lnTo>
                    <a:pt x="2257" y="338"/>
                  </a:lnTo>
                  <a:lnTo>
                    <a:pt x="2257" y="607"/>
                  </a:lnTo>
                  <a:lnTo>
                    <a:pt x="2324" y="1146"/>
                  </a:lnTo>
                  <a:lnTo>
                    <a:pt x="2358" y="1651"/>
                  </a:lnTo>
                  <a:lnTo>
                    <a:pt x="2358" y="2156"/>
                  </a:lnTo>
                  <a:lnTo>
                    <a:pt x="2088" y="2122"/>
                  </a:lnTo>
                  <a:lnTo>
                    <a:pt x="1853" y="2088"/>
                  </a:lnTo>
                  <a:lnTo>
                    <a:pt x="1314" y="2088"/>
                  </a:lnTo>
                  <a:lnTo>
                    <a:pt x="270" y="2189"/>
                  </a:lnTo>
                  <a:lnTo>
                    <a:pt x="270" y="1920"/>
                  </a:lnTo>
                  <a:lnTo>
                    <a:pt x="270" y="1684"/>
                  </a:lnTo>
                  <a:lnTo>
                    <a:pt x="237" y="1146"/>
                  </a:lnTo>
                  <a:lnTo>
                    <a:pt x="237" y="775"/>
                  </a:lnTo>
                  <a:lnTo>
                    <a:pt x="203" y="405"/>
                  </a:lnTo>
                  <a:lnTo>
                    <a:pt x="843" y="338"/>
                  </a:lnTo>
                  <a:lnTo>
                    <a:pt x="1482" y="270"/>
                  </a:lnTo>
                  <a:lnTo>
                    <a:pt x="1920" y="237"/>
                  </a:lnTo>
                  <a:lnTo>
                    <a:pt x="2122" y="203"/>
                  </a:lnTo>
                  <a:lnTo>
                    <a:pt x="2324" y="102"/>
                  </a:lnTo>
                  <a:lnTo>
                    <a:pt x="2324" y="68"/>
                  </a:lnTo>
                  <a:lnTo>
                    <a:pt x="2189" y="35"/>
                  </a:lnTo>
                  <a:lnTo>
                    <a:pt x="208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>
              <a:defPPr>
                <a:defRPr lang="en-US"/>
              </a:defPPr>
              <a:lvl1pPr marL="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286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29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571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715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857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00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86" name="Google Shape;886;p6"/>
            <p:cNvSpPr/>
            <p:nvPr>
              <p:custDataLst>
                <p:tags r:id="rId43"/>
              </p:custDataLst>
            </p:nvPr>
          </p:nvSpPr>
          <p:spPr>
            <a:xfrm>
              <a:off x="4713975" y="3144500"/>
              <a:ext cx="61475" cy="74100"/>
            </a:xfrm>
            <a:custGeom>
              <a:avLst/>
              <a:gdLst/>
              <a:ahLst/>
              <a:cxnLst/>
              <a:rect l="l" t="t" r="r" b="b"/>
              <a:pathLst>
                <a:path w="2459" h="2964" extrusionOk="0">
                  <a:moveTo>
                    <a:pt x="270" y="1516"/>
                  </a:moveTo>
                  <a:lnTo>
                    <a:pt x="472" y="1583"/>
                  </a:lnTo>
                  <a:lnTo>
                    <a:pt x="708" y="1617"/>
                  </a:lnTo>
                  <a:lnTo>
                    <a:pt x="1953" y="1617"/>
                  </a:lnTo>
                  <a:lnTo>
                    <a:pt x="2223" y="1583"/>
                  </a:lnTo>
                  <a:lnTo>
                    <a:pt x="2223" y="2088"/>
                  </a:lnTo>
                  <a:lnTo>
                    <a:pt x="2223" y="2324"/>
                  </a:lnTo>
                  <a:lnTo>
                    <a:pt x="2256" y="2593"/>
                  </a:lnTo>
                  <a:lnTo>
                    <a:pt x="1785" y="2593"/>
                  </a:lnTo>
                  <a:lnTo>
                    <a:pt x="1347" y="2661"/>
                  </a:lnTo>
                  <a:lnTo>
                    <a:pt x="842" y="2694"/>
                  </a:lnTo>
                  <a:lnTo>
                    <a:pt x="573" y="2728"/>
                  </a:lnTo>
                  <a:lnTo>
                    <a:pt x="337" y="2795"/>
                  </a:lnTo>
                  <a:lnTo>
                    <a:pt x="311" y="2821"/>
                  </a:lnTo>
                  <a:lnTo>
                    <a:pt x="337" y="2560"/>
                  </a:lnTo>
                  <a:lnTo>
                    <a:pt x="303" y="2189"/>
                  </a:lnTo>
                  <a:lnTo>
                    <a:pt x="270" y="1516"/>
                  </a:lnTo>
                  <a:close/>
                  <a:moveTo>
                    <a:pt x="2155" y="1"/>
                  </a:moveTo>
                  <a:lnTo>
                    <a:pt x="1886" y="34"/>
                  </a:lnTo>
                  <a:lnTo>
                    <a:pt x="1583" y="34"/>
                  </a:lnTo>
                  <a:lnTo>
                    <a:pt x="1044" y="102"/>
                  </a:lnTo>
                  <a:lnTo>
                    <a:pt x="607" y="169"/>
                  </a:lnTo>
                  <a:lnTo>
                    <a:pt x="135" y="236"/>
                  </a:lnTo>
                  <a:lnTo>
                    <a:pt x="101" y="169"/>
                  </a:lnTo>
                  <a:lnTo>
                    <a:pt x="68" y="203"/>
                  </a:lnTo>
                  <a:lnTo>
                    <a:pt x="0" y="506"/>
                  </a:lnTo>
                  <a:lnTo>
                    <a:pt x="0" y="809"/>
                  </a:lnTo>
                  <a:lnTo>
                    <a:pt x="34" y="1449"/>
                  </a:lnTo>
                  <a:lnTo>
                    <a:pt x="34" y="2189"/>
                  </a:lnTo>
                  <a:lnTo>
                    <a:pt x="68" y="2560"/>
                  </a:lnTo>
                  <a:lnTo>
                    <a:pt x="135" y="2896"/>
                  </a:lnTo>
                  <a:lnTo>
                    <a:pt x="169" y="2964"/>
                  </a:lnTo>
                  <a:lnTo>
                    <a:pt x="236" y="2964"/>
                  </a:lnTo>
                  <a:lnTo>
                    <a:pt x="270" y="2930"/>
                  </a:lnTo>
                  <a:lnTo>
                    <a:pt x="303" y="2896"/>
                  </a:lnTo>
                  <a:lnTo>
                    <a:pt x="310" y="2835"/>
                  </a:lnTo>
                  <a:lnTo>
                    <a:pt x="337" y="2863"/>
                  </a:lnTo>
                  <a:lnTo>
                    <a:pt x="842" y="2863"/>
                  </a:lnTo>
                  <a:lnTo>
                    <a:pt x="1347" y="2829"/>
                  </a:lnTo>
                  <a:lnTo>
                    <a:pt x="1819" y="2795"/>
                  </a:lnTo>
                  <a:lnTo>
                    <a:pt x="2290" y="2728"/>
                  </a:lnTo>
                  <a:lnTo>
                    <a:pt x="2324" y="2795"/>
                  </a:lnTo>
                  <a:lnTo>
                    <a:pt x="2357" y="2829"/>
                  </a:lnTo>
                  <a:lnTo>
                    <a:pt x="2391" y="2795"/>
                  </a:lnTo>
                  <a:lnTo>
                    <a:pt x="2391" y="2728"/>
                  </a:lnTo>
                  <a:lnTo>
                    <a:pt x="2425" y="2661"/>
                  </a:lnTo>
                  <a:lnTo>
                    <a:pt x="2425" y="2627"/>
                  </a:lnTo>
                  <a:lnTo>
                    <a:pt x="2458" y="2358"/>
                  </a:lnTo>
                  <a:lnTo>
                    <a:pt x="2458" y="2088"/>
                  </a:lnTo>
                  <a:lnTo>
                    <a:pt x="2425" y="1583"/>
                  </a:lnTo>
                  <a:lnTo>
                    <a:pt x="2391" y="843"/>
                  </a:lnTo>
                  <a:lnTo>
                    <a:pt x="2357" y="506"/>
                  </a:lnTo>
                  <a:lnTo>
                    <a:pt x="2290" y="135"/>
                  </a:lnTo>
                  <a:lnTo>
                    <a:pt x="2256" y="135"/>
                  </a:lnTo>
                  <a:lnTo>
                    <a:pt x="2223" y="438"/>
                  </a:lnTo>
                  <a:lnTo>
                    <a:pt x="2189" y="775"/>
                  </a:lnTo>
                  <a:lnTo>
                    <a:pt x="2223" y="1381"/>
                  </a:lnTo>
                  <a:lnTo>
                    <a:pt x="2223" y="1415"/>
                  </a:lnTo>
                  <a:lnTo>
                    <a:pt x="1953" y="1381"/>
                  </a:lnTo>
                  <a:lnTo>
                    <a:pt x="472" y="1381"/>
                  </a:lnTo>
                  <a:lnTo>
                    <a:pt x="236" y="1449"/>
                  </a:lnTo>
                  <a:lnTo>
                    <a:pt x="236" y="910"/>
                  </a:lnTo>
                  <a:lnTo>
                    <a:pt x="202" y="641"/>
                  </a:lnTo>
                  <a:lnTo>
                    <a:pt x="169" y="371"/>
                  </a:lnTo>
                  <a:lnTo>
                    <a:pt x="674" y="371"/>
                  </a:lnTo>
                  <a:lnTo>
                    <a:pt x="1213" y="304"/>
                  </a:lnTo>
                  <a:lnTo>
                    <a:pt x="1684" y="236"/>
                  </a:lnTo>
                  <a:lnTo>
                    <a:pt x="2189" y="169"/>
                  </a:lnTo>
                  <a:lnTo>
                    <a:pt x="2223" y="135"/>
                  </a:lnTo>
                  <a:lnTo>
                    <a:pt x="2223" y="68"/>
                  </a:lnTo>
                  <a:lnTo>
                    <a:pt x="2189" y="34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>
              <a:defPPr>
                <a:defRPr lang="en-US"/>
              </a:defPPr>
              <a:lvl1pPr marL="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286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29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571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715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857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00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87" name="Google Shape;887;p6"/>
            <p:cNvSpPr/>
            <p:nvPr>
              <p:custDataLst>
                <p:tags r:id="rId44"/>
              </p:custDataLst>
            </p:nvPr>
          </p:nvSpPr>
          <p:spPr>
            <a:xfrm>
              <a:off x="4783825" y="3175650"/>
              <a:ext cx="64000" cy="40425"/>
            </a:xfrm>
            <a:custGeom>
              <a:avLst/>
              <a:gdLst/>
              <a:ahLst/>
              <a:cxnLst/>
              <a:rect l="l" t="t" r="r" b="b"/>
              <a:pathLst>
                <a:path w="2560" h="1617" extrusionOk="0">
                  <a:moveTo>
                    <a:pt x="1314" y="1"/>
                  </a:moveTo>
                  <a:lnTo>
                    <a:pt x="674" y="34"/>
                  </a:lnTo>
                  <a:lnTo>
                    <a:pt x="371" y="68"/>
                  </a:lnTo>
                  <a:lnTo>
                    <a:pt x="68" y="135"/>
                  </a:lnTo>
                  <a:lnTo>
                    <a:pt x="35" y="169"/>
                  </a:lnTo>
                  <a:lnTo>
                    <a:pt x="1" y="203"/>
                  </a:lnTo>
                  <a:lnTo>
                    <a:pt x="35" y="236"/>
                  </a:lnTo>
                  <a:lnTo>
                    <a:pt x="102" y="270"/>
                  </a:lnTo>
                  <a:lnTo>
                    <a:pt x="708" y="270"/>
                  </a:lnTo>
                  <a:lnTo>
                    <a:pt x="1314" y="236"/>
                  </a:lnTo>
                  <a:lnTo>
                    <a:pt x="2290" y="236"/>
                  </a:lnTo>
                  <a:lnTo>
                    <a:pt x="2358" y="506"/>
                  </a:lnTo>
                  <a:lnTo>
                    <a:pt x="2391" y="775"/>
                  </a:lnTo>
                  <a:lnTo>
                    <a:pt x="2358" y="1347"/>
                  </a:lnTo>
                  <a:lnTo>
                    <a:pt x="1247" y="1381"/>
                  </a:lnTo>
                  <a:lnTo>
                    <a:pt x="742" y="1415"/>
                  </a:lnTo>
                  <a:lnTo>
                    <a:pt x="472" y="1415"/>
                  </a:lnTo>
                  <a:lnTo>
                    <a:pt x="237" y="1482"/>
                  </a:lnTo>
                  <a:lnTo>
                    <a:pt x="203" y="1516"/>
                  </a:lnTo>
                  <a:lnTo>
                    <a:pt x="237" y="1549"/>
                  </a:lnTo>
                  <a:lnTo>
                    <a:pt x="472" y="1617"/>
                  </a:lnTo>
                  <a:lnTo>
                    <a:pt x="742" y="1617"/>
                  </a:lnTo>
                  <a:lnTo>
                    <a:pt x="1280" y="1583"/>
                  </a:lnTo>
                  <a:lnTo>
                    <a:pt x="2459" y="1549"/>
                  </a:lnTo>
                  <a:lnTo>
                    <a:pt x="2526" y="1516"/>
                  </a:lnTo>
                  <a:lnTo>
                    <a:pt x="2560" y="1448"/>
                  </a:lnTo>
                  <a:lnTo>
                    <a:pt x="2560" y="1145"/>
                  </a:lnTo>
                  <a:lnTo>
                    <a:pt x="2492" y="842"/>
                  </a:lnTo>
                  <a:lnTo>
                    <a:pt x="2358" y="236"/>
                  </a:lnTo>
                  <a:lnTo>
                    <a:pt x="2391" y="203"/>
                  </a:lnTo>
                  <a:lnTo>
                    <a:pt x="2425" y="203"/>
                  </a:lnTo>
                  <a:lnTo>
                    <a:pt x="2459" y="135"/>
                  </a:lnTo>
                  <a:lnTo>
                    <a:pt x="2425" y="102"/>
                  </a:lnTo>
                  <a:lnTo>
                    <a:pt x="2391" y="102"/>
                  </a:lnTo>
                  <a:lnTo>
                    <a:pt x="2324" y="68"/>
                  </a:lnTo>
                  <a:lnTo>
                    <a:pt x="2324" y="1"/>
                  </a:lnTo>
                  <a:lnTo>
                    <a:pt x="2257" y="1"/>
                  </a:lnTo>
                  <a:lnTo>
                    <a:pt x="2257" y="34"/>
                  </a:lnTo>
                  <a:lnTo>
                    <a:pt x="2021" y="34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>
              <a:defPPr>
                <a:defRPr lang="en-US"/>
              </a:defPPr>
              <a:lvl1pPr marL="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286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29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571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715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857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00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88" name="Google Shape;888;p6"/>
            <p:cNvSpPr/>
            <p:nvPr>
              <p:custDataLst>
                <p:tags r:id="rId45"/>
              </p:custDataLst>
            </p:nvPr>
          </p:nvSpPr>
          <p:spPr>
            <a:xfrm>
              <a:off x="4809075" y="3187425"/>
              <a:ext cx="13500" cy="18550"/>
            </a:xfrm>
            <a:custGeom>
              <a:avLst/>
              <a:gdLst/>
              <a:ahLst/>
              <a:cxnLst/>
              <a:rect l="l" t="t" r="r" b="b"/>
              <a:pathLst>
                <a:path w="540" h="742" extrusionOk="0">
                  <a:moveTo>
                    <a:pt x="136" y="1"/>
                  </a:moveTo>
                  <a:lnTo>
                    <a:pt x="68" y="35"/>
                  </a:lnTo>
                  <a:lnTo>
                    <a:pt x="68" y="102"/>
                  </a:lnTo>
                  <a:lnTo>
                    <a:pt x="102" y="203"/>
                  </a:lnTo>
                  <a:lnTo>
                    <a:pt x="169" y="237"/>
                  </a:lnTo>
                  <a:lnTo>
                    <a:pt x="270" y="304"/>
                  </a:lnTo>
                  <a:lnTo>
                    <a:pt x="203" y="338"/>
                  </a:lnTo>
                  <a:lnTo>
                    <a:pt x="35" y="540"/>
                  </a:lnTo>
                  <a:lnTo>
                    <a:pt x="1" y="573"/>
                  </a:lnTo>
                  <a:lnTo>
                    <a:pt x="1" y="641"/>
                  </a:lnTo>
                  <a:lnTo>
                    <a:pt x="35" y="708"/>
                  </a:lnTo>
                  <a:lnTo>
                    <a:pt x="102" y="742"/>
                  </a:lnTo>
                  <a:lnTo>
                    <a:pt x="136" y="708"/>
                  </a:lnTo>
                  <a:lnTo>
                    <a:pt x="203" y="708"/>
                  </a:lnTo>
                  <a:lnTo>
                    <a:pt x="371" y="472"/>
                  </a:lnTo>
                  <a:lnTo>
                    <a:pt x="439" y="371"/>
                  </a:lnTo>
                  <a:lnTo>
                    <a:pt x="506" y="338"/>
                  </a:lnTo>
                  <a:lnTo>
                    <a:pt x="540" y="304"/>
                  </a:lnTo>
                  <a:lnTo>
                    <a:pt x="540" y="237"/>
                  </a:lnTo>
                  <a:lnTo>
                    <a:pt x="506" y="203"/>
                  </a:lnTo>
                  <a:lnTo>
                    <a:pt x="371" y="102"/>
                  </a:lnTo>
                  <a:lnTo>
                    <a:pt x="304" y="68"/>
                  </a:lnTo>
                  <a:lnTo>
                    <a:pt x="237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>
              <a:defPPr>
                <a:defRPr lang="en-US"/>
              </a:defPPr>
              <a:lvl1pPr marL="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286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29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571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715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857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00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89" name="Google Shape;889;p6"/>
            <p:cNvSpPr/>
            <p:nvPr>
              <p:custDataLst>
                <p:tags r:id="rId46"/>
              </p:custDataLst>
            </p:nvPr>
          </p:nvSpPr>
          <p:spPr>
            <a:xfrm>
              <a:off x="4735025" y="3156300"/>
              <a:ext cx="21900" cy="14325"/>
            </a:xfrm>
            <a:custGeom>
              <a:avLst/>
              <a:gdLst/>
              <a:ahLst/>
              <a:cxnLst/>
              <a:rect l="l" t="t" r="r" b="b"/>
              <a:pathLst>
                <a:path w="876" h="573" extrusionOk="0">
                  <a:moveTo>
                    <a:pt x="404" y="0"/>
                  </a:moveTo>
                  <a:lnTo>
                    <a:pt x="270" y="101"/>
                  </a:lnTo>
                  <a:lnTo>
                    <a:pt x="169" y="202"/>
                  </a:lnTo>
                  <a:lnTo>
                    <a:pt x="68" y="303"/>
                  </a:lnTo>
                  <a:lnTo>
                    <a:pt x="34" y="371"/>
                  </a:lnTo>
                  <a:lnTo>
                    <a:pt x="0" y="438"/>
                  </a:lnTo>
                  <a:lnTo>
                    <a:pt x="0" y="505"/>
                  </a:lnTo>
                  <a:lnTo>
                    <a:pt x="68" y="505"/>
                  </a:lnTo>
                  <a:lnTo>
                    <a:pt x="202" y="472"/>
                  </a:lnTo>
                  <a:lnTo>
                    <a:pt x="303" y="371"/>
                  </a:lnTo>
                  <a:lnTo>
                    <a:pt x="438" y="236"/>
                  </a:lnTo>
                  <a:lnTo>
                    <a:pt x="573" y="404"/>
                  </a:lnTo>
                  <a:lnTo>
                    <a:pt x="741" y="539"/>
                  </a:lnTo>
                  <a:lnTo>
                    <a:pt x="775" y="573"/>
                  </a:lnTo>
                  <a:lnTo>
                    <a:pt x="842" y="573"/>
                  </a:lnTo>
                  <a:lnTo>
                    <a:pt x="842" y="539"/>
                  </a:lnTo>
                  <a:lnTo>
                    <a:pt x="876" y="505"/>
                  </a:lnTo>
                  <a:lnTo>
                    <a:pt x="842" y="472"/>
                  </a:lnTo>
                  <a:lnTo>
                    <a:pt x="707" y="303"/>
                  </a:lnTo>
                  <a:lnTo>
                    <a:pt x="505" y="135"/>
                  </a:lnTo>
                  <a:lnTo>
                    <a:pt x="505" y="101"/>
                  </a:lnTo>
                  <a:lnTo>
                    <a:pt x="505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>
              <a:defPPr>
                <a:defRPr lang="en-US"/>
              </a:defPPr>
              <a:lvl1pPr marL="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286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29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571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715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857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00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90" name="Google Shape;890;p6"/>
            <p:cNvSpPr/>
            <p:nvPr>
              <p:custDataLst>
                <p:tags r:id="rId47"/>
              </p:custDataLst>
            </p:nvPr>
          </p:nvSpPr>
          <p:spPr>
            <a:xfrm>
              <a:off x="4691250" y="3071275"/>
              <a:ext cx="152375" cy="70725"/>
            </a:xfrm>
            <a:custGeom>
              <a:avLst/>
              <a:gdLst/>
              <a:ahLst/>
              <a:cxnLst/>
              <a:rect l="l" t="t" r="r" b="b"/>
              <a:pathLst>
                <a:path w="6095" h="2829" extrusionOk="0">
                  <a:moveTo>
                    <a:pt x="5522" y="1"/>
                  </a:moveTo>
                  <a:lnTo>
                    <a:pt x="3704" y="68"/>
                  </a:lnTo>
                  <a:lnTo>
                    <a:pt x="1886" y="169"/>
                  </a:lnTo>
                  <a:lnTo>
                    <a:pt x="977" y="236"/>
                  </a:lnTo>
                  <a:lnTo>
                    <a:pt x="505" y="304"/>
                  </a:lnTo>
                  <a:lnTo>
                    <a:pt x="68" y="405"/>
                  </a:lnTo>
                  <a:lnTo>
                    <a:pt x="34" y="438"/>
                  </a:lnTo>
                  <a:lnTo>
                    <a:pt x="68" y="472"/>
                  </a:lnTo>
                  <a:lnTo>
                    <a:pt x="101" y="472"/>
                  </a:lnTo>
                  <a:lnTo>
                    <a:pt x="34" y="708"/>
                  </a:lnTo>
                  <a:lnTo>
                    <a:pt x="0" y="977"/>
                  </a:lnTo>
                  <a:lnTo>
                    <a:pt x="34" y="1482"/>
                  </a:lnTo>
                  <a:lnTo>
                    <a:pt x="101" y="2088"/>
                  </a:lnTo>
                  <a:lnTo>
                    <a:pt x="202" y="2728"/>
                  </a:lnTo>
                  <a:lnTo>
                    <a:pt x="236" y="2761"/>
                  </a:lnTo>
                  <a:lnTo>
                    <a:pt x="270" y="2795"/>
                  </a:lnTo>
                  <a:lnTo>
                    <a:pt x="371" y="2761"/>
                  </a:lnTo>
                  <a:lnTo>
                    <a:pt x="1044" y="2829"/>
                  </a:lnTo>
                  <a:lnTo>
                    <a:pt x="1718" y="2829"/>
                  </a:lnTo>
                  <a:lnTo>
                    <a:pt x="2425" y="2795"/>
                  </a:lnTo>
                  <a:lnTo>
                    <a:pt x="3098" y="2728"/>
                  </a:lnTo>
                  <a:lnTo>
                    <a:pt x="4445" y="2593"/>
                  </a:lnTo>
                  <a:lnTo>
                    <a:pt x="5152" y="2559"/>
                  </a:lnTo>
                  <a:lnTo>
                    <a:pt x="5825" y="2559"/>
                  </a:lnTo>
                  <a:lnTo>
                    <a:pt x="5892" y="2593"/>
                  </a:lnTo>
                  <a:lnTo>
                    <a:pt x="5960" y="2593"/>
                  </a:lnTo>
                  <a:lnTo>
                    <a:pt x="6027" y="2559"/>
                  </a:lnTo>
                  <a:lnTo>
                    <a:pt x="6061" y="2492"/>
                  </a:lnTo>
                  <a:lnTo>
                    <a:pt x="6094" y="1280"/>
                  </a:lnTo>
                  <a:lnTo>
                    <a:pt x="6061" y="674"/>
                  </a:lnTo>
                  <a:lnTo>
                    <a:pt x="6061" y="371"/>
                  </a:lnTo>
                  <a:lnTo>
                    <a:pt x="6027" y="68"/>
                  </a:lnTo>
                  <a:lnTo>
                    <a:pt x="5993" y="34"/>
                  </a:lnTo>
                  <a:lnTo>
                    <a:pt x="5926" y="34"/>
                  </a:lnTo>
                  <a:lnTo>
                    <a:pt x="5892" y="68"/>
                  </a:lnTo>
                  <a:lnTo>
                    <a:pt x="5825" y="607"/>
                  </a:lnTo>
                  <a:lnTo>
                    <a:pt x="5791" y="1179"/>
                  </a:lnTo>
                  <a:lnTo>
                    <a:pt x="5825" y="2290"/>
                  </a:lnTo>
                  <a:lnTo>
                    <a:pt x="5152" y="2324"/>
                  </a:lnTo>
                  <a:lnTo>
                    <a:pt x="4478" y="2357"/>
                  </a:lnTo>
                  <a:lnTo>
                    <a:pt x="3132" y="2458"/>
                  </a:lnTo>
                  <a:lnTo>
                    <a:pt x="1785" y="2593"/>
                  </a:lnTo>
                  <a:lnTo>
                    <a:pt x="1111" y="2627"/>
                  </a:lnTo>
                  <a:lnTo>
                    <a:pt x="438" y="2627"/>
                  </a:lnTo>
                  <a:lnTo>
                    <a:pt x="303" y="2054"/>
                  </a:lnTo>
                  <a:lnTo>
                    <a:pt x="236" y="1448"/>
                  </a:lnTo>
                  <a:lnTo>
                    <a:pt x="236" y="977"/>
                  </a:lnTo>
                  <a:lnTo>
                    <a:pt x="236" y="708"/>
                  </a:lnTo>
                  <a:lnTo>
                    <a:pt x="169" y="472"/>
                  </a:lnTo>
                  <a:lnTo>
                    <a:pt x="472" y="506"/>
                  </a:lnTo>
                  <a:lnTo>
                    <a:pt x="775" y="506"/>
                  </a:lnTo>
                  <a:lnTo>
                    <a:pt x="1414" y="472"/>
                  </a:lnTo>
                  <a:lnTo>
                    <a:pt x="2054" y="405"/>
                  </a:lnTo>
                  <a:lnTo>
                    <a:pt x="2694" y="337"/>
                  </a:lnTo>
                  <a:lnTo>
                    <a:pt x="3973" y="270"/>
                  </a:lnTo>
                  <a:lnTo>
                    <a:pt x="4781" y="236"/>
                  </a:lnTo>
                  <a:lnTo>
                    <a:pt x="5219" y="203"/>
                  </a:lnTo>
                  <a:lnTo>
                    <a:pt x="5455" y="203"/>
                  </a:lnTo>
                  <a:lnTo>
                    <a:pt x="5556" y="236"/>
                  </a:lnTo>
                  <a:lnTo>
                    <a:pt x="5623" y="270"/>
                  </a:lnTo>
                  <a:lnTo>
                    <a:pt x="5690" y="304"/>
                  </a:lnTo>
                  <a:lnTo>
                    <a:pt x="5758" y="270"/>
                  </a:lnTo>
                  <a:lnTo>
                    <a:pt x="5791" y="236"/>
                  </a:lnTo>
                  <a:lnTo>
                    <a:pt x="5791" y="169"/>
                  </a:lnTo>
                  <a:lnTo>
                    <a:pt x="5758" y="102"/>
                  </a:lnTo>
                  <a:lnTo>
                    <a:pt x="5690" y="34"/>
                  </a:lnTo>
                  <a:lnTo>
                    <a:pt x="562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>
              <a:defPPr>
                <a:defRPr lang="en-US"/>
              </a:defPPr>
              <a:lvl1pPr marL="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286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29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571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715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857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00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91" name="Google Shape;891;p6"/>
            <p:cNvSpPr/>
            <p:nvPr>
              <p:custDataLst>
                <p:tags r:id="rId48"/>
              </p:custDataLst>
            </p:nvPr>
          </p:nvSpPr>
          <p:spPr>
            <a:xfrm>
              <a:off x="3904250" y="3176500"/>
              <a:ext cx="62325" cy="77450"/>
            </a:xfrm>
            <a:custGeom>
              <a:avLst/>
              <a:gdLst/>
              <a:ahLst/>
              <a:cxnLst/>
              <a:rect l="l" t="t" r="r" b="b"/>
              <a:pathLst>
                <a:path w="2493" h="3098" extrusionOk="0">
                  <a:moveTo>
                    <a:pt x="2290" y="202"/>
                  </a:moveTo>
                  <a:lnTo>
                    <a:pt x="2223" y="808"/>
                  </a:lnTo>
                  <a:lnTo>
                    <a:pt x="2223" y="1482"/>
                  </a:lnTo>
                  <a:lnTo>
                    <a:pt x="2223" y="2155"/>
                  </a:lnTo>
                  <a:lnTo>
                    <a:pt x="2290" y="2727"/>
                  </a:lnTo>
                  <a:lnTo>
                    <a:pt x="2324" y="2761"/>
                  </a:lnTo>
                  <a:lnTo>
                    <a:pt x="2290" y="2761"/>
                  </a:lnTo>
                  <a:lnTo>
                    <a:pt x="2055" y="2727"/>
                  </a:lnTo>
                  <a:lnTo>
                    <a:pt x="1819" y="2727"/>
                  </a:lnTo>
                  <a:lnTo>
                    <a:pt x="1348" y="2761"/>
                  </a:lnTo>
                  <a:lnTo>
                    <a:pt x="371" y="2761"/>
                  </a:lnTo>
                  <a:lnTo>
                    <a:pt x="270" y="1515"/>
                  </a:lnTo>
                  <a:lnTo>
                    <a:pt x="169" y="236"/>
                  </a:lnTo>
                  <a:lnTo>
                    <a:pt x="708" y="303"/>
                  </a:lnTo>
                  <a:lnTo>
                    <a:pt x="1213" y="270"/>
                  </a:lnTo>
                  <a:lnTo>
                    <a:pt x="2290" y="202"/>
                  </a:lnTo>
                  <a:close/>
                  <a:moveTo>
                    <a:pt x="2290" y="0"/>
                  </a:moveTo>
                  <a:lnTo>
                    <a:pt x="1752" y="34"/>
                  </a:lnTo>
                  <a:lnTo>
                    <a:pt x="1213" y="34"/>
                  </a:lnTo>
                  <a:lnTo>
                    <a:pt x="674" y="68"/>
                  </a:lnTo>
                  <a:lnTo>
                    <a:pt x="136" y="101"/>
                  </a:lnTo>
                  <a:lnTo>
                    <a:pt x="102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34" y="236"/>
                  </a:lnTo>
                  <a:lnTo>
                    <a:pt x="1" y="876"/>
                  </a:lnTo>
                  <a:lnTo>
                    <a:pt x="34" y="1616"/>
                  </a:lnTo>
                  <a:lnTo>
                    <a:pt x="102" y="2357"/>
                  </a:lnTo>
                  <a:lnTo>
                    <a:pt x="203" y="3030"/>
                  </a:lnTo>
                  <a:lnTo>
                    <a:pt x="237" y="3064"/>
                  </a:lnTo>
                  <a:lnTo>
                    <a:pt x="304" y="3098"/>
                  </a:lnTo>
                  <a:lnTo>
                    <a:pt x="371" y="3064"/>
                  </a:lnTo>
                  <a:lnTo>
                    <a:pt x="405" y="2997"/>
                  </a:lnTo>
                  <a:lnTo>
                    <a:pt x="405" y="2896"/>
                  </a:lnTo>
                  <a:lnTo>
                    <a:pt x="876" y="2997"/>
                  </a:lnTo>
                  <a:lnTo>
                    <a:pt x="1348" y="3030"/>
                  </a:lnTo>
                  <a:lnTo>
                    <a:pt x="1853" y="2997"/>
                  </a:lnTo>
                  <a:lnTo>
                    <a:pt x="2088" y="2963"/>
                  </a:lnTo>
                  <a:lnTo>
                    <a:pt x="2290" y="2896"/>
                  </a:lnTo>
                  <a:lnTo>
                    <a:pt x="2358" y="2862"/>
                  </a:lnTo>
                  <a:lnTo>
                    <a:pt x="2358" y="2795"/>
                  </a:lnTo>
                  <a:lnTo>
                    <a:pt x="2425" y="2795"/>
                  </a:lnTo>
                  <a:lnTo>
                    <a:pt x="2459" y="2761"/>
                  </a:lnTo>
                  <a:lnTo>
                    <a:pt x="2459" y="2727"/>
                  </a:lnTo>
                  <a:lnTo>
                    <a:pt x="2492" y="2121"/>
                  </a:lnTo>
                  <a:lnTo>
                    <a:pt x="2459" y="1448"/>
                  </a:lnTo>
                  <a:lnTo>
                    <a:pt x="2425" y="775"/>
                  </a:lnTo>
                  <a:lnTo>
                    <a:pt x="2358" y="169"/>
                  </a:lnTo>
                  <a:lnTo>
                    <a:pt x="2391" y="135"/>
                  </a:lnTo>
                  <a:lnTo>
                    <a:pt x="2391" y="68"/>
                  </a:lnTo>
                  <a:lnTo>
                    <a:pt x="2358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>
              <a:defPPr>
                <a:defRPr lang="en-US"/>
              </a:defPPr>
              <a:lvl1pPr marL="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286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29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571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715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857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00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92" name="Google Shape;892;p6"/>
            <p:cNvSpPr/>
            <p:nvPr>
              <p:custDataLst>
                <p:tags r:id="rId49"/>
              </p:custDataLst>
            </p:nvPr>
          </p:nvSpPr>
          <p:spPr>
            <a:xfrm>
              <a:off x="3843650" y="4433150"/>
              <a:ext cx="366175" cy="525250"/>
            </a:xfrm>
            <a:custGeom>
              <a:avLst/>
              <a:gdLst/>
              <a:ahLst/>
              <a:cxnLst/>
              <a:rect l="l" t="t" r="r" b="b"/>
              <a:pathLst>
                <a:path w="14647" h="21010" extrusionOk="0">
                  <a:moveTo>
                    <a:pt x="3738" y="1"/>
                  </a:moveTo>
                  <a:lnTo>
                    <a:pt x="3199" y="34"/>
                  </a:lnTo>
                  <a:lnTo>
                    <a:pt x="2661" y="102"/>
                  </a:lnTo>
                  <a:lnTo>
                    <a:pt x="2122" y="203"/>
                  </a:lnTo>
                  <a:lnTo>
                    <a:pt x="1583" y="337"/>
                  </a:lnTo>
                  <a:lnTo>
                    <a:pt x="1044" y="472"/>
                  </a:lnTo>
                  <a:lnTo>
                    <a:pt x="1" y="809"/>
                  </a:lnTo>
                  <a:lnTo>
                    <a:pt x="1" y="1078"/>
                  </a:lnTo>
                  <a:lnTo>
                    <a:pt x="607" y="876"/>
                  </a:lnTo>
                  <a:lnTo>
                    <a:pt x="1213" y="674"/>
                  </a:lnTo>
                  <a:lnTo>
                    <a:pt x="1819" y="539"/>
                  </a:lnTo>
                  <a:lnTo>
                    <a:pt x="2425" y="405"/>
                  </a:lnTo>
                  <a:lnTo>
                    <a:pt x="2829" y="337"/>
                  </a:lnTo>
                  <a:lnTo>
                    <a:pt x="3233" y="304"/>
                  </a:lnTo>
                  <a:lnTo>
                    <a:pt x="3671" y="270"/>
                  </a:lnTo>
                  <a:lnTo>
                    <a:pt x="4075" y="236"/>
                  </a:lnTo>
                  <a:lnTo>
                    <a:pt x="4883" y="304"/>
                  </a:lnTo>
                  <a:lnTo>
                    <a:pt x="5691" y="405"/>
                  </a:lnTo>
                  <a:lnTo>
                    <a:pt x="6499" y="573"/>
                  </a:lnTo>
                  <a:lnTo>
                    <a:pt x="7273" y="809"/>
                  </a:lnTo>
                  <a:lnTo>
                    <a:pt x="8047" y="1112"/>
                  </a:lnTo>
                  <a:lnTo>
                    <a:pt x="8822" y="1448"/>
                  </a:lnTo>
                  <a:lnTo>
                    <a:pt x="9125" y="1583"/>
                  </a:lnTo>
                  <a:lnTo>
                    <a:pt x="9394" y="1751"/>
                  </a:lnTo>
                  <a:lnTo>
                    <a:pt x="9933" y="2122"/>
                  </a:lnTo>
                  <a:lnTo>
                    <a:pt x="10438" y="2559"/>
                  </a:lnTo>
                  <a:lnTo>
                    <a:pt x="10909" y="2997"/>
                  </a:lnTo>
                  <a:lnTo>
                    <a:pt x="11482" y="3502"/>
                  </a:lnTo>
                  <a:lnTo>
                    <a:pt x="11987" y="4041"/>
                  </a:lnTo>
                  <a:lnTo>
                    <a:pt x="12525" y="4613"/>
                  </a:lnTo>
                  <a:lnTo>
                    <a:pt x="12997" y="5185"/>
                  </a:lnTo>
                  <a:lnTo>
                    <a:pt x="13401" y="5792"/>
                  </a:lnTo>
                  <a:lnTo>
                    <a:pt x="13704" y="6431"/>
                  </a:lnTo>
                  <a:lnTo>
                    <a:pt x="13872" y="6734"/>
                  </a:lnTo>
                  <a:lnTo>
                    <a:pt x="13973" y="7071"/>
                  </a:lnTo>
                  <a:lnTo>
                    <a:pt x="14074" y="7408"/>
                  </a:lnTo>
                  <a:lnTo>
                    <a:pt x="14175" y="7778"/>
                  </a:lnTo>
                  <a:lnTo>
                    <a:pt x="14242" y="8182"/>
                  </a:lnTo>
                  <a:lnTo>
                    <a:pt x="14276" y="8620"/>
                  </a:lnTo>
                  <a:lnTo>
                    <a:pt x="14343" y="9461"/>
                  </a:lnTo>
                  <a:lnTo>
                    <a:pt x="14377" y="11212"/>
                  </a:lnTo>
                  <a:lnTo>
                    <a:pt x="14411" y="11953"/>
                  </a:lnTo>
                  <a:lnTo>
                    <a:pt x="14343" y="12727"/>
                  </a:lnTo>
                  <a:lnTo>
                    <a:pt x="14242" y="13468"/>
                  </a:lnTo>
                  <a:lnTo>
                    <a:pt x="14040" y="14209"/>
                  </a:lnTo>
                  <a:lnTo>
                    <a:pt x="13805" y="14916"/>
                  </a:lnTo>
                  <a:lnTo>
                    <a:pt x="13502" y="15589"/>
                  </a:lnTo>
                  <a:lnTo>
                    <a:pt x="13131" y="16229"/>
                  </a:lnTo>
                  <a:lnTo>
                    <a:pt x="12660" y="16868"/>
                  </a:lnTo>
                  <a:lnTo>
                    <a:pt x="12424" y="17138"/>
                  </a:lnTo>
                  <a:lnTo>
                    <a:pt x="12189" y="17373"/>
                  </a:lnTo>
                  <a:lnTo>
                    <a:pt x="11650" y="17878"/>
                  </a:lnTo>
                  <a:lnTo>
                    <a:pt x="11078" y="18316"/>
                  </a:lnTo>
                  <a:lnTo>
                    <a:pt x="10505" y="18754"/>
                  </a:lnTo>
                  <a:lnTo>
                    <a:pt x="10202" y="18989"/>
                  </a:lnTo>
                  <a:lnTo>
                    <a:pt x="9865" y="19191"/>
                  </a:lnTo>
                  <a:lnTo>
                    <a:pt x="9529" y="19360"/>
                  </a:lnTo>
                  <a:lnTo>
                    <a:pt x="9192" y="19528"/>
                  </a:lnTo>
                  <a:lnTo>
                    <a:pt x="8519" y="19797"/>
                  </a:lnTo>
                  <a:lnTo>
                    <a:pt x="7778" y="19999"/>
                  </a:lnTo>
                  <a:lnTo>
                    <a:pt x="6431" y="20370"/>
                  </a:lnTo>
                  <a:lnTo>
                    <a:pt x="5792" y="20538"/>
                  </a:lnTo>
                  <a:lnTo>
                    <a:pt x="5118" y="20673"/>
                  </a:lnTo>
                  <a:lnTo>
                    <a:pt x="4681" y="20740"/>
                  </a:lnTo>
                  <a:lnTo>
                    <a:pt x="4243" y="20774"/>
                  </a:lnTo>
                  <a:lnTo>
                    <a:pt x="3401" y="20774"/>
                  </a:lnTo>
                  <a:lnTo>
                    <a:pt x="2560" y="20706"/>
                  </a:lnTo>
                  <a:lnTo>
                    <a:pt x="1684" y="20605"/>
                  </a:lnTo>
                  <a:lnTo>
                    <a:pt x="842" y="20471"/>
                  </a:lnTo>
                  <a:lnTo>
                    <a:pt x="1" y="20302"/>
                  </a:lnTo>
                  <a:lnTo>
                    <a:pt x="1" y="20572"/>
                  </a:lnTo>
                  <a:lnTo>
                    <a:pt x="169" y="20605"/>
                  </a:lnTo>
                  <a:lnTo>
                    <a:pt x="842" y="20740"/>
                  </a:lnTo>
                  <a:lnTo>
                    <a:pt x="1549" y="20841"/>
                  </a:lnTo>
                  <a:lnTo>
                    <a:pt x="2223" y="20942"/>
                  </a:lnTo>
                  <a:lnTo>
                    <a:pt x="2896" y="21009"/>
                  </a:lnTo>
                  <a:lnTo>
                    <a:pt x="4277" y="21009"/>
                  </a:lnTo>
                  <a:lnTo>
                    <a:pt x="4950" y="20942"/>
                  </a:lnTo>
                  <a:lnTo>
                    <a:pt x="5657" y="20841"/>
                  </a:lnTo>
                  <a:lnTo>
                    <a:pt x="6297" y="20706"/>
                  </a:lnTo>
                  <a:lnTo>
                    <a:pt x="6970" y="20504"/>
                  </a:lnTo>
                  <a:lnTo>
                    <a:pt x="8249" y="20168"/>
                  </a:lnTo>
                  <a:lnTo>
                    <a:pt x="8586" y="20067"/>
                  </a:lnTo>
                  <a:lnTo>
                    <a:pt x="8923" y="19966"/>
                  </a:lnTo>
                  <a:lnTo>
                    <a:pt x="9495" y="19696"/>
                  </a:lnTo>
                  <a:lnTo>
                    <a:pt x="10067" y="19360"/>
                  </a:lnTo>
                  <a:lnTo>
                    <a:pt x="10640" y="18989"/>
                  </a:lnTo>
                  <a:lnTo>
                    <a:pt x="11145" y="18585"/>
                  </a:lnTo>
                  <a:lnTo>
                    <a:pt x="11650" y="18181"/>
                  </a:lnTo>
                  <a:lnTo>
                    <a:pt x="12121" y="17777"/>
                  </a:lnTo>
                  <a:lnTo>
                    <a:pt x="12559" y="17340"/>
                  </a:lnTo>
                  <a:lnTo>
                    <a:pt x="12963" y="16868"/>
                  </a:lnTo>
                  <a:lnTo>
                    <a:pt x="13333" y="16363"/>
                  </a:lnTo>
                  <a:lnTo>
                    <a:pt x="13670" y="15825"/>
                  </a:lnTo>
                  <a:lnTo>
                    <a:pt x="13973" y="15219"/>
                  </a:lnTo>
                  <a:lnTo>
                    <a:pt x="14209" y="14579"/>
                  </a:lnTo>
                  <a:lnTo>
                    <a:pt x="14411" y="13939"/>
                  </a:lnTo>
                  <a:lnTo>
                    <a:pt x="14512" y="13266"/>
                  </a:lnTo>
                  <a:lnTo>
                    <a:pt x="14613" y="12592"/>
                  </a:lnTo>
                  <a:lnTo>
                    <a:pt x="14646" y="11919"/>
                  </a:lnTo>
                  <a:lnTo>
                    <a:pt x="14646" y="11246"/>
                  </a:lnTo>
                  <a:lnTo>
                    <a:pt x="14613" y="10572"/>
                  </a:lnTo>
                  <a:lnTo>
                    <a:pt x="14545" y="9865"/>
                  </a:lnTo>
                  <a:lnTo>
                    <a:pt x="14478" y="8552"/>
                  </a:lnTo>
                  <a:lnTo>
                    <a:pt x="14444" y="7879"/>
                  </a:lnTo>
                  <a:lnTo>
                    <a:pt x="14377" y="7576"/>
                  </a:lnTo>
                  <a:lnTo>
                    <a:pt x="14310" y="7239"/>
                  </a:lnTo>
                  <a:lnTo>
                    <a:pt x="14209" y="6903"/>
                  </a:lnTo>
                  <a:lnTo>
                    <a:pt x="14074" y="6600"/>
                  </a:lnTo>
                  <a:lnTo>
                    <a:pt x="13805" y="5994"/>
                  </a:lnTo>
                  <a:lnTo>
                    <a:pt x="13468" y="5421"/>
                  </a:lnTo>
                  <a:lnTo>
                    <a:pt x="13064" y="4882"/>
                  </a:lnTo>
                  <a:lnTo>
                    <a:pt x="12660" y="4377"/>
                  </a:lnTo>
                  <a:lnTo>
                    <a:pt x="12222" y="3872"/>
                  </a:lnTo>
                  <a:lnTo>
                    <a:pt x="11785" y="3401"/>
                  </a:lnTo>
                  <a:lnTo>
                    <a:pt x="11313" y="2963"/>
                  </a:lnTo>
                  <a:lnTo>
                    <a:pt x="10808" y="2526"/>
                  </a:lnTo>
                  <a:lnTo>
                    <a:pt x="10303" y="2122"/>
                  </a:lnTo>
                  <a:lnTo>
                    <a:pt x="9764" y="1751"/>
                  </a:lnTo>
                  <a:lnTo>
                    <a:pt x="9226" y="1415"/>
                  </a:lnTo>
                  <a:lnTo>
                    <a:pt x="8653" y="1112"/>
                  </a:lnTo>
                  <a:lnTo>
                    <a:pt x="8081" y="842"/>
                  </a:lnTo>
                  <a:lnTo>
                    <a:pt x="7475" y="607"/>
                  </a:lnTo>
                  <a:lnTo>
                    <a:pt x="6869" y="405"/>
                  </a:lnTo>
                  <a:lnTo>
                    <a:pt x="6229" y="236"/>
                  </a:lnTo>
                  <a:lnTo>
                    <a:pt x="5590" y="102"/>
                  </a:lnTo>
                  <a:lnTo>
                    <a:pt x="4950" y="34"/>
                  </a:lnTo>
                  <a:lnTo>
                    <a:pt x="431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>
              <a:defPPr>
                <a:defRPr lang="en-US"/>
              </a:defPPr>
              <a:lvl1pPr marL="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286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29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571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715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857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00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93" name="Google Shape;893;p6"/>
            <p:cNvSpPr/>
            <p:nvPr>
              <p:custDataLst>
                <p:tags r:id="rId50"/>
              </p:custDataLst>
            </p:nvPr>
          </p:nvSpPr>
          <p:spPr>
            <a:xfrm>
              <a:off x="4483350" y="3152075"/>
              <a:ext cx="79975" cy="72425"/>
            </a:xfrm>
            <a:custGeom>
              <a:avLst/>
              <a:gdLst/>
              <a:ahLst/>
              <a:cxnLst/>
              <a:rect l="l" t="t" r="r" b="b"/>
              <a:pathLst>
                <a:path w="3199" h="2897" extrusionOk="0">
                  <a:moveTo>
                    <a:pt x="2963" y="1"/>
                  </a:moveTo>
                  <a:lnTo>
                    <a:pt x="2963" y="34"/>
                  </a:lnTo>
                  <a:lnTo>
                    <a:pt x="2930" y="34"/>
                  </a:lnTo>
                  <a:lnTo>
                    <a:pt x="2896" y="338"/>
                  </a:lnTo>
                  <a:lnTo>
                    <a:pt x="2930" y="674"/>
                  </a:lnTo>
                  <a:lnTo>
                    <a:pt x="2963" y="1280"/>
                  </a:lnTo>
                  <a:lnTo>
                    <a:pt x="2963" y="1954"/>
                  </a:lnTo>
                  <a:lnTo>
                    <a:pt x="2997" y="2290"/>
                  </a:lnTo>
                  <a:lnTo>
                    <a:pt x="3031" y="2627"/>
                  </a:lnTo>
                  <a:lnTo>
                    <a:pt x="2324" y="2627"/>
                  </a:lnTo>
                  <a:lnTo>
                    <a:pt x="1650" y="2661"/>
                  </a:lnTo>
                  <a:lnTo>
                    <a:pt x="977" y="2694"/>
                  </a:lnTo>
                  <a:lnTo>
                    <a:pt x="640" y="2728"/>
                  </a:lnTo>
                  <a:lnTo>
                    <a:pt x="270" y="2728"/>
                  </a:lnTo>
                  <a:lnTo>
                    <a:pt x="303" y="2391"/>
                  </a:lnTo>
                  <a:lnTo>
                    <a:pt x="303" y="2055"/>
                  </a:lnTo>
                  <a:lnTo>
                    <a:pt x="270" y="1348"/>
                  </a:lnTo>
                  <a:lnTo>
                    <a:pt x="236" y="742"/>
                  </a:lnTo>
                  <a:lnTo>
                    <a:pt x="202" y="439"/>
                  </a:lnTo>
                  <a:lnTo>
                    <a:pt x="101" y="169"/>
                  </a:lnTo>
                  <a:lnTo>
                    <a:pt x="68" y="169"/>
                  </a:lnTo>
                  <a:lnTo>
                    <a:pt x="0" y="472"/>
                  </a:lnTo>
                  <a:lnTo>
                    <a:pt x="0" y="775"/>
                  </a:lnTo>
                  <a:lnTo>
                    <a:pt x="34" y="1381"/>
                  </a:lnTo>
                  <a:lnTo>
                    <a:pt x="34" y="1718"/>
                  </a:lnTo>
                  <a:lnTo>
                    <a:pt x="101" y="2088"/>
                  </a:lnTo>
                  <a:lnTo>
                    <a:pt x="236" y="2795"/>
                  </a:lnTo>
                  <a:lnTo>
                    <a:pt x="236" y="2829"/>
                  </a:lnTo>
                  <a:lnTo>
                    <a:pt x="236" y="2863"/>
                  </a:lnTo>
                  <a:lnTo>
                    <a:pt x="539" y="2795"/>
                  </a:lnTo>
                  <a:lnTo>
                    <a:pt x="573" y="2863"/>
                  </a:lnTo>
                  <a:lnTo>
                    <a:pt x="640" y="2896"/>
                  </a:lnTo>
                  <a:lnTo>
                    <a:pt x="842" y="2896"/>
                  </a:lnTo>
                  <a:lnTo>
                    <a:pt x="1347" y="2863"/>
                  </a:lnTo>
                  <a:lnTo>
                    <a:pt x="2223" y="2829"/>
                  </a:lnTo>
                  <a:lnTo>
                    <a:pt x="3064" y="2795"/>
                  </a:lnTo>
                  <a:lnTo>
                    <a:pt x="3098" y="2795"/>
                  </a:lnTo>
                  <a:lnTo>
                    <a:pt x="3098" y="2762"/>
                  </a:lnTo>
                  <a:lnTo>
                    <a:pt x="3132" y="2762"/>
                  </a:lnTo>
                  <a:lnTo>
                    <a:pt x="3165" y="2694"/>
                  </a:lnTo>
                  <a:lnTo>
                    <a:pt x="3199" y="2391"/>
                  </a:lnTo>
                  <a:lnTo>
                    <a:pt x="3199" y="2088"/>
                  </a:lnTo>
                  <a:lnTo>
                    <a:pt x="3199" y="1482"/>
                  </a:lnTo>
                  <a:lnTo>
                    <a:pt x="3165" y="742"/>
                  </a:lnTo>
                  <a:lnTo>
                    <a:pt x="3132" y="371"/>
                  </a:lnTo>
                  <a:lnTo>
                    <a:pt x="3031" y="34"/>
                  </a:lnTo>
                  <a:lnTo>
                    <a:pt x="296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>
              <a:defPPr>
                <a:defRPr lang="en-US"/>
              </a:defPPr>
              <a:lvl1pPr marL="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286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29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571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715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857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00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94" name="Google Shape;894;p6"/>
            <p:cNvSpPr/>
            <p:nvPr>
              <p:custDataLst>
                <p:tags r:id="rId51"/>
              </p:custDataLst>
            </p:nvPr>
          </p:nvSpPr>
          <p:spPr>
            <a:xfrm>
              <a:off x="4045675" y="3169750"/>
              <a:ext cx="85875" cy="74950"/>
            </a:xfrm>
            <a:custGeom>
              <a:avLst/>
              <a:gdLst/>
              <a:ahLst/>
              <a:cxnLst/>
              <a:rect l="l" t="t" r="r" b="b"/>
              <a:pathLst>
                <a:path w="3435" h="2998" extrusionOk="0">
                  <a:moveTo>
                    <a:pt x="1279" y="1"/>
                  </a:moveTo>
                  <a:lnTo>
                    <a:pt x="909" y="68"/>
                  </a:lnTo>
                  <a:lnTo>
                    <a:pt x="539" y="136"/>
                  </a:lnTo>
                  <a:lnTo>
                    <a:pt x="202" y="203"/>
                  </a:lnTo>
                  <a:lnTo>
                    <a:pt x="101" y="136"/>
                  </a:lnTo>
                  <a:lnTo>
                    <a:pt x="34" y="136"/>
                  </a:lnTo>
                  <a:lnTo>
                    <a:pt x="0" y="169"/>
                  </a:lnTo>
                  <a:lnTo>
                    <a:pt x="0" y="237"/>
                  </a:lnTo>
                  <a:lnTo>
                    <a:pt x="34" y="304"/>
                  </a:lnTo>
                  <a:lnTo>
                    <a:pt x="67" y="338"/>
                  </a:lnTo>
                  <a:lnTo>
                    <a:pt x="34" y="876"/>
                  </a:lnTo>
                  <a:lnTo>
                    <a:pt x="67" y="1684"/>
                  </a:lnTo>
                  <a:lnTo>
                    <a:pt x="135" y="2896"/>
                  </a:lnTo>
                  <a:lnTo>
                    <a:pt x="168" y="2997"/>
                  </a:lnTo>
                  <a:lnTo>
                    <a:pt x="269" y="2997"/>
                  </a:lnTo>
                  <a:lnTo>
                    <a:pt x="337" y="2964"/>
                  </a:lnTo>
                  <a:lnTo>
                    <a:pt x="337" y="2896"/>
                  </a:lnTo>
                  <a:lnTo>
                    <a:pt x="303" y="1920"/>
                  </a:lnTo>
                  <a:lnTo>
                    <a:pt x="269" y="944"/>
                  </a:lnTo>
                  <a:lnTo>
                    <a:pt x="269" y="674"/>
                  </a:lnTo>
                  <a:lnTo>
                    <a:pt x="269" y="371"/>
                  </a:lnTo>
                  <a:lnTo>
                    <a:pt x="943" y="304"/>
                  </a:lnTo>
                  <a:lnTo>
                    <a:pt x="1616" y="270"/>
                  </a:lnTo>
                  <a:lnTo>
                    <a:pt x="1986" y="270"/>
                  </a:lnTo>
                  <a:lnTo>
                    <a:pt x="2357" y="304"/>
                  </a:lnTo>
                  <a:lnTo>
                    <a:pt x="2727" y="338"/>
                  </a:lnTo>
                  <a:lnTo>
                    <a:pt x="3098" y="371"/>
                  </a:lnTo>
                  <a:lnTo>
                    <a:pt x="3131" y="371"/>
                  </a:lnTo>
                  <a:lnTo>
                    <a:pt x="3098" y="573"/>
                  </a:lnTo>
                  <a:lnTo>
                    <a:pt x="3098" y="809"/>
                  </a:lnTo>
                  <a:lnTo>
                    <a:pt x="3098" y="1247"/>
                  </a:lnTo>
                  <a:lnTo>
                    <a:pt x="3098" y="2055"/>
                  </a:lnTo>
                  <a:lnTo>
                    <a:pt x="3131" y="2425"/>
                  </a:lnTo>
                  <a:lnTo>
                    <a:pt x="3199" y="2795"/>
                  </a:lnTo>
                  <a:lnTo>
                    <a:pt x="2795" y="2728"/>
                  </a:lnTo>
                  <a:lnTo>
                    <a:pt x="2390" y="2728"/>
                  </a:lnTo>
                  <a:lnTo>
                    <a:pt x="1549" y="2694"/>
                  </a:lnTo>
                  <a:lnTo>
                    <a:pt x="774" y="2694"/>
                  </a:lnTo>
                  <a:lnTo>
                    <a:pt x="640" y="2762"/>
                  </a:lnTo>
                  <a:lnTo>
                    <a:pt x="505" y="2795"/>
                  </a:lnTo>
                  <a:lnTo>
                    <a:pt x="370" y="2896"/>
                  </a:lnTo>
                  <a:lnTo>
                    <a:pt x="539" y="2930"/>
                  </a:lnTo>
                  <a:lnTo>
                    <a:pt x="707" y="2964"/>
                  </a:lnTo>
                  <a:lnTo>
                    <a:pt x="1044" y="2964"/>
                  </a:lnTo>
                  <a:lnTo>
                    <a:pt x="1414" y="2930"/>
                  </a:lnTo>
                  <a:lnTo>
                    <a:pt x="1784" y="2930"/>
                  </a:lnTo>
                  <a:lnTo>
                    <a:pt x="2525" y="2997"/>
                  </a:lnTo>
                  <a:lnTo>
                    <a:pt x="2929" y="2997"/>
                  </a:lnTo>
                  <a:lnTo>
                    <a:pt x="3300" y="2930"/>
                  </a:lnTo>
                  <a:lnTo>
                    <a:pt x="3333" y="2930"/>
                  </a:lnTo>
                  <a:lnTo>
                    <a:pt x="3401" y="2896"/>
                  </a:lnTo>
                  <a:lnTo>
                    <a:pt x="3434" y="2829"/>
                  </a:lnTo>
                  <a:lnTo>
                    <a:pt x="3434" y="2795"/>
                  </a:lnTo>
                  <a:lnTo>
                    <a:pt x="3367" y="2425"/>
                  </a:lnTo>
                  <a:lnTo>
                    <a:pt x="3333" y="2021"/>
                  </a:lnTo>
                  <a:lnTo>
                    <a:pt x="3300" y="1247"/>
                  </a:lnTo>
                  <a:lnTo>
                    <a:pt x="3333" y="674"/>
                  </a:lnTo>
                  <a:lnTo>
                    <a:pt x="3300" y="405"/>
                  </a:lnTo>
                  <a:lnTo>
                    <a:pt x="3232" y="136"/>
                  </a:lnTo>
                  <a:lnTo>
                    <a:pt x="3232" y="102"/>
                  </a:lnTo>
                  <a:lnTo>
                    <a:pt x="3199" y="136"/>
                  </a:lnTo>
                  <a:lnTo>
                    <a:pt x="3165" y="270"/>
                  </a:lnTo>
                  <a:lnTo>
                    <a:pt x="3131" y="237"/>
                  </a:lnTo>
                  <a:lnTo>
                    <a:pt x="2795" y="102"/>
                  </a:lnTo>
                  <a:lnTo>
                    <a:pt x="2424" y="35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>
              <a:defPPr>
                <a:defRPr lang="en-US"/>
              </a:defPPr>
              <a:lvl1pPr marL="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286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29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571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715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857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00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95" name="Google Shape;895;p6"/>
            <p:cNvSpPr/>
            <p:nvPr>
              <p:custDataLst>
                <p:tags r:id="rId52"/>
              </p:custDataLst>
            </p:nvPr>
          </p:nvSpPr>
          <p:spPr>
            <a:xfrm>
              <a:off x="4792250" y="2902100"/>
              <a:ext cx="27800" cy="20225"/>
            </a:xfrm>
            <a:custGeom>
              <a:avLst/>
              <a:gdLst/>
              <a:ahLst/>
              <a:cxnLst/>
              <a:rect l="l" t="t" r="r" b="b"/>
              <a:pathLst>
                <a:path w="1112" h="809" extrusionOk="0">
                  <a:moveTo>
                    <a:pt x="371" y="0"/>
                  </a:moveTo>
                  <a:lnTo>
                    <a:pt x="304" y="34"/>
                  </a:lnTo>
                  <a:lnTo>
                    <a:pt x="203" y="101"/>
                  </a:lnTo>
                  <a:lnTo>
                    <a:pt x="102" y="202"/>
                  </a:lnTo>
                  <a:lnTo>
                    <a:pt x="1" y="404"/>
                  </a:lnTo>
                  <a:lnTo>
                    <a:pt x="1" y="472"/>
                  </a:lnTo>
                  <a:lnTo>
                    <a:pt x="34" y="505"/>
                  </a:lnTo>
                  <a:lnTo>
                    <a:pt x="371" y="775"/>
                  </a:lnTo>
                  <a:lnTo>
                    <a:pt x="472" y="808"/>
                  </a:lnTo>
                  <a:lnTo>
                    <a:pt x="539" y="775"/>
                  </a:lnTo>
                  <a:lnTo>
                    <a:pt x="573" y="707"/>
                  </a:lnTo>
                  <a:lnTo>
                    <a:pt x="506" y="606"/>
                  </a:lnTo>
                  <a:lnTo>
                    <a:pt x="337" y="472"/>
                  </a:lnTo>
                  <a:lnTo>
                    <a:pt x="674" y="438"/>
                  </a:lnTo>
                  <a:lnTo>
                    <a:pt x="1044" y="371"/>
                  </a:lnTo>
                  <a:lnTo>
                    <a:pt x="1112" y="337"/>
                  </a:lnTo>
                  <a:lnTo>
                    <a:pt x="1112" y="270"/>
                  </a:lnTo>
                  <a:lnTo>
                    <a:pt x="1112" y="202"/>
                  </a:lnTo>
                  <a:lnTo>
                    <a:pt x="1044" y="169"/>
                  </a:lnTo>
                  <a:lnTo>
                    <a:pt x="674" y="236"/>
                  </a:lnTo>
                  <a:lnTo>
                    <a:pt x="304" y="303"/>
                  </a:lnTo>
                  <a:lnTo>
                    <a:pt x="405" y="169"/>
                  </a:lnTo>
                  <a:lnTo>
                    <a:pt x="438" y="101"/>
                  </a:lnTo>
                  <a:lnTo>
                    <a:pt x="405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>
              <a:defPPr>
                <a:defRPr lang="en-US"/>
              </a:defPPr>
              <a:lvl1pPr marL="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286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29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571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715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857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00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96" name="Google Shape;896;p6"/>
            <p:cNvSpPr/>
            <p:nvPr>
              <p:custDataLst>
                <p:tags r:id="rId53"/>
              </p:custDataLst>
            </p:nvPr>
          </p:nvSpPr>
          <p:spPr>
            <a:xfrm>
              <a:off x="4374775" y="5194050"/>
              <a:ext cx="236525" cy="188575"/>
            </a:xfrm>
            <a:custGeom>
              <a:avLst/>
              <a:gdLst/>
              <a:ahLst/>
              <a:cxnLst/>
              <a:rect l="l" t="t" r="r" b="b"/>
              <a:pathLst>
                <a:path w="9461" h="7541" extrusionOk="0">
                  <a:moveTo>
                    <a:pt x="3805" y="472"/>
                  </a:moveTo>
                  <a:lnTo>
                    <a:pt x="4377" y="573"/>
                  </a:lnTo>
                  <a:lnTo>
                    <a:pt x="4916" y="708"/>
                  </a:lnTo>
                  <a:lnTo>
                    <a:pt x="5488" y="876"/>
                  </a:lnTo>
                  <a:lnTo>
                    <a:pt x="6027" y="1044"/>
                  </a:lnTo>
                  <a:lnTo>
                    <a:pt x="6566" y="1246"/>
                  </a:lnTo>
                  <a:lnTo>
                    <a:pt x="7104" y="1482"/>
                  </a:lnTo>
                  <a:lnTo>
                    <a:pt x="7643" y="1718"/>
                  </a:lnTo>
                  <a:lnTo>
                    <a:pt x="8182" y="1953"/>
                  </a:lnTo>
                  <a:lnTo>
                    <a:pt x="8586" y="2223"/>
                  </a:lnTo>
                  <a:lnTo>
                    <a:pt x="8754" y="2357"/>
                  </a:lnTo>
                  <a:lnTo>
                    <a:pt x="8922" y="2526"/>
                  </a:lnTo>
                  <a:lnTo>
                    <a:pt x="9023" y="2694"/>
                  </a:lnTo>
                  <a:lnTo>
                    <a:pt x="9124" y="2896"/>
                  </a:lnTo>
                  <a:lnTo>
                    <a:pt x="9192" y="3132"/>
                  </a:lnTo>
                  <a:lnTo>
                    <a:pt x="9225" y="3367"/>
                  </a:lnTo>
                  <a:lnTo>
                    <a:pt x="9192" y="3670"/>
                  </a:lnTo>
                  <a:lnTo>
                    <a:pt x="6498" y="2088"/>
                  </a:lnTo>
                  <a:lnTo>
                    <a:pt x="3805" y="472"/>
                  </a:lnTo>
                  <a:close/>
                  <a:moveTo>
                    <a:pt x="2256" y="203"/>
                  </a:moveTo>
                  <a:lnTo>
                    <a:pt x="2290" y="236"/>
                  </a:lnTo>
                  <a:lnTo>
                    <a:pt x="2323" y="270"/>
                  </a:lnTo>
                  <a:lnTo>
                    <a:pt x="2896" y="337"/>
                  </a:lnTo>
                  <a:lnTo>
                    <a:pt x="3502" y="405"/>
                  </a:lnTo>
                  <a:lnTo>
                    <a:pt x="3771" y="708"/>
                  </a:lnTo>
                  <a:lnTo>
                    <a:pt x="4074" y="943"/>
                  </a:lnTo>
                  <a:lnTo>
                    <a:pt x="4377" y="1179"/>
                  </a:lnTo>
                  <a:lnTo>
                    <a:pt x="4747" y="1415"/>
                  </a:lnTo>
                  <a:lnTo>
                    <a:pt x="5454" y="1819"/>
                  </a:lnTo>
                  <a:lnTo>
                    <a:pt x="6128" y="2189"/>
                  </a:lnTo>
                  <a:lnTo>
                    <a:pt x="9124" y="3940"/>
                  </a:lnTo>
                  <a:lnTo>
                    <a:pt x="9124" y="3940"/>
                  </a:lnTo>
                  <a:lnTo>
                    <a:pt x="7879" y="3603"/>
                  </a:lnTo>
                  <a:lnTo>
                    <a:pt x="7205" y="3435"/>
                  </a:lnTo>
                  <a:lnTo>
                    <a:pt x="6498" y="3300"/>
                  </a:lnTo>
                  <a:lnTo>
                    <a:pt x="5825" y="3199"/>
                  </a:lnTo>
                  <a:lnTo>
                    <a:pt x="5084" y="3132"/>
                  </a:lnTo>
                  <a:lnTo>
                    <a:pt x="4377" y="3098"/>
                  </a:lnTo>
                  <a:lnTo>
                    <a:pt x="3670" y="3098"/>
                  </a:lnTo>
                  <a:lnTo>
                    <a:pt x="3670" y="3064"/>
                  </a:lnTo>
                  <a:lnTo>
                    <a:pt x="3636" y="3031"/>
                  </a:lnTo>
                  <a:lnTo>
                    <a:pt x="2896" y="2627"/>
                  </a:lnTo>
                  <a:lnTo>
                    <a:pt x="2121" y="2256"/>
                  </a:lnTo>
                  <a:lnTo>
                    <a:pt x="1414" y="1852"/>
                  </a:lnTo>
                  <a:lnTo>
                    <a:pt x="1010" y="1650"/>
                  </a:lnTo>
                  <a:lnTo>
                    <a:pt x="640" y="1516"/>
                  </a:lnTo>
                  <a:lnTo>
                    <a:pt x="775" y="1280"/>
                  </a:lnTo>
                  <a:lnTo>
                    <a:pt x="943" y="1078"/>
                  </a:lnTo>
                  <a:lnTo>
                    <a:pt x="1111" y="876"/>
                  </a:lnTo>
                  <a:lnTo>
                    <a:pt x="1313" y="708"/>
                  </a:lnTo>
                  <a:lnTo>
                    <a:pt x="1515" y="539"/>
                  </a:lnTo>
                  <a:lnTo>
                    <a:pt x="1751" y="405"/>
                  </a:lnTo>
                  <a:lnTo>
                    <a:pt x="1987" y="304"/>
                  </a:lnTo>
                  <a:lnTo>
                    <a:pt x="2256" y="203"/>
                  </a:lnTo>
                  <a:close/>
                  <a:moveTo>
                    <a:pt x="573" y="1583"/>
                  </a:moveTo>
                  <a:lnTo>
                    <a:pt x="943" y="1819"/>
                  </a:lnTo>
                  <a:lnTo>
                    <a:pt x="1280" y="2021"/>
                  </a:lnTo>
                  <a:lnTo>
                    <a:pt x="2054" y="2425"/>
                  </a:lnTo>
                  <a:lnTo>
                    <a:pt x="2727" y="2795"/>
                  </a:lnTo>
                  <a:lnTo>
                    <a:pt x="3401" y="3132"/>
                  </a:lnTo>
                  <a:lnTo>
                    <a:pt x="2963" y="3165"/>
                  </a:lnTo>
                  <a:lnTo>
                    <a:pt x="2525" y="3266"/>
                  </a:lnTo>
                  <a:lnTo>
                    <a:pt x="2088" y="3367"/>
                  </a:lnTo>
                  <a:lnTo>
                    <a:pt x="1684" y="3502"/>
                  </a:lnTo>
                  <a:lnTo>
                    <a:pt x="1280" y="3637"/>
                  </a:lnTo>
                  <a:lnTo>
                    <a:pt x="876" y="3839"/>
                  </a:lnTo>
                  <a:lnTo>
                    <a:pt x="505" y="4074"/>
                  </a:lnTo>
                  <a:lnTo>
                    <a:pt x="169" y="4344"/>
                  </a:lnTo>
                  <a:lnTo>
                    <a:pt x="135" y="3805"/>
                  </a:lnTo>
                  <a:lnTo>
                    <a:pt x="169" y="3233"/>
                  </a:lnTo>
                  <a:lnTo>
                    <a:pt x="236" y="2728"/>
                  </a:lnTo>
                  <a:lnTo>
                    <a:pt x="337" y="2256"/>
                  </a:lnTo>
                  <a:lnTo>
                    <a:pt x="438" y="1920"/>
                  </a:lnTo>
                  <a:lnTo>
                    <a:pt x="573" y="1583"/>
                  </a:lnTo>
                  <a:close/>
                  <a:moveTo>
                    <a:pt x="4882" y="3334"/>
                  </a:moveTo>
                  <a:lnTo>
                    <a:pt x="5488" y="3401"/>
                  </a:lnTo>
                  <a:lnTo>
                    <a:pt x="6094" y="3468"/>
                  </a:lnTo>
                  <a:lnTo>
                    <a:pt x="6667" y="3569"/>
                  </a:lnTo>
                  <a:lnTo>
                    <a:pt x="7879" y="3839"/>
                  </a:lnTo>
                  <a:lnTo>
                    <a:pt x="9057" y="4108"/>
                  </a:lnTo>
                  <a:lnTo>
                    <a:pt x="8855" y="4512"/>
                  </a:lnTo>
                  <a:lnTo>
                    <a:pt x="8586" y="4916"/>
                  </a:lnTo>
                  <a:lnTo>
                    <a:pt x="8518" y="5017"/>
                  </a:lnTo>
                  <a:lnTo>
                    <a:pt x="8485" y="4983"/>
                  </a:lnTo>
                  <a:lnTo>
                    <a:pt x="8451" y="4983"/>
                  </a:lnTo>
                  <a:lnTo>
                    <a:pt x="7172" y="4647"/>
                  </a:lnTo>
                  <a:lnTo>
                    <a:pt x="5892" y="4344"/>
                  </a:lnTo>
                  <a:lnTo>
                    <a:pt x="5252" y="4209"/>
                  </a:lnTo>
                  <a:lnTo>
                    <a:pt x="4613" y="4074"/>
                  </a:lnTo>
                  <a:lnTo>
                    <a:pt x="4310" y="4007"/>
                  </a:lnTo>
                  <a:lnTo>
                    <a:pt x="3973" y="3973"/>
                  </a:lnTo>
                  <a:lnTo>
                    <a:pt x="3670" y="3940"/>
                  </a:lnTo>
                  <a:lnTo>
                    <a:pt x="3367" y="3973"/>
                  </a:lnTo>
                  <a:lnTo>
                    <a:pt x="3165" y="4007"/>
                  </a:lnTo>
                  <a:lnTo>
                    <a:pt x="2997" y="4074"/>
                  </a:lnTo>
                  <a:lnTo>
                    <a:pt x="2694" y="4209"/>
                  </a:lnTo>
                  <a:lnTo>
                    <a:pt x="2391" y="4411"/>
                  </a:lnTo>
                  <a:lnTo>
                    <a:pt x="2088" y="4613"/>
                  </a:lnTo>
                  <a:lnTo>
                    <a:pt x="1381" y="5118"/>
                  </a:lnTo>
                  <a:lnTo>
                    <a:pt x="640" y="5556"/>
                  </a:lnTo>
                  <a:lnTo>
                    <a:pt x="539" y="5455"/>
                  </a:lnTo>
                  <a:lnTo>
                    <a:pt x="404" y="5219"/>
                  </a:lnTo>
                  <a:lnTo>
                    <a:pt x="303" y="4983"/>
                  </a:lnTo>
                  <a:lnTo>
                    <a:pt x="236" y="4748"/>
                  </a:lnTo>
                  <a:lnTo>
                    <a:pt x="169" y="4478"/>
                  </a:lnTo>
                  <a:lnTo>
                    <a:pt x="674" y="4209"/>
                  </a:lnTo>
                  <a:lnTo>
                    <a:pt x="1145" y="3973"/>
                  </a:lnTo>
                  <a:lnTo>
                    <a:pt x="1650" y="3805"/>
                  </a:lnTo>
                  <a:lnTo>
                    <a:pt x="2155" y="3637"/>
                  </a:lnTo>
                  <a:lnTo>
                    <a:pt x="2660" y="3502"/>
                  </a:lnTo>
                  <a:lnTo>
                    <a:pt x="3165" y="3401"/>
                  </a:lnTo>
                  <a:lnTo>
                    <a:pt x="3704" y="3367"/>
                  </a:lnTo>
                  <a:lnTo>
                    <a:pt x="4276" y="3334"/>
                  </a:lnTo>
                  <a:close/>
                  <a:moveTo>
                    <a:pt x="3838" y="4108"/>
                  </a:moveTo>
                  <a:lnTo>
                    <a:pt x="4175" y="4142"/>
                  </a:lnTo>
                  <a:lnTo>
                    <a:pt x="4512" y="4209"/>
                  </a:lnTo>
                  <a:lnTo>
                    <a:pt x="5219" y="4377"/>
                  </a:lnTo>
                  <a:lnTo>
                    <a:pt x="5825" y="4546"/>
                  </a:lnTo>
                  <a:lnTo>
                    <a:pt x="7104" y="4849"/>
                  </a:lnTo>
                  <a:lnTo>
                    <a:pt x="8417" y="5152"/>
                  </a:lnTo>
                  <a:lnTo>
                    <a:pt x="8013" y="5690"/>
                  </a:lnTo>
                  <a:lnTo>
                    <a:pt x="7542" y="6195"/>
                  </a:lnTo>
                  <a:lnTo>
                    <a:pt x="7003" y="6633"/>
                  </a:lnTo>
                  <a:lnTo>
                    <a:pt x="6465" y="7003"/>
                  </a:lnTo>
                  <a:lnTo>
                    <a:pt x="6263" y="7105"/>
                  </a:lnTo>
                  <a:lnTo>
                    <a:pt x="6094" y="7206"/>
                  </a:lnTo>
                  <a:lnTo>
                    <a:pt x="5690" y="7307"/>
                  </a:lnTo>
                  <a:lnTo>
                    <a:pt x="5252" y="7340"/>
                  </a:lnTo>
                  <a:lnTo>
                    <a:pt x="4848" y="7307"/>
                  </a:lnTo>
                  <a:lnTo>
                    <a:pt x="4411" y="7273"/>
                  </a:lnTo>
                  <a:lnTo>
                    <a:pt x="4007" y="7172"/>
                  </a:lnTo>
                  <a:lnTo>
                    <a:pt x="3199" y="6936"/>
                  </a:lnTo>
                  <a:lnTo>
                    <a:pt x="2525" y="6734"/>
                  </a:lnTo>
                  <a:lnTo>
                    <a:pt x="1886" y="6465"/>
                  </a:lnTo>
                  <a:lnTo>
                    <a:pt x="1549" y="6296"/>
                  </a:lnTo>
                  <a:lnTo>
                    <a:pt x="1246" y="6128"/>
                  </a:lnTo>
                  <a:lnTo>
                    <a:pt x="977" y="5926"/>
                  </a:lnTo>
                  <a:lnTo>
                    <a:pt x="741" y="5657"/>
                  </a:lnTo>
                  <a:lnTo>
                    <a:pt x="1044" y="5589"/>
                  </a:lnTo>
                  <a:lnTo>
                    <a:pt x="1381" y="5421"/>
                  </a:lnTo>
                  <a:lnTo>
                    <a:pt x="1684" y="5219"/>
                  </a:lnTo>
                  <a:lnTo>
                    <a:pt x="1987" y="4983"/>
                  </a:lnTo>
                  <a:lnTo>
                    <a:pt x="2593" y="4512"/>
                  </a:lnTo>
                  <a:lnTo>
                    <a:pt x="2896" y="4344"/>
                  </a:lnTo>
                  <a:lnTo>
                    <a:pt x="3199" y="4209"/>
                  </a:lnTo>
                  <a:lnTo>
                    <a:pt x="3502" y="4142"/>
                  </a:lnTo>
                  <a:lnTo>
                    <a:pt x="3838" y="4108"/>
                  </a:lnTo>
                  <a:close/>
                  <a:moveTo>
                    <a:pt x="2323" y="1"/>
                  </a:moveTo>
                  <a:lnTo>
                    <a:pt x="1953" y="68"/>
                  </a:lnTo>
                  <a:lnTo>
                    <a:pt x="1616" y="169"/>
                  </a:lnTo>
                  <a:lnTo>
                    <a:pt x="1313" y="337"/>
                  </a:lnTo>
                  <a:lnTo>
                    <a:pt x="1044" y="573"/>
                  </a:lnTo>
                  <a:lnTo>
                    <a:pt x="808" y="842"/>
                  </a:lnTo>
                  <a:lnTo>
                    <a:pt x="606" y="1145"/>
                  </a:lnTo>
                  <a:lnTo>
                    <a:pt x="438" y="1482"/>
                  </a:lnTo>
                  <a:lnTo>
                    <a:pt x="303" y="1819"/>
                  </a:lnTo>
                  <a:lnTo>
                    <a:pt x="202" y="2189"/>
                  </a:lnTo>
                  <a:lnTo>
                    <a:pt x="101" y="2593"/>
                  </a:lnTo>
                  <a:lnTo>
                    <a:pt x="34" y="2963"/>
                  </a:lnTo>
                  <a:lnTo>
                    <a:pt x="0" y="3367"/>
                  </a:lnTo>
                  <a:lnTo>
                    <a:pt x="0" y="3738"/>
                  </a:lnTo>
                  <a:lnTo>
                    <a:pt x="0" y="4445"/>
                  </a:lnTo>
                  <a:lnTo>
                    <a:pt x="0" y="4478"/>
                  </a:lnTo>
                  <a:lnTo>
                    <a:pt x="0" y="4512"/>
                  </a:lnTo>
                  <a:lnTo>
                    <a:pt x="0" y="4546"/>
                  </a:lnTo>
                  <a:lnTo>
                    <a:pt x="34" y="4781"/>
                  </a:lnTo>
                  <a:lnTo>
                    <a:pt x="68" y="4950"/>
                  </a:lnTo>
                  <a:lnTo>
                    <a:pt x="135" y="5152"/>
                  </a:lnTo>
                  <a:lnTo>
                    <a:pt x="303" y="5455"/>
                  </a:lnTo>
                  <a:lnTo>
                    <a:pt x="539" y="5758"/>
                  </a:lnTo>
                  <a:lnTo>
                    <a:pt x="808" y="6027"/>
                  </a:lnTo>
                  <a:lnTo>
                    <a:pt x="1111" y="6263"/>
                  </a:lnTo>
                  <a:lnTo>
                    <a:pt x="1414" y="6465"/>
                  </a:lnTo>
                  <a:lnTo>
                    <a:pt x="1751" y="6633"/>
                  </a:lnTo>
                  <a:lnTo>
                    <a:pt x="2088" y="6768"/>
                  </a:lnTo>
                  <a:lnTo>
                    <a:pt x="2929" y="7105"/>
                  </a:lnTo>
                  <a:lnTo>
                    <a:pt x="3401" y="7273"/>
                  </a:lnTo>
                  <a:lnTo>
                    <a:pt x="3872" y="7374"/>
                  </a:lnTo>
                  <a:lnTo>
                    <a:pt x="4343" y="7475"/>
                  </a:lnTo>
                  <a:lnTo>
                    <a:pt x="4815" y="7542"/>
                  </a:lnTo>
                  <a:lnTo>
                    <a:pt x="5286" y="7542"/>
                  </a:lnTo>
                  <a:lnTo>
                    <a:pt x="5724" y="7475"/>
                  </a:lnTo>
                  <a:lnTo>
                    <a:pt x="6162" y="7374"/>
                  </a:lnTo>
                  <a:lnTo>
                    <a:pt x="6532" y="7172"/>
                  </a:lnTo>
                  <a:lnTo>
                    <a:pt x="6936" y="6970"/>
                  </a:lnTo>
                  <a:lnTo>
                    <a:pt x="7273" y="6700"/>
                  </a:lnTo>
                  <a:lnTo>
                    <a:pt x="7609" y="6397"/>
                  </a:lnTo>
                  <a:lnTo>
                    <a:pt x="7912" y="6061"/>
                  </a:lnTo>
                  <a:lnTo>
                    <a:pt x="8485" y="5387"/>
                  </a:lnTo>
                  <a:lnTo>
                    <a:pt x="8720" y="5118"/>
                  </a:lnTo>
                  <a:lnTo>
                    <a:pt x="8922" y="4781"/>
                  </a:lnTo>
                  <a:lnTo>
                    <a:pt x="9124" y="4411"/>
                  </a:lnTo>
                  <a:lnTo>
                    <a:pt x="9293" y="4041"/>
                  </a:lnTo>
                  <a:lnTo>
                    <a:pt x="9394" y="4041"/>
                  </a:lnTo>
                  <a:lnTo>
                    <a:pt x="9461" y="3973"/>
                  </a:lnTo>
                  <a:lnTo>
                    <a:pt x="9461" y="3872"/>
                  </a:lnTo>
                  <a:lnTo>
                    <a:pt x="9461" y="3839"/>
                  </a:lnTo>
                  <a:lnTo>
                    <a:pt x="9427" y="3805"/>
                  </a:lnTo>
                  <a:lnTo>
                    <a:pt x="9394" y="3771"/>
                  </a:lnTo>
                  <a:lnTo>
                    <a:pt x="9427" y="3502"/>
                  </a:lnTo>
                  <a:lnTo>
                    <a:pt x="9427" y="3233"/>
                  </a:lnTo>
                  <a:lnTo>
                    <a:pt x="9394" y="2997"/>
                  </a:lnTo>
                  <a:lnTo>
                    <a:pt x="9293" y="2728"/>
                  </a:lnTo>
                  <a:lnTo>
                    <a:pt x="9192" y="2559"/>
                  </a:lnTo>
                  <a:lnTo>
                    <a:pt x="9091" y="2391"/>
                  </a:lnTo>
                  <a:lnTo>
                    <a:pt x="8788" y="2122"/>
                  </a:lnTo>
                  <a:lnTo>
                    <a:pt x="8451" y="1852"/>
                  </a:lnTo>
                  <a:lnTo>
                    <a:pt x="8081" y="1650"/>
                  </a:lnTo>
                  <a:lnTo>
                    <a:pt x="7677" y="1448"/>
                  </a:lnTo>
                  <a:lnTo>
                    <a:pt x="7273" y="1280"/>
                  </a:lnTo>
                  <a:lnTo>
                    <a:pt x="6498" y="1011"/>
                  </a:lnTo>
                  <a:lnTo>
                    <a:pt x="5589" y="674"/>
                  </a:lnTo>
                  <a:lnTo>
                    <a:pt x="4646" y="438"/>
                  </a:lnTo>
                  <a:lnTo>
                    <a:pt x="3704" y="236"/>
                  </a:lnTo>
                  <a:lnTo>
                    <a:pt x="2761" y="102"/>
                  </a:lnTo>
                  <a:lnTo>
                    <a:pt x="2761" y="34"/>
                  </a:lnTo>
                  <a:lnTo>
                    <a:pt x="272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>
              <a:defPPr>
                <a:defRPr lang="en-US"/>
              </a:defPPr>
              <a:lvl1pPr marL="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286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29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571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715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857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00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97" name="Google Shape;897;p6"/>
            <p:cNvSpPr/>
            <p:nvPr>
              <p:custDataLst>
                <p:tags r:id="rId54"/>
              </p:custDataLst>
            </p:nvPr>
          </p:nvSpPr>
          <p:spPr>
            <a:xfrm>
              <a:off x="6859475" y="5379225"/>
              <a:ext cx="306400" cy="97650"/>
            </a:xfrm>
            <a:custGeom>
              <a:avLst/>
              <a:gdLst/>
              <a:ahLst/>
              <a:cxnLst/>
              <a:rect l="l" t="t" r="r" b="b"/>
              <a:pathLst>
                <a:path w="12256" h="3905" extrusionOk="0">
                  <a:moveTo>
                    <a:pt x="2492" y="775"/>
                  </a:moveTo>
                  <a:lnTo>
                    <a:pt x="2727" y="809"/>
                  </a:lnTo>
                  <a:lnTo>
                    <a:pt x="2963" y="943"/>
                  </a:lnTo>
                  <a:lnTo>
                    <a:pt x="3131" y="1078"/>
                  </a:lnTo>
                  <a:lnTo>
                    <a:pt x="3266" y="1280"/>
                  </a:lnTo>
                  <a:lnTo>
                    <a:pt x="3333" y="1549"/>
                  </a:lnTo>
                  <a:lnTo>
                    <a:pt x="2727" y="2189"/>
                  </a:lnTo>
                  <a:lnTo>
                    <a:pt x="2222" y="2795"/>
                  </a:lnTo>
                  <a:lnTo>
                    <a:pt x="1953" y="3132"/>
                  </a:lnTo>
                  <a:lnTo>
                    <a:pt x="1684" y="3401"/>
                  </a:lnTo>
                  <a:lnTo>
                    <a:pt x="1515" y="3536"/>
                  </a:lnTo>
                  <a:lnTo>
                    <a:pt x="1347" y="3603"/>
                  </a:lnTo>
                  <a:lnTo>
                    <a:pt x="1145" y="3670"/>
                  </a:lnTo>
                  <a:lnTo>
                    <a:pt x="943" y="3670"/>
                  </a:lnTo>
                  <a:lnTo>
                    <a:pt x="808" y="3637"/>
                  </a:lnTo>
                  <a:lnTo>
                    <a:pt x="707" y="3569"/>
                  </a:lnTo>
                  <a:lnTo>
                    <a:pt x="606" y="3502"/>
                  </a:lnTo>
                  <a:lnTo>
                    <a:pt x="539" y="3435"/>
                  </a:lnTo>
                  <a:lnTo>
                    <a:pt x="404" y="3233"/>
                  </a:lnTo>
                  <a:lnTo>
                    <a:pt x="371" y="2997"/>
                  </a:lnTo>
                  <a:lnTo>
                    <a:pt x="371" y="2728"/>
                  </a:lnTo>
                  <a:lnTo>
                    <a:pt x="404" y="2492"/>
                  </a:lnTo>
                  <a:lnTo>
                    <a:pt x="472" y="2256"/>
                  </a:lnTo>
                  <a:lnTo>
                    <a:pt x="539" y="2054"/>
                  </a:lnTo>
                  <a:lnTo>
                    <a:pt x="640" y="1886"/>
                  </a:lnTo>
                  <a:lnTo>
                    <a:pt x="775" y="1751"/>
                  </a:lnTo>
                  <a:lnTo>
                    <a:pt x="1044" y="1482"/>
                  </a:lnTo>
                  <a:lnTo>
                    <a:pt x="1347" y="1213"/>
                  </a:lnTo>
                  <a:lnTo>
                    <a:pt x="1684" y="1011"/>
                  </a:lnTo>
                  <a:lnTo>
                    <a:pt x="1953" y="842"/>
                  </a:lnTo>
                  <a:lnTo>
                    <a:pt x="2256" y="775"/>
                  </a:lnTo>
                  <a:close/>
                  <a:moveTo>
                    <a:pt x="6229" y="1"/>
                  </a:moveTo>
                  <a:lnTo>
                    <a:pt x="5892" y="34"/>
                  </a:lnTo>
                  <a:lnTo>
                    <a:pt x="5556" y="102"/>
                  </a:lnTo>
                  <a:lnTo>
                    <a:pt x="5219" y="203"/>
                  </a:lnTo>
                  <a:lnTo>
                    <a:pt x="4882" y="371"/>
                  </a:lnTo>
                  <a:lnTo>
                    <a:pt x="4579" y="539"/>
                  </a:lnTo>
                  <a:lnTo>
                    <a:pt x="4242" y="775"/>
                  </a:lnTo>
                  <a:lnTo>
                    <a:pt x="3939" y="1011"/>
                  </a:lnTo>
                  <a:lnTo>
                    <a:pt x="3670" y="1246"/>
                  </a:lnTo>
                  <a:lnTo>
                    <a:pt x="3569" y="1078"/>
                  </a:lnTo>
                  <a:lnTo>
                    <a:pt x="3502" y="943"/>
                  </a:lnTo>
                  <a:lnTo>
                    <a:pt x="3401" y="809"/>
                  </a:lnTo>
                  <a:lnTo>
                    <a:pt x="3266" y="674"/>
                  </a:lnTo>
                  <a:lnTo>
                    <a:pt x="3131" y="573"/>
                  </a:lnTo>
                  <a:lnTo>
                    <a:pt x="2997" y="506"/>
                  </a:lnTo>
                  <a:lnTo>
                    <a:pt x="2828" y="438"/>
                  </a:lnTo>
                  <a:lnTo>
                    <a:pt x="2626" y="371"/>
                  </a:lnTo>
                  <a:lnTo>
                    <a:pt x="2391" y="371"/>
                  </a:lnTo>
                  <a:lnTo>
                    <a:pt x="2121" y="405"/>
                  </a:lnTo>
                  <a:lnTo>
                    <a:pt x="1886" y="506"/>
                  </a:lnTo>
                  <a:lnTo>
                    <a:pt x="1616" y="607"/>
                  </a:lnTo>
                  <a:lnTo>
                    <a:pt x="1414" y="741"/>
                  </a:lnTo>
                  <a:lnTo>
                    <a:pt x="1179" y="910"/>
                  </a:lnTo>
                  <a:lnTo>
                    <a:pt x="775" y="1246"/>
                  </a:lnTo>
                  <a:lnTo>
                    <a:pt x="505" y="1516"/>
                  </a:lnTo>
                  <a:lnTo>
                    <a:pt x="270" y="1852"/>
                  </a:lnTo>
                  <a:lnTo>
                    <a:pt x="101" y="2223"/>
                  </a:lnTo>
                  <a:lnTo>
                    <a:pt x="34" y="2627"/>
                  </a:lnTo>
                  <a:lnTo>
                    <a:pt x="0" y="2795"/>
                  </a:lnTo>
                  <a:lnTo>
                    <a:pt x="0" y="2997"/>
                  </a:lnTo>
                  <a:lnTo>
                    <a:pt x="34" y="3165"/>
                  </a:lnTo>
                  <a:lnTo>
                    <a:pt x="101" y="3334"/>
                  </a:lnTo>
                  <a:lnTo>
                    <a:pt x="202" y="3502"/>
                  </a:lnTo>
                  <a:lnTo>
                    <a:pt x="303" y="3670"/>
                  </a:lnTo>
                  <a:lnTo>
                    <a:pt x="438" y="3805"/>
                  </a:lnTo>
                  <a:lnTo>
                    <a:pt x="640" y="3906"/>
                  </a:lnTo>
                  <a:lnTo>
                    <a:pt x="1583" y="3906"/>
                  </a:lnTo>
                  <a:lnTo>
                    <a:pt x="1751" y="3771"/>
                  </a:lnTo>
                  <a:lnTo>
                    <a:pt x="1919" y="3637"/>
                  </a:lnTo>
                  <a:lnTo>
                    <a:pt x="2222" y="3334"/>
                  </a:lnTo>
                  <a:lnTo>
                    <a:pt x="2795" y="2728"/>
                  </a:lnTo>
                  <a:lnTo>
                    <a:pt x="3367" y="2088"/>
                  </a:lnTo>
                  <a:lnTo>
                    <a:pt x="3333" y="2189"/>
                  </a:lnTo>
                  <a:lnTo>
                    <a:pt x="3300" y="2425"/>
                  </a:lnTo>
                  <a:lnTo>
                    <a:pt x="3199" y="2627"/>
                  </a:lnTo>
                  <a:lnTo>
                    <a:pt x="2997" y="3064"/>
                  </a:lnTo>
                  <a:lnTo>
                    <a:pt x="2727" y="3502"/>
                  </a:lnTo>
                  <a:lnTo>
                    <a:pt x="2424" y="3906"/>
                  </a:lnTo>
                  <a:lnTo>
                    <a:pt x="2828" y="3906"/>
                  </a:lnTo>
                  <a:lnTo>
                    <a:pt x="2997" y="3670"/>
                  </a:lnTo>
                  <a:lnTo>
                    <a:pt x="3266" y="3233"/>
                  </a:lnTo>
                  <a:lnTo>
                    <a:pt x="3535" y="2761"/>
                  </a:lnTo>
                  <a:lnTo>
                    <a:pt x="3636" y="2492"/>
                  </a:lnTo>
                  <a:lnTo>
                    <a:pt x="3704" y="2223"/>
                  </a:lnTo>
                  <a:lnTo>
                    <a:pt x="3737" y="1987"/>
                  </a:lnTo>
                  <a:lnTo>
                    <a:pt x="3737" y="1718"/>
                  </a:lnTo>
                  <a:lnTo>
                    <a:pt x="4343" y="1213"/>
                  </a:lnTo>
                  <a:lnTo>
                    <a:pt x="4647" y="1011"/>
                  </a:lnTo>
                  <a:lnTo>
                    <a:pt x="4950" y="775"/>
                  </a:lnTo>
                  <a:lnTo>
                    <a:pt x="5286" y="607"/>
                  </a:lnTo>
                  <a:lnTo>
                    <a:pt x="5623" y="438"/>
                  </a:lnTo>
                  <a:lnTo>
                    <a:pt x="5859" y="371"/>
                  </a:lnTo>
                  <a:lnTo>
                    <a:pt x="6094" y="337"/>
                  </a:lnTo>
                  <a:lnTo>
                    <a:pt x="6330" y="371"/>
                  </a:lnTo>
                  <a:lnTo>
                    <a:pt x="6566" y="405"/>
                  </a:lnTo>
                  <a:lnTo>
                    <a:pt x="7003" y="573"/>
                  </a:lnTo>
                  <a:lnTo>
                    <a:pt x="7441" y="775"/>
                  </a:lnTo>
                  <a:lnTo>
                    <a:pt x="8114" y="1145"/>
                  </a:lnTo>
                  <a:lnTo>
                    <a:pt x="8754" y="1549"/>
                  </a:lnTo>
                  <a:lnTo>
                    <a:pt x="9394" y="1987"/>
                  </a:lnTo>
                  <a:lnTo>
                    <a:pt x="10000" y="2492"/>
                  </a:lnTo>
                  <a:lnTo>
                    <a:pt x="10370" y="2829"/>
                  </a:lnTo>
                  <a:lnTo>
                    <a:pt x="10740" y="3199"/>
                  </a:lnTo>
                  <a:lnTo>
                    <a:pt x="11111" y="3569"/>
                  </a:lnTo>
                  <a:lnTo>
                    <a:pt x="11515" y="3906"/>
                  </a:lnTo>
                  <a:lnTo>
                    <a:pt x="12255" y="3906"/>
                  </a:lnTo>
                  <a:lnTo>
                    <a:pt x="12020" y="3771"/>
                  </a:lnTo>
                  <a:lnTo>
                    <a:pt x="11784" y="3603"/>
                  </a:lnTo>
                  <a:lnTo>
                    <a:pt x="11313" y="3233"/>
                  </a:lnTo>
                  <a:lnTo>
                    <a:pt x="10572" y="2526"/>
                  </a:lnTo>
                  <a:lnTo>
                    <a:pt x="10101" y="2122"/>
                  </a:lnTo>
                  <a:lnTo>
                    <a:pt x="9629" y="1718"/>
                  </a:lnTo>
                  <a:lnTo>
                    <a:pt x="9091" y="1347"/>
                  </a:lnTo>
                  <a:lnTo>
                    <a:pt x="8586" y="1011"/>
                  </a:lnTo>
                  <a:lnTo>
                    <a:pt x="8047" y="674"/>
                  </a:lnTo>
                  <a:lnTo>
                    <a:pt x="7475" y="371"/>
                  </a:lnTo>
                  <a:lnTo>
                    <a:pt x="7172" y="203"/>
                  </a:lnTo>
                  <a:lnTo>
                    <a:pt x="6869" y="102"/>
                  </a:lnTo>
                  <a:lnTo>
                    <a:pt x="6532" y="34"/>
                  </a:lnTo>
                  <a:lnTo>
                    <a:pt x="622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>
              <a:defPPr>
                <a:defRPr lang="en-US"/>
              </a:defPPr>
              <a:lvl1pPr marL="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286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29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571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715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857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00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98" name="Google Shape;898;p6"/>
            <p:cNvSpPr/>
            <p:nvPr>
              <p:custDataLst>
                <p:tags r:id="rId55"/>
              </p:custDataLst>
            </p:nvPr>
          </p:nvSpPr>
          <p:spPr>
            <a:xfrm>
              <a:off x="4659275" y="5290000"/>
              <a:ext cx="214650" cy="186875"/>
            </a:xfrm>
            <a:custGeom>
              <a:avLst/>
              <a:gdLst/>
              <a:ahLst/>
              <a:cxnLst/>
              <a:rect l="l" t="t" r="r" b="b"/>
              <a:pathLst>
                <a:path w="8586" h="7474" extrusionOk="0">
                  <a:moveTo>
                    <a:pt x="1582" y="169"/>
                  </a:moveTo>
                  <a:lnTo>
                    <a:pt x="1986" y="236"/>
                  </a:lnTo>
                  <a:lnTo>
                    <a:pt x="2357" y="337"/>
                  </a:lnTo>
                  <a:lnTo>
                    <a:pt x="2761" y="438"/>
                  </a:lnTo>
                  <a:lnTo>
                    <a:pt x="3535" y="708"/>
                  </a:lnTo>
                  <a:lnTo>
                    <a:pt x="4310" y="1011"/>
                  </a:lnTo>
                  <a:lnTo>
                    <a:pt x="5993" y="1684"/>
                  </a:lnTo>
                  <a:lnTo>
                    <a:pt x="7676" y="2458"/>
                  </a:lnTo>
                  <a:lnTo>
                    <a:pt x="7811" y="2526"/>
                  </a:lnTo>
                  <a:lnTo>
                    <a:pt x="7946" y="2627"/>
                  </a:lnTo>
                  <a:lnTo>
                    <a:pt x="8148" y="2829"/>
                  </a:lnTo>
                  <a:lnTo>
                    <a:pt x="8282" y="3098"/>
                  </a:lnTo>
                  <a:lnTo>
                    <a:pt x="8350" y="3368"/>
                  </a:lnTo>
                  <a:lnTo>
                    <a:pt x="8383" y="3671"/>
                  </a:lnTo>
                  <a:lnTo>
                    <a:pt x="8350" y="4007"/>
                  </a:lnTo>
                  <a:lnTo>
                    <a:pt x="8316" y="4344"/>
                  </a:lnTo>
                  <a:lnTo>
                    <a:pt x="8249" y="4681"/>
                  </a:lnTo>
                  <a:lnTo>
                    <a:pt x="7272" y="4344"/>
                  </a:lnTo>
                  <a:lnTo>
                    <a:pt x="6296" y="4007"/>
                  </a:lnTo>
                  <a:lnTo>
                    <a:pt x="4343" y="3401"/>
                  </a:lnTo>
                  <a:lnTo>
                    <a:pt x="3367" y="3064"/>
                  </a:lnTo>
                  <a:lnTo>
                    <a:pt x="2357" y="2728"/>
                  </a:lnTo>
                  <a:lnTo>
                    <a:pt x="1347" y="2425"/>
                  </a:lnTo>
                  <a:lnTo>
                    <a:pt x="842" y="2290"/>
                  </a:lnTo>
                  <a:lnTo>
                    <a:pt x="337" y="2189"/>
                  </a:lnTo>
                  <a:lnTo>
                    <a:pt x="370" y="1852"/>
                  </a:lnTo>
                  <a:lnTo>
                    <a:pt x="471" y="1549"/>
                  </a:lnTo>
                  <a:lnTo>
                    <a:pt x="572" y="1246"/>
                  </a:lnTo>
                  <a:lnTo>
                    <a:pt x="707" y="943"/>
                  </a:lnTo>
                  <a:lnTo>
                    <a:pt x="1448" y="1213"/>
                  </a:lnTo>
                  <a:lnTo>
                    <a:pt x="2188" y="1482"/>
                  </a:lnTo>
                  <a:lnTo>
                    <a:pt x="2660" y="1650"/>
                  </a:lnTo>
                  <a:lnTo>
                    <a:pt x="3131" y="1751"/>
                  </a:lnTo>
                  <a:lnTo>
                    <a:pt x="4108" y="1920"/>
                  </a:lnTo>
                  <a:lnTo>
                    <a:pt x="5084" y="2122"/>
                  </a:lnTo>
                  <a:lnTo>
                    <a:pt x="5993" y="2324"/>
                  </a:lnTo>
                  <a:lnTo>
                    <a:pt x="7878" y="2795"/>
                  </a:lnTo>
                  <a:lnTo>
                    <a:pt x="7946" y="2795"/>
                  </a:lnTo>
                  <a:lnTo>
                    <a:pt x="7979" y="2728"/>
                  </a:lnTo>
                  <a:lnTo>
                    <a:pt x="7979" y="2694"/>
                  </a:lnTo>
                  <a:lnTo>
                    <a:pt x="7946" y="2627"/>
                  </a:lnTo>
                  <a:lnTo>
                    <a:pt x="7003" y="2357"/>
                  </a:lnTo>
                  <a:lnTo>
                    <a:pt x="6060" y="2122"/>
                  </a:lnTo>
                  <a:lnTo>
                    <a:pt x="5118" y="1920"/>
                  </a:lnTo>
                  <a:lnTo>
                    <a:pt x="4175" y="1751"/>
                  </a:lnTo>
                  <a:lnTo>
                    <a:pt x="3300" y="1583"/>
                  </a:lnTo>
                  <a:lnTo>
                    <a:pt x="2896" y="1516"/>
                  </a:lnTo>
                  <a:lnTo>
                    <a:pt x="2458" y="1381"/>
                  </a:lnTo>
                  <a:lnTo>
                    <a:pt x="2054" y="1246"/>
                  </a:lnTo>
                  <a:lnTo>
                    <a:pt x="1616" y="1078"/>
                  </a:lnTo>
                  <a:lnTo>
                    <a:pt x="1178" y="910"/>
                  </a:lnTo>
                  <a:lnTo>
                    <a:pt x="741" y="809"/>
                  </a:lnTo>
                  <a:lnTo>
                    <a:pt x="943" y="472"/>
                  </a:lnTo>
                  <a:lnTo>
                    <a:pt x="1145" y="169"/>
                  </a:lnTo>
                  <a:close/>
                  <a:moveTo>
                    <a:pt x="1212" y="1"/>
                  </a:moveTo>
                  <a:lnTo>
                    <a:pt x="1178" y="34"/>
                  </a:lnTo>
                  <a:lnTo>
                    <a:pt x="1077" y="34"/>
                  </a:lnTo>
                  <a:lnTo>
                    <a:pt x="1010" y="68"/>
                  </a:lnTo>
                  <a:lnTo>
                    <a:pt x="1044" y="135"/>
                  </a:lnTo>
                  <a:lnTo>
                    <a:pt x="842" y="337"/>
                  </a:lnTo>
                  <a:lnTo>
                    <a:pt x="673" y="539"/>
                  </a:lnTo>
                  <a:lnTo>
                    <a:pt x="539" y="775"/>
                  </a:lnTo>
                  <a:lnTo>
                    <a:pt x="404" y="1044"/>
                  </a:lnTo>
                  <a:lnTo>
                    <a:pt x="303" y="1314"/>
                  </a:lnTo>
                  <a:lnTo>
                    <a:pt x="202" y="1617"/>
                  </a:lnTo>
                  <a:lnTo>
                    <a:pt x="67" y="2189"/>
                  </a:lnTo>
                  <a:lnTo>
                    <a:pt x="0" y="2829"/>
                  </a:lnTo>
                  <a:lnTo>
                    <a:pt x="0" y="3435"/>
                  </a:lnTo>
                  <a:lnTo>
                    <a:pt x="34" y="4007"/>
                  </a:lnTo>
                  <a:lnTo>
                    <a:pt x="101" y="4512"/>
                  </a:lnTo>
                  <a:lnTo>
                    <a:pt x="202" y="4849"/>
                  </a:lnTo>
                  <a:lnTo>
                    <a:pt x="303" y="5186"/>
                  </a:lnTo>
                  <a:lnTo>
                    <a:pt x="438" y="5489"/>
                  </a:lnTo>
                  <a:lnTo>
                    <a:pt x="572" y="5792"/>
                  </a:lnTo>
                  <a:lnTo>
                    <a:pt x="774" y="6061"/>
                  </a:lnTo>
                  <a:lnTo>
                    <a:pt x="976" y="6330"/>
                  </a:lnTo>
                  <a:lnTo>
                    <a:pt x="1212" y="6566"/>
                  </a:lnTo>
                  <a:lnTo>
                    <a:pt x="1481" y="6802"/>
                  </a:lnTo>
                  <a:lnTo>
                    <a:pt x="1919" y="7172"/>
                  </a:lnTo>
                  <a:lnTo>
                    <a:pt x="2390" y="7475"/>
                  </a:lnTo>
                  <a:lnTo>
                    <a:pt x="2896" y="7475"/>
                  </a:lnTo>
                  <a:lnTo>
                    <a:pt x="2559" y="7307"/>
                  </a:lnTo>
                  <a:lnTo>
                    <a:pt x="2256" y="7105"/>
                  </a:lnTo>
                  <a:lnTo>
                    <a:pt x="1919" y="6869"/>
                  </a:lnTo>
                  <a:lnTo>
                    <a:pt x="1616" y="6633"/>
                  </a:lnTo>
                  <a:lnTo>
                    <a:pt x="1347" y="6364"/>
                  </a:lnTo>
                  <a:lnTo>
                    <a:pt x="1111" y="6095"/>
                  </a:lnTo>
                  <a:lnTo>
                    <a:pt x="875" y="5792"/>
                  </a:lnTo>
                  <a:lnTo>
                    <a:pt x="673" y="5455"/>
                  </a:lnTo>
                  <a:lnTo>
                    <a:pt x="539" y="5152"/>
                  </a:lnTo>
                  <a:lnTo>
                    <a:pt x="404" y="4849"/>
                  </a:lnTo>
                  <a:lnTo>
                    <a:pt x="337" y="4546"/>
                  </a:lnTo>
                  <a:lnTo>
                    <a:pt x="303" y="4209"/>
                  </a:lnTo>
                  <a:lnTo>
                    <a:pt x="269" y="3536"/>
                  </a:lnTo>
                  <a:lnTo>
                    <a:pt x="269" y="2862"/>
                  </a:lnTo>
                  <a:lnTo>
                    <a:pt x="640" y="3165"/>
                  </a:lnTo>
                  <a:lnTo>
                    <a:pt x="1010" y="3401"/>
                  </a:lnTo>
                  <a:lnTo>
                    <a:pt x="1818" y="3906"/>
                  </a:lnTo>
                  <a:lnTo>
                    <a:pt x="2626" y="4344"/>
                  </a:lnTo>
                  <a:lnTo>
                    <a:pt x="3401" y="4815"/>
                  </a:lnTo>
                  <a:lnTo>
                    <a:pt x="3838" y="5118"/>
                  </a:lnTo>
                  <a:lnTo>
                    <a:pt x="4242" y="5421"/>
                  </a:lnTo>
                  <a:lnTo>
                    <a:pt x="4411" y="5590"/>
                  </a:lnTo>
                  <a:lnTo>
                    <a:pt x="4545" y="5792"/>
                  </a:lnTo>
                  <a:lnTo>
                    <a:pt x="4680" y="5994"/>
                  </a:lnTo>
                  <a:lnTo>
                    <a:pt x="4781" y="6263"/>
                  </a:lnTo>
                  <a:lnTo>
                    <a:pt x="4882" y="6532"/>
                  </a:lnTo>
                  <a:lnTo>
                    <a:pt x="4916" y="6869"/>
                  </a:lnTo>
                  <a:lnTo>
                    <a:pt x="4949" y="7475"/>
                  </a:lnTo>
                  <a:lnTo>
                    <a:pt x="5219" y="7475"/>
                  </a:lnTo>
                  <a:lnTo>
                    <a:pt x="5219" y="7138"/>
                  </a:lnTo>
                  <a:lnTo>
                    <a:pt x="5185" y="6802"/>
                  </a:lnTo>
                  <a:lnTo>
                    <a:pt x="5118" y="6465"/>
                  </a:lnTo>
                  <a:lnTo>
                    <a:pt x="5017" y="6128"/>
                  </a:lnTo>
                  <a:lnTo>
                    <a:pt x="4882" y="5825"/>
                  </a:lnTo>
                  <a:lnTo>
                    <a:pt x="4714" y="5522"/>
                  </a:lnTo>
                  <a:lnTo>
                    <a:pt x="4512" y="5287"/>
                  </a:lnTo>
                  <a:lnTo>
                    <a:pt x="4242" y="5051"/>
                  </a:lnTo>
                  <a:lnTo>
                    <a:pt x="3300" y="4445"/>
                  </a:lnTo>
                  <a:lnTo>
                    <a:pt x="2323" y="3873"/>
                  </a:lnTo>
                  <a:lnTo>
                    <a:pt x="1347" y="3267"/>
                  </a:lnTo>
                  <a:lnTo>
                    <a:pt x="842" y="2997"/>
                  </a:lnTo>
                  <a:lnTo>
                    <a:pt x="303" y="2761"/>
                  </a:lnTo>
                  <a:lnTo>
                    <a:pt x="269" y="2761"/>
                  </a:lnTo>
                  <a:lnTo>
                    <a:pt x="303" y="2256"/>
                  </a:lnTo>
                  <a:lnTo>
                    <a:pt x="741" y="2492"/>
                  </a:lnTo>
                  <a:lnTo>
                    <a:pt x="1212" y="2660"/>
                  </a:lnTo>
                  <a:lnTo>
                    <a:pt x="2155" y="2963"/>
                  </a:lnTo>
                  <a:lnTo>
                    <a:pt x="3131" y="3267"/>
                  </a:lnTo>
                  <a:lnTo>
                    <a:pt x="4040" y="3536"/>
                  </a:lnTo>
                  <a:lnTo>
                    <a:pt x="4276" y="3603"/>
                  </a:lnTo>
                  <a:lnTo>
                    <a:pt x="4444" y="3772"/>
                  </a:lnTo>
                  <a:lnTo>
                    <a:pt x="4613" y="3974"/>
                  </a:lnTo>
                  <a:lnTo>
                    <a:pt x="4848" y="4277"/>
                  </a:lnTo>
                  <a:lnTo>
                    <a:pt x="5252" y="4782"/>
                  </a:lnTo>
                  <a:lnTo>
                    <a:pt x="5623" y="5320"/>
                  </a:lnTo>
                  <a:lnTo>
                    <a:pt x="5892" y="5825"/>
                  </a:lnTo>
                  <a:lnTo>
                    <a:pt x="6128" y="6364"/>
                  </a:lnTo>
                  <a:lnTo>
                    <a:pt x="6262" y="6903"/>
                  </a:lnTo>
                  <a:lnTo>
                    <a:pt x="6330" y="7475"/>
                  </a:lnTo>
                  <a:lnTo>
                    <a:pt x="6565" y="7475"/>
                  </a:lnTo>
                  <a:lnTo>
                    <a:pt x="6532" y="7138"/>
                  </a:lnTo>
                  <a:lnTo>
                    <a:pt x="6464" y="6835"/>
                  </a:lnTo>
                  <a:lnTo>
                    <a:pt x="6397" y="6499"/>
                  </a:lnTo>
                  <a:lnTo>
                    <a:pt x="6296" y="6196"/>
                  </a:lnTo>
                  <a:lnTo>
                    <a:pt x="6027" y="5590"/>
                  </a:lnTo>
                  <a:lnTo>
                    <a:pt x="5690" y="5017"/>
                  </a:lnTo>
                  <a:lnTo>
                    <a:pt x="5286" y="4411"/>
                  </a:lnTo>
                  <a:lnTo>
                    <a:pt x="5017" y="4075"/>
                  </a:lnTo>
                  <a:lnTo>
                    <a:pt x="4747" y="3772"/>
                  </a:lnTo>
                  <a:lnTo>
                    <a:pt x="4747" y="3772"/>
                  </a:lnTo>
                  <a:lnTo>
                    <a:pt x="6464" y="4344"/>
                  </a:lnTo>
                  <a:lnTo>
                    <a:pt x="7340" y="4613"/>
                  </a:lnTo>
                  <a:lnTo>
                    <a:pt x="8181" y="4883"/>
                  </a:lnTo>
                  <a:lnTo>
                    <a:pt x="8013" y="5489"/>
                  </a:lnTo>
                  <a:lnTo>
                    <a:pt x="7845" y="5994"/>
                  </a:lnTo>
                  <a:lnTo>
                    <a:pt x="7710" y="6364"/>
                  </a:lnTo>
                  <a:lnTo>
                    <a:pt x="7542" y="6768"/>
                  </a:lnTo>
                  <a:lnTo>
                    <a:pt x="7171" y="7475"/>
                  </a:lnTo>
                  <a:lnTo>
                    <a:pt x="7441" y="7475"/>
                  </a:lnTo>
                  <a:lnTo>
                    <a:pt x="7777" y="6633"/>
                  </a:lnTo>
                  <a:lnTo>
                    <a:pt x="8080" y="5825"/>
                  </a:lnTo>
                  <a:lnTo>
                    <a:pt x="8383" y="4883"/>
                  </a:lnTo>
                  <a:lnTo>
                    <a:pt x="8417" y="4849"/>
                  </a:lnTo>
                  <a:lnTo>
                    <a:pt x="8417" y="4748"/>
                  </a:lnTo>
                  <a:lnTo>
                    <a:pt x="8552" y="4209"/>
                  </a:lnTo>
                  <a:lnTo>
                    <a:pt x="8585" y="3906"/>
                  </a:lnTo>
                  <a:lnTo>
                    <a:pt x="8585" y="3637"/>
                  </a:lnTo>
                  <a:lnTo>
                    <a:pt x="8552" y="3368"/>
                  </a:lnTo>
                  <a:lnTo>
                    <a:pt x="8518" y="3132"/>
                  </a:lnTo>
                  <a:lnTo>
                    <a:pt x="8417" y="2862"/>
                  </a:lnTo>
                  <a:lnTo>
                    <a:pt x="8282" y="2660"/>
                  </a:lnTo>
                  <a:lnTo>
                    <a:pt x="8148" y="2492"/>
                  </a:lnTo>
                  <a:lnTo>
                    <a:pt x="8013" y="2391"/>
                  </a:lnTo>
                  <a:lnTo>
                    <a:pt x="7643" y="2189"/>
                  </a:lnTo>
                  <a:lnTo>
                    <a:pt x="6902" y="1886"/>
                  </a:lnTo>
                  <a:lnTo>
                    <a:pt x="5050" y="1078"/>
                  </a:lnTo>
                  <a:lnTo>
                    <a:pt x="4175" y="708"/>
                  </a:lnTo>
                  <a:lnTo>
                    <a:pt x="3704" y="506"/>
                  </a:lnTo>
                  <a:lnTo>
                    <a:pt x="3199" y="304"/>
                  </a:lnTo>
                  <a:lnTo>
                    <a:pt x="2727" y="169"/>
                  </a:lnTo>
                  <a:lnTo>
                    <a:pt x="2222" y="34"/>
                  </a:lnTo>
                  <a:lnTo>
                    <a:pt x="171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>
              <a:defPPr>
                <a:defRPr lang="en-US"/>
              </a:defPPr>
              <a:lvl1pPr marL="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286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29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571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715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857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00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99" name="Google Shape;899;p6"/>
            <p:cNvSpPr/>
            <p:nvPr>
              <p:custDataLst>
                <p:tags r:id="rId56"/>
              </p:custDataLst>
            </p:nvPr>
          </p:nvSpPr>
          <p:spPr>
            <a:xfrm>
              <a:off x="6519425" y="5245400"/>
              <a:ext cx="57250" cy="53900"/>
            </a:xfrm>
            <a:custGeom>
              <a:avLst/>
              <a:gdLst/>
              <a:ahLst/>
              <a:cxnLst/>
              <a:rect l="l" t="t" r="r" b="b"/>
              <a:pathLst>
                <a:path w="2290" h="2156" extrusionOk="0">
                  <a:moveTo>
                    <a:pt x="0" y="0"/>
                  </a:moveTo>
                  <a:lnTo>
                    <a:pt x="0" y="34"/>
                  </a:lnTo>
                  <a:lnTo>
                    <a:pt x="68" y="202"/>
                  </a:lnTo>
                  <a:lnTo>
                    <a:pt x="202" y="337"/>
                  </a:lnTo>
                  <a:lnTo>
                    <a:pt x="438" y="606"/>
                  </a:lnTo>
                  <a:lnTo>
                    <a:pt x="1010" y="1078"/>
                  </a:lnTo>
                  <a:lnTo>
                    <a:pt x="1549" y="1583"/>
                  </a:lnTo>
                  <a:lnTo>
                    <a:pt x="2088" y="2121"/>
                  </a:lnTo>
                  <a:lnTo>
                    <a:pt x="2155" y="2155"/>
                  </a:lnTo>
                  <a:lnTo>
                    <a:pt x="2223" y="2121"/>
                  </a:lnTo>
                  <a:lnTo>
                    <a:pt x="2290" y="2054"/>
                  </a:lnTo>
                  <a:lnTo>
                    <a:pt x="2290" y="2020"/>
                  </a:lnTo>
                  <a:lnTo>
                    <a:pt x="2256" y="1987"/>
                  </a:lnTo>
                  <a:lnTo>
                    <a:pt x="2021" y="1684"/>
                  </a:lnTo>
                  <a:lnTo>
                    <a:pt x="1751" y="1414"/>
                  </a:lnTo>
                  <a:lnTo>
                    <a:pt x="1179" y="909"/>
                  </a:lnTo>
                  <a:lnTo>
                    <a:pt x="640" y="404"/>
                  </a:lnTo>
                  <a:lnTo>
                    <a:pt x="337" y="169"/>
                  </a:lnTo>
                  <a:lnTo>
                    <a:pt x="202" y="68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>
              <a:defPPr>
                <a:defRPr lang="en-US"/>
              </a:defPPr>
              <a:lvl1pPr marL="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286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29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571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715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857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00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00" name="Google Shape;900;p6"/>
            <p:cNvSpPr/>
            <p:nvPr>
              <p:custDataLst>
                <p:tags r:id="rId57"/>
              </p:custDataLst>
            </p:nvPr>
          </p:nvSpPr>
          <p:spPr>
            <a:xfrm>
              <a:off x="6448725" y="5146075"/>
              <a:ext cx="392250" cy="330800"/>
            </a:xfrm>
            <a:custGeom>
              <a:avLst/>
              <a:gdLst/>
              <a:ahLst/>
              <a:cxnLst/>
              <a:rect l="l" t="t" r="r" b="b"/>
              <a:pathLst>
                <a:path w="15689" h="13231" extrusionOk="0">
                  <a:moveTo>
                    <a:pt x="2929" y="640"/>
                  </a:moveTo>
                  <a:lnTo>
                    <a:pt x="3131" y="943"/>
                  </a:lnTo>
                  <a:lnTo>
                    <a:pt x="3165" y="977"/>
                  </a:lnTo>
                  <a:lnTo>
                    <a:pt x="3098" y="977"/>
                  </a:lnTo>
                  <a:lnTo>
                    <a:pt x="3030" y="909"/>
                  </a:lnTo>
                  <a:lnTo>
                    <a:pt x="2997" y="808"/>
                  </a:lnTo>
                  <a:lnTo>
                    <a:pt x="2929" y="640"/>
                  </a:lnTo>
                  <a:close/>
                  <a:moveTo>
                    <a:pt x="2458" y="270"/>
                  </a:moveTo>
                  <a:lnTo>
                    <a:pt x="2626" y="337"/>
                  </a:lnTo>
                  <a:lnTo>
                    <a:pt x="2593" y="371"/>
                  </a:lnTo>
                  <a:lnTo>
                    <a:pt x="2626" y="573"/>
                  </a:lnTo>
                  <a:lnTo>
                    <a:pt x="2694" y="808"/>
                  </a:lnTo>
                  <a:lnTo>
                    <a:pt x="2761" y="1044"/>
                  </a:lnTo>
                  <a:lnTo>
                    <a:pt x="2828" y="1112"/>
                  </a:lnTo>
                  <a:lnTo>
                    <a:pt x="2896" y="1179"/>
                  </a:lnTo>
                  <a:lnTo>
                    <a:pt x="3064" y="1280"/>
                  </a:lnTo>
                  <a:lnTo>
                    <a:pt x="3266" y="1381"/>
                  </a:lnTo>
                  <a:lnTo>
                    <a:pt x="3502" y="1448"/>
                  </a:lnTo>
                  <a:lnTo>
                    <a:pt x="3603" y="1448"/>
                  </a:lnTo>
                  <a:lnTo>
                    <a:pt x="3670" y="1415"/>
                  </a:lnTo>
                  <a:lnTo>
                    <a:pt x="3704" y="1448"/>
                  </a:lnTo>
                  <a:lnTo>
                    <a:pt x="3737" y="1650"/>
                  </a:lnTo>
                  <a:lnTo>
                    <a:pt x="3737" y="1920"/>
                  </a:lnTo>
                  <a:lnTo>
                    <a:pt x="3704" y="1886"/>
                  </a:lnTo>
                  <a:lnTo>
                    <a:pt x="3434" y="1852"/>
                  </a:lnTo>
                  <a:lnTo>
                    <a:pt x="3300" y="1852"/>
                  </a:lnTo>
                  <a:lnTo>
                    <a:pt x="3165" y="1785"/>
                  </a:lnTo>
                  <a:lnTo>
                    <a:pt x="3064" y="1751"/>
                  </a:lnTo>
                  <a:lnTo>
                    <a:pt x="2963" y="1718"/>
                  </a:lnTo>
                  <a:lnTo>
                    <a:pt x="2862" y="1684"/>
                  </a:lnTo>
                  <a:lnTo>
                    <a:pt x="2761" y="1617"/>
                  </a:lnTo>
                  <a:lnTo>
                    <a:pt x="2593" y="1482"/>
                  </a:lnTo>
                  <a:lnTo>
                    <a:pt x="2391" y="1280"/>
                  </a:lnTo>
                  <a:lnTo>
                    <a:pt x="2189" y="1044"/>
                  </a:lnTo>
                  <a:lnTo>
                    <a:pt x="2121" y="909"/>
                  </a:lnTo>
                  <a:lnTo>
                    <a:pt x="2054" y="741"/>
                  </a:lnTo>
                  <a:lnTo>
                    <a:pt x="1987" y="438"/>
                  </a:lnTo>
                  <a:lnTo>
                    <a:pt x="2054" y="438"/>
                  </a:lnTo>
                  <a:lnTo>
                    <a:pt x="2088" y="404"/>
                  </a:lnTo>
                  <a:lnTo>
                    <a:pt x="2121" y="337"/>
                  </a:lnTo>
                  <a:lnTo>
                    <a:pt x="2189" y="303"/>
                  </a:lnTo>
                  <a:lnTo>
                    <a:pt x="2290" y="270"/>
                  </a:lnTo>
                  <a:close/>
                  <a:moveTo>
                    <a:pt x="1886" y="371"/>
                  </a:moveTo>
                  <a:lnTo>
                    <a:pt x="1919" y="404"/>
                  </a:lnTo>
                  <a:lnTo>
                    <a:pt x="1886" y="573"/>
                  </a:lnTo>
                  <a:lnTo>
                    <a:pt x="1886" y="741"/>
                  </a:lnTo>
                  <a:lnTo>
                    <a:pt x="1919" y="909"/>
                  </a:lnTo>
                  <a:lnTo>
                    <a:pt x="1987" y="1078"/>
                  </a:lnTo>
                  <a:lnTo>
                    <a:pt x="2222" y="1381"/>
                  </a:lnTo>
                  <a:lnTo>
                    <a:pt x="2458" y="1650"/>
                  </a:lnTo>
                  <a:lnTo>
                    <a:pt x="2593" y="1751"/>
                  </a:lnTo>
                  <a:lnTo>
                    <a:pt x="2694" y="1852"/>
                  </a:lnTo>
                  <a:lnTo>
                    <a:pt x="2795" y="1886"/>
                  </a:lnTo>
                  <a:lnTo>
                    <a:pt x="2929" y="1920"/>
                  </a:lnTo>
                  <a:lnTo>
                    <a:pt x="3030" y="1953"/>
                  </a:lnTo>
                  <a:lnTo>
                    <a:pt x="3131" y="1987"/>
                  </a:lnTo>
                  <a:lnTo>
                    <a:pt x="3266" y="2054"/>
                  </a:lnTo>
                  <a:lnTo>
                    <a:pt x="3434" y="2088"/>
                  </a:lnTo>
                  <a:lnTo>
                    <a:pt x="3569" y="2054"/>
                  </a:lnTo>
                  <a:lnTo>
                    <a:pt x="3737" y="1987"/>
                  </a:lnTo>
                  <a:lnTo>
                    <a:pt x="3704" y="2189"/>
                  </a:lnTo>
                  <a:lnTo>
                    <a:pt x="3670" y="2391"/>
                  </a:lnTo>
                  <a:lnTo>
                    <a:pt x="3603" y="2593"/>
                  </a:lnTo>
                  <a:lnTo>
                    <a:pt x="3502" y="2795"/>
                  </a:lnTo>
                  <a:lnTo>
                    <a:pt x="3401" y="2963"/>
                  </a:lnTo>
                  <a:lnTo>
                    <a:pt x="3300" y="3132"/>
                  </a:lnTo>
                  <a:lnTo>
                    <a:pt x="3131" y="3266"/>
                  </a:lnTo>
                  <a:lnTo>
                    <a:pt x="2997" y="3367"/>
                  </a:lnTo>
                  <a:lnTo>
                    <a:pt x="2963" y="3401"/>
                  </a:lnTo>
                  <a:lnTo>
                    <a:pt x="2997" y="3435"/>
                  </a:lnTo>
                  <a:lnTo>
                    <a:pt x="3165" y="3435"/>
                  </a:lnTo>
                  <a:lnTo>
                    <a:pt x="3300" y="3401"/>
                  </a:lnTo>
                  <a:lnTo>
                    <a:pt x="3535" y="3805"/>
                  </a:lnTo>
                  <a:lnTo>
                    <a:pt x="3805" y="4175"/>
                  </a:lnTo>
                  <a:lnTo>
                    <a:pt x="4377" y="4916"/>
                  </a:lnTo>
                  <a:lnTo>
                    <a:pt x="4680" y="5253"/>
                  </a:lnTo>
                  <a:lnTo>
                    <a:pt x="5051" y="5522"/>
                  </a:lnTo>
                  <a:lnTo>
                    <a:pt x="5286" y="5724"/>
                  </a:lnTo>
                  <a:lnTo>
                    <a:pt x="5488" y="5926"/>
                  </a:lnTo>
                  <a:lnTo>
                    <a:pt x="5892" y="6397"/>
                  </a:lnTo>
                  <a:lnTo>
                    <a:pt x="5791" y="6532"/>
                  </a:lnTo>
                  <a:lnTo>
                    <a:pt x="5724" y="6667"/>
                  </a:lnTo>
                  <a:lnTo>
                    <a:pt x="5623" y="6835"/>
                  </a:lnTo>
                  <a:lnTo>
                    <a:pt x="5556" y="7003"/>
                  </a:lnTo>
                  <a:lnTo>
                    <a:pt x="5421" y="6902"/>
                  </a:lnTo>
                  <a:lnTo>
                    <a:pt x="5253" y="6835"/>
                  </a:lnTo>
                  <a:lnTo>
                    <a:pt x="5051" y="6734"/>
                  </a:lnTo>
                  <a:lnTo>
                    <a:pt x="4882" y="6633"/>
                  </a:lnTo>
                  <a:lnTo>
                    <a:pt x="4579" y="6397"/>
                  </a:lnTo>
                  <a:lnTo>
                    <a:pt x="4310" y="6162"/>
                  </a:lnTo>
                  <a:lnTo>
                    <a:pt x="4040" y="5859"/>
                  </a:lnTo>
                  <a:lnTo>
                    <a:pt x="3064" y="4748"/>
                  </a:lnTo>
                  <a:lnTo>
                    <a:pt x="2727" y="4276"/>
                  </a:lnTo>
                  <a:lnTo>
                    <a:pt x="2525" y="4074"/>
                  </a:lnTo>
                  <a:lnTo>
                    <a:pt x="2290" y="3872"/>
                  </a:lnTo>
                  <a:lnTo>
                    <a:pt x="2525" y="3805"/>
                  </a:lnTo>
                  <a:lnTo>
                    <a:pt x="2559" y="3771"/>
                  </a:lnTo>
                  <a:lnTo>
                    <a:pt x="2593" y="3738"/>
                  </a:lnTo>
                  <a:lnTo>
                    <a:pt x="2559" y="3637"/>
                  </a:lnTo>
                  <a:lnTo>
                    <a:pt x="2492" y="3603"/>
                  </a:lnTo>
                  <a:lnTo>
                    <a:pt x="2458" y="3569"/>
                  </a:lnTo>
                  <a:lnTo>
                    <a:pt x="2391" y="3603"/>
                  </a:lnTo>
                  <a:lnTo>
                    <a:pt x="2222" y="3670"/>
                  </a:lnTo>
                  <a:lnTo>
                    <a:pt x="2054" y="3704"/>
                  </a:lnTo>
                  <a:lnTo>
                    <a:pt x="1886" y="3704"/>
                  </a:lnTo>
                  <a:lnTo>
                    <a:pt x="1717" y="3670"/>
                  </a:lnTo>
                  <a:lnTo>
                    <a:pt x="1347" y="3569"/>
                  </a:lnTo>
                  <a:lnTo>
                    <a:pt x="1044" y="3435"/>
                  </a:lnTo>
                  <a:lnTo>
                    <a:pt x="808" y="3300"/>
                  </a:lnTo>
                  <a:lnTo>
                    <a:pt x="606" y="3165"/>
                  </a:lnTo>
                  <a:lnTo>
                    <a:pt x="438" y="2997"/>
                  </a:lnTo>
                  <a:lnTo>
                    <a:pt x="337" y="2795"/>
                  </a:lnTo>
                  <a:lnTo>
                    <a:pt x="270" y="2593"/>
                  </a:lnTo>
                  <a:lnTo>
                    <a:pt x="270" y="2357"/>
                  </a:lnTo>
                  <a:lnTo>
                    <a:pt x="270" y="2122"/>
                  </a:lnTo>
                  <a:lnTo>
                    <a:pt x="303" y="1886"/>
                  </a:lnTo>
                  <a:lnTo>
                    <a:pt x="404" y="1617"/>
                  </a:lnTo>
                  <a:lnTo>
                    <a:pt x="573" y="1381"/>
                  </a:lnTo>
                  <a:lnTo>
                    <a:pt x="741" y="1179"/>
                  </a:lnTo>
                  <a:lnTo>
                    <a:pt x="943" y="977"/>
                  </a:lnTo>
                  <a:lnTo>
                    <a:pt x="1179" y="808"/>
                  </a:lnTo>
                  <a:lnTo>
                    <a:pt x="1414" y="640"/>
                  </a:lnTo>
                  <a:lnTo>
                    <a:pt x="1886" y="371"/>
                  </a:lnTo>
                  <a:close/>
                  <a:moveTo>
                    <a:pt x="2290" y="0"/>
                  </a:moveTo>
                  <a:lnTo>
                    <a:pt x="2189" y="34"/>
                  </a:lnTo>
                  <a:lnTo>
                    <a:pt x="2054" y="68"/>
                  </a:lnTo>
                  <a:lnTo>
                    <a:pt x="1987" y="169"/>
                  </a:lnTo>
                  <a:lnTo>
                    <a:pt x="1616" y="303"/>
                  </a:lnTo>
                  <a:lnTo>
                    <a:pt x="1246" y="505"/>
                  </a:lnTo>
                  <a:lnTo>
                    <a:pt x="909" y="741"/>
                  </a:lnTo>
                  <a:lnTo>
                    <a:pt x="573" y="1011"/>
                  </a:lnTo>
                  <a:lnTo>
                    <a:pt x="303" y="1347"/>
                  </a:lnTo>
                  <a:lnTo>
                    <a:pt x="202" y="1516"/>
                  </a:lnTo>
                  <a:lnTo>
                    <a:pt x="135" y="1684"/>
                  </a:lnTo>
                  <a:lnTo>
                    <a:pt x="68" y="1886"/>
                  </a:lnTo>
                  <a:lnTo>
                    <a:pt x="0" y="2088"/>
                  </a:lnTo>
                  <a:lnTo>
                    <a:pt x="0" y="2256"/>
                  </a:lnTo>
                  <a:lnTo>
                    <a:pt x="0" y="2458"/>
                  </a:lnTo>
                  <a:lnTo>
                    <a:pt x="68" y="2660"/>
                  </a:lnTo>
                  <a:lnTo>
                    <a:pt x="101" y="2829"/>
                  </a:lnTo>
                  <a:lnTo>
                    <a:pt x="202" y="2963"/>
                  </a:lnTo>
                  <a:lnTo>
                    <a:pt x="303" y="3132"/>
                  </a:lnTo>
                  <a:lnTo>
                    <a:pt x="539" y="3401"/>
                  </a:lnTo>
                  <a:lnTo>
                    <a:pt x="842" y="3603"/>
                  </a:lnTo>
                  <a:lnTo>
                    <a:pt x="1145" y="3805"/>
                  </a:lnTo>
                  <a:lnTo>
                    <a:pt x="1515" y="3906"/>
                  </a:lnTo>
                  <a:lnTo>
                    <a:pt x="1886" y="3940"/>
                  </a:lnTo>
                  <a:lnTo>
                    <a:pt x="2054" y="3940"/>
                  </a:lnTo>
                  <a:lnTo>
                    <a:pt x="2222" y="3906"/>
                  </a:lnTo>
                  <a:lnTo>
                    <a:pt x="2357" y="4175"/>
                  </a:lnTo>
                  <a:lnTo>
                    <a:pt x="2492" y="4445"/>
                  </a:lnTo>
                  <a:lnTo>
                    <a:pt x="2660" y="4680"/>
                  </a:lnTo>
                  <a:lnTo>
                    <a:pt x="2862" y="4950"/>
                  </a:lnTo>
                  <a:lnTo>
                    <a:pt x="3300" y="5421"/>
                  </a:lnTo>
                  <a:lnTo>
                    <a:pt x="3737" y="5825"/>
                  </a:lnTo>
                  <a:lnTo>
                    <a:pt x="4175" y="6330"/>
                  </a:lnTo>
                  <a:lnTo>
                    <a:pt x="4680" y="6801"/>
                  </a:lnTo>
                  <a:lnTo>
                    <a:pt x="4882" y="6936"/>
                  </a:lnTo>
                  <a:lnTo>
                    <a:pt x="5084" y="7037"/>
                  </a:lnTo>
                  <a:lnTo>
                    <a:pt x="5320" y="7138"/>
                  </a:lnTo>
                  <a:lnTo>
                    <a:pt x="5522" y="7273"/>
                  </a:lnTo>
                  <a:lnTo>
                    <a:pt x="5589" y="7306"/>
                  </a:lnTo>
                  <a:lnTo>
                    <a:pt x="5657" y="7273"/>
                  </a:lnTo>
                  <a:lnTo>
                    <a:pt x="5690" y="7239"/>
                  </a:lnTo>
                  <a:lnTo>
                    <a:pt x="5724" y="7172"/>
                  </a:lnTo>
                  <a:lnTo>
                    <a:pt x="5791" y="7003"/>
                  </a:lnTo>
                  <a:lnTo>
                    <a:pt x="5892" y="6869"/>
                  </a:lnTo>
                  <a:lnTo>
                    <a:pt x="7003" y="7710"/>
                  </a:lnTo>
                  <a:lnTo>
                    <a:pt x="8148" y="8485"/>
                  </a:lnTo>
                  <a:lnTo>
                    <a:pt x="8720" y="8855"/>
                  </a:lnTo>
                  <a:lnTo>
                    <a:pt x="9326" y="9226"/>
                  </a:lnTo>
                  <a:lnTo>
                    <a:pt x="9932" y="9562"/>
                  </a:lnTo>
                  <a:lnTo>
                    <a:pt x="10572" y="9865"/>
                  </a:lnTo>
                  <a:lnTo>
                    <a:pt x="11279" y="10135"/>
                  </a:lnTo>
                  <a:lnTo>
                    <a:pt x="11986" y="10370"/>
                  </a:lnTo>
                  <a:lnTo>
                    <a:pt x="12727" y="10606"/>
                  </a:lnTo>
                  <a:lnTo>
                    <a:pt x="13400" y="10875"/>
                  </a:lnTo>
                  <a:lnTo>
                    <a:pt x="13737" y="11044"/>
                  </a:lnTo>
                  <a:lnTo>
                    <a:pt x="14040" y="11212"/>
                  </a:lnTo>
                  <a:lnTo>
                    <a:pt x="14309" y="11448"/>
                  </a:lnTo>
                  <a:lnTo>
                    <a:pt x="14579" y="11683"/>
                  </a:lnTo>
                  <a:lnTo>
                    <a:pt x="14814" y="11953"/>
                  </a:lnTo>
                  <a:lnTo>
                    <a:pt x="14983" y="12256"/>
                  </a:lnTo>
                  <a:lnTo>
                    <a:pt x="15151" y="12592"/>
                  </a:lnTo>
                  <a:lnTo>
                    <a:pt x="15286" y="12996"/>
                  </a:lnTo>
                  <a:lnTo>
                    <a:pt x="15353" y="13232"/>
                  </a:lnTo>
                  <a:lnTo>
                    <a:pt x="15690" y="13232"/>
                  </a:lnTo>
                  <a:lnTo>
                    <a:pt x="15622" y="12895"/>
                  </a:lnTo>
                  <a:lnTo>
                    <a:pt x="15521" y="12592"/>
                  </a:lnTo>
                  <a:lnTo>
                    <a:pt x="15420" y="12323"/>
                  </a:lnTo>
                  <a:lnTo>
                    <a:pt x="15286" y="12054"/>
                  </a:lnTo>
                  <a:lnTo>
                    <a:pt x="15151" y="11818"/>
                  </a:lnTo>
                  <a:lnTo>
                    <a:pt x="14983" y="11616"/>
                  </a:lnTo>
                  <a:lnTo>
                    <a:pt x="14814" y="11414"/>
                  </a:lnTo>
                  <a:lnTo>
                    <a:pt x="14612" y="11212"/>
                  </a:lnTo>
                  <a:lnTo>
                    <a:pt x="14377" y="11044"/>
                  </a:lnTo>
                  <a:lnTo>
                    <a:pt x="13939" y="10741"/>
                  </a:lnTo>
                  <a:lnTo>
                    <a:pt x="13400" y="10505"/>
                  </a:lnTo>
                  <a:lnTo>
                    <a:pt x="12862" y="10303"/>
                  </a:lnTo>
                  <a:lnTo>
                    <a:pt x="12289" y="10101"/>
                  </a:lnTo>
                  <a:lnTo>
                    <a:pt x="11548" y="9865"/>
                  </a:lnTo>
                  <a:lnTo>
                    <a:pt x="10841" y="9562"/>
                  </a:lnTo>
                  <a:lnTo>
                    <a:pt x="10168" y="9259"/>
                  </a:lnTo>
                  <a:lnTo>
                    <a:pt x="9495" y="8922"/>
                  </a:lnTo>
                  <a:lnTo>
                    <a:pt x="8855" y="8552"/>
                  </a:lnTo>
                  <a:lnTo>
                    <a:pt x="8182" y="8148"/>
                  </a:lnTo>
                  <a:lnTo>
                    <a:pt x="6936" y="7306"/>
                  </a:lnTo>
                  <a:lnTo>
                    <a:pt x="6027" y="6667"/>
                  </a:lnTo>
                  <a:lnTo>
                    <a:pt x="6094" y="6532"/>
                  </a:lnTo>
                  <a:lnTo>
                    <a:pt x="6162" y="6364"/>
                  </a:lnTo>
                  <a:lnTo>
                    <a:pt x="6162" y="6330"/>
                  </a:lnTo>
                  <a:lnTo>
                    <a:pt x="6128" y="6296"/>
                  </a:lnTo>
                  <a:lnTo>
                    <a:pt x="6027" y="6296"/>
                  </a:lnTo>
                  <a:lnTo>
                    <a:pt x="5926" y="6061"/>
                  </a:lnTo>
                  <a:lnTo>
                    <a:pt x="5825" y="5892"/>
                  </a:lnTo>
                  <a:lnTo>
                    <a:pt x="5657" y="5724"/>
                  </a:lnTo>
                  <a:lnTo>
                    <a:pt x="5488" y="5556"/>
                  </a:lnTo>
                  <a:lnTo>
                    <a:pt x="5152" y="5286"/>
                  </a:lnTo>
                  <a:lnTo>
                    <a:pt x="4781" y="5017"/>
                  </a:lnTo>
                  <a:lnTo>
                    <a:pt x="4108" y="4108"/>
                  </a:lnTo>
                  <a:lnTo>
                    <a:pt x="3670" y="3569"/>
                  </a:lnTo>
                  <a:lnTo>
                    <a:pt x="3502" y="3401"/>
                  </a:lnTo>
                  <a:lnTo>
                    <a:pt x="3434" y="3367"/>
                  </a:lnTo>
                  <a:lnTo>
                    <a:pt x="3401" y="3367"/>
                  </a:lnTo>
                  <a:lnTo>
                    <a:pt x="3502" y="3266"/>
                  </a:lnTo>
                  <a:lnTo>
                    <a:pt x="3603" y="3165"/>
                  </a:lnTo>
                  <a:lnTo>
                    <a:pt x="3737" y="2930"/>
                  </a:lnTo>
                  <a:lnTo>
                    <a:pt x="3838" y="2593"/>
                  </a:lnTo>
                  <a:lnTo>
                    <a:pt x="3906" y="2256"/>
                  </a:lnTo>
                  <a:lnTo>
                    <a:pt x="3906" y="1920"/>
                  </a:lnTo>
                  <a:lnTo>
                    <a:pt x="3906" y="1583"/>
                  </a:lnTo>
                  <a:lnTo>
                    <a:pt x="3838" y="1280"/>
                  </a:lnTo>
                  <a:lnTo>
                    <a:pt x="3805" y="1044"/>
                  </a:lnTo>
                  <a:lnTo>
                    <a:pt x="3670" y="842"/>
                  </a:lnTo>
                  <a:lnTo>
                    <a:pt x="3502" y="640"/>
                  </a:lnTo>
                  <a:lnTo>
                    <a:pt x="3232" y="438"/>
                  </a:lnTo>
                  <a:lnTo>
                    <a:pt x="2963" y="236"/>
                  </a:lnTo>
                  <a:lnTo>
                    <a:pt x="2694" y="101"/>
                  </a:lnTo>
                  <a:lnTo>
                    <a:pt x="242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>
              <a:defPPr>
                <a:defRPr lang="en-US"/>
              </a:defPPr>
              <a:lvl1pPr marL="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286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29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571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715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857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00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01" name="Google Shape;901;p6"/>
            <p:cNvSpPr/>
            <p:nvPr>
              <p:custDataLst>
                <p:tags r:id="rId58"/>
              </p:custDataLst>
            </p:nvPr>
          </p:nvSpPr>
          <p:spPr>
            <a:xfrm>
              <a:off x="7192775" y="5434775"/>
              <a:ext cx="98500" cy="42100"/>
            </a:xfrm>
            <a:custGeom>
              <a:avLst/>
              <a:gdLst/>
              <a:ahLst/>
              <a:cxnLst/>
              <a:rect l="l" t="t" r="r" b="b"/>
              <a:pathLst>
                <a:path w="3939" h="1684" extrusionOk="0">
                  <a:moveTo>
                    <a:pt x="1886" y="1"/>
                  </a:moveTo>
                  <a:lnTo>
                    <a:pt x="1583" y="34"/>
                  </a:lnTo>
                  <a:lnTo>
                    <a:pt x="1348" y="102"/>
                  </a:lnTo>
                  <a:lnTo>
                    <a:pt x="1146" y="203"/>
                  </a:lnTo>
                  <a:lnTo>
                    <a:pt x="977" y="337"/>
                  </a:lnTo>
                  <a:lnTo>
                    <a:pt x="843" y="506"/>
                  </a:lnTo>
                  <a:lnTo>
                    <a:pt x="573" y="910"/>
                  </a:lnTo>
                  <a:lnTo>
                    <a:pt x="338" y="1280"/>
                  </a:lnTo>
                  <a:lnTo>
                    <a:pt x="169" y="1516"/>
                  </a:lnTo>
                  <a:lnTo>
                    <a:pt x="1" y="1684"/>
                  </a:lnTo>
                  <a:lnTo>
                    <a:pt x="506" y="1684"/>
                  </a:lnTo>
                  <a:lnTo>
                    <a:pt x="674" y="1516"/>
                  </a:lnTo>
                  <a:lnTo>
                    <a:pt x="775" y="1347"/>
                  </a:lnTo>
                  <a:lnTo>
                    <a:pt x="1078" y="910"/>
                  </a:lnTo>
                  <a:lnTo>
                    <a:pt x="1247" y="708"/>
                  </a:lnTo>
                  <a:lnTo>
                    <a:pt x="1415" y="573"/>
                  </a:lnTo>
                  <a:lnTo>
                    <a:pt x="1617" y="472"/>
                  </a:lnTo>
                  <a:lnTo>
                    <a:pt x="1853" y="405"/>
                  </a:lnTo>
                  <a:lnTo>
                    <a:pt x="2088" y="405"/>
                  </a:lnTo>
                  <a:lnTo>
                    <a:pt x="2391" y="438"/>
                  </a:lnTo>
                  <a:lnTo>
                    <a:pt x="2795" y="539"/>
                  </a:lnTo>
                  <a:lnTo>
                    <a:pt x="3166" y="674"/>
                  </a:lnTo>
                  <a:lnTo>
                    <a:pt x="3570" y="809"/>
                  </a:lnTo>
                  <a:lnTo>
                    <a:pt x="3940" y="943"/>
                  </a:lnTo>
                  <a:lnTo>
                    <a:pt x="3940" y="539"/>
                  </a:lnTo>
                  <a:lnTo>
                    <a:pt x="3368" y="337"/>
                  </a:lnTo>
                  <a:lnTo>
                    <a:pt x="2762" y="135"/>
                  </a:lnTo>
                  <a:lnTo>
                    <a:pt x="2492" y="68"/>
                  </a:lnTo>
                  <a:lnTo>
                    <a:pt x="218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>
              <a:defPPr>
                <a:defRPr lang="en-US"/>
              </a:defPPr>
              <a:lvl1pPr marL="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286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29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571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715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857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00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02" name="Google Shape;902;p6"/>
            <p:cNvSpPr/>
            <p:nvPr>
              <p:custDataLst>
                <p:tags r:id="rId59"/>
              </p:custDataLst>
            </p:nvPr>
          </p:nvSpPr>
          <p:spPr>
            <a:xfrm>
              <a:off x="6474825" y="5198250"/>
              <a:ext cx="22750" cy="21925"/>
            </a:xfrm>
            <a:custGeom>
              <a:avLst/>
              <a:gdLst/>
              <a:ahLst/>
              <a:cxnLst/>
              <a:rect l="l" t="t" r="r" b="b"/>
              <a:pathLst>
                <a:path w="910" h="877" extrusionOk="0">
                  <a:moveTo>
                    <a:pt x="673" y="1"/>
                  </a:moveTo>
                  <a:lnTo>
                    <a:pt x="606" y="35"/>
                  </a:lnTo>
                  <a:lnTo>
                    <a:pt x="303" y="338"/>
                  </a:lnTo>
                  <a:lnTo>
                    <a:pt x="168" y="506"/>
                  </a:lnTo>
                  <a:lnTo>
                    <a:pt x="34" y="641"/>
                  </a:lnTo>
                  <a:lnTo>
                    <a:pt x="0" y="708"/>
                  </a:lnTo>
                  <a:lnTo>
                    <a:pt x="0" y="742"/>
                  </a:lnTo>
                  <a:lnTo>
                    <a:pt x="67" y="843"/>
                  </a:lnTo>
                  <a:lnTo>
                    <a:pt x="135" y="876"/>
                  </a:lnTo>
                  <a:lnTo>
                    <a:pt x="236" y="876"/>
                  </a:lnTo>
                  <a:lnTo>
                    <a:pt x="404" y="742"/>
                  </a:lnTo>
                  <a:lnTo>
                    <a:pt x="539" y="607"/>
                  </a:lnTo>
                  <a:lnTo>
                    <a:pt x="842" y="304"/>
                  </a:lnTo>
                  <a:lnTo>
                    <a:pt x="909" y="237"/>
                  </a:lnTo>
                  <a:lnTo>
                    <a:pt x="909" y="169"/>
                  </a:lnTo>
                  <a:lnTo>
                    <a:pt x="875" y="102"/>
                  </a:lnTo>
                  <a:lnTo>
                    <a:pt x="842" y="68"/>
                  </a:lnTo>
                  <a:lnTo>
                    <a:pt x="77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>
              <a:defPPr>
                <a:defRPr lang="en-US"/>
              </a:defPPr>
              <a:lvl1pPr marL="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286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29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571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715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857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00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03" name="Google Shape;903;p6"/>
            <p:cNvSpPr/>
            <p:nvPr>
              <p:custDataLst>
                <p:tags r:id="rId60"/>
              </p:custDataLst>
            </p:nvPr>
          </p:nvSpPr>
          <p:spPr>
            <a:xfrm>
              <a:off x="4037250" y="5245400"/>
              <a:ext cx="38750" cy="106075"/>
            </a:xfrm>
            <a:custGeom>
              <a:avLst/>
              <a:gdLst/>
              <a:ahLst/>
              <a:cxnLst/>
              <a:rect l="l" t="t" r="r" b="b"/>
              <a:pathLst>
                <a:path w="1550" h="4243" extrusionOk="0">
                  <a:moveTo>
                    <a:pt x="1515" y="0"/>
                  </a:moveTo>
                  <a:lnTo>
                    <a:pt x="1515" y="34"/>
                  </a:lnTo>
                  <a:lnTo>
                    <a:pt x="741" y="2088"/>
                  </a:lnTo>
                  <a:lnTo>
                    <a:pt x="337" y="3131"/>
                  </a:lnTo>
                  <a:lnTo>
                    <a:pt x="0" y="4175"/>
                  </a:lnTo>
                  <a:lnTo>
                    <a:pt x="0" y="4209"/>
                  </a:lnTo>
                  <a:lnTo>
                    <a:pt x="34" y="4242"/>
                  </a:lnTo>
                  <a:lnTo>
                    <a:pt x="68" y="4242"/>
                  </a:lnTo>
                  <a:lnTo>
                    <a:pt x="68" y="4209"/>
                  </a:lnTo>
                  <a:lnTo>
                    <a:pt x="505" y="3131"/>
                  </a:lnTo>
                  <a:lnTo>
                    <a:pt x="909" y="2020"/>
                  </a:lnTo>
                  <a:lnTo>
                    <a:pt x="1145" y="1549"/>
                  </a:lnTo>
                  <a:lnTo>
                    <a:pt x="1347" y="1044"/>
                  </a:lnTo>
                  <a:lnTo>
                    <a:pt x="1448" y="775"/>
                  </a:lnTo>
                  <a:lnTo>
                    <a:pt x="1549" y="505"/>
                  </a:lnTo>
                  <a:lnTo>
                    <a:pt x="1549" y="270"/>
                  </a:lnTo>
                  <a:lnTo>
                    <a:pt x="1549" y="34"/>
                  </a:lnTo>
                  <a:lnTo>
                    <a:pt x="151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>
              <a:defPPr>
                <a:defRPr lang="en-US"/>
              </a:defPPr>
              <a:lvl1pPr marL="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286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29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571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715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857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00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04" name="Google Shape;904;p6"/>
            <p:cNvSpPr/>
            <p:nvPr>
              <p:custDataLst>
                <p:tags r:id="rId61"/>
              </p:custDataLst>
            </p:nvPr>
          </p:nvSpPr>
          <p:spPr>
            <a:xfrm>
              <a:off x="4124775" y="5049275"/>
              <a:ext cx="64850" cy="42125"/>
            </a:xfrm>
            <a:custGeom>
              <a:avLst/>
              <a:gdLst/>
              <a:ahLst/>
              <a:cxnLst/>
              <a:rect l="l" t="t" r="r" b="b"/>
              <a:pathLst>
                <a:path w="2594" h="1685" extrusionOk="0">
                  <a:moveTo>
                    <a:pt x="2560" y="1"/>
                  </a:moveTo>
                  <a:lnTo>
                    <a:pt x="2526" y="34"/>
                  </a:lnTo>
                  <a:lnTo>
                    <a:pt x="2391" y="270"/>
                  </a:lnTo>
                  <a:lnTo>
                    <a:pt x="2223" y="539"/>
                  </a:lnTo>
                  <a:lnTo>
                    <a:pt x="2088" y="809"/>
                  </a:lnTo>
                  <a:lnTo>
                    <a:pt x="1886" y="1078"/>
                  </a:lnTo>
                  <a:lnTo>
                    <a:pt x="1651" y="1246"/>
                  </a:lnTo>
                  <a:lnTo>
                    <a:pt x="1381" y="1381"/>
                  </a:lnTo>
                  <a:lnTo>
                    <a:pt x="1146" y="1448"/>
                  </a:lnTo>
                  <a:lnTo>
                    <a:pt x="876" y="1448"/>
                  </a:lnTo>
                  <a:lnTo>
                    <a:pt x="641" y="1381"/>
                  </a:lnTo>
                  <a:lnTo>
                    <a:pt x="405" y="1246"/>
                  </a:lnTo>
                  <a:lnTo>
                    <a:pt x="304" y="1145"/>
                  </a:lnTo>
                  <a:lnTo>
                    <a:pt x="237" y="1044"/>
                  </a:lnTo>
                  <a:lnTo>
                    <a:pt x="169" y="910"/>
                  </a:lnTo>
                  <a:lnTo>
                    <a:pt x="102" y="741"/>
                  </a:lnTo>
                  <a:lnTo>
                    <a:pt x="68" y="708"/>
                  </a:lnTo>
                  <a:lnTo>
                    <a:pt x="35" y="708"/>
                  </a:lnTo>
                  <a:lnTo>
                    <a:pt x="35" y="741"/>
                  </a:lnTo>
                  <a:lnTo>
                    <a:pt x="1" y="876"/>
                  </a:lnTo>
                  <a:lnTo>
                    <a:pt x="1" y="977"/>
                  </a:lnTo>
                  <a:lnTo>
                    <a:pt x="68" y="1179"/>
                  </a:lnTo>
                  <a:lnTo>
                    <a:pt x="203" y="1347"/>
                  </a:lnTo>
                  <a:lnTo>
                    <a:pt x="371" y="1482"/>
                  </a:lnTo>
                  <a:lnTo>
                    <a:pt x="573" y="1583"/>
                  </a:lnTo>
                  <a:lnTo>
                    <a:pt x="775" y="1650"/>
                  </a:lnTo>
                  <a:lnTo>
                    <a:pt x="1011" y="1684"/>
                  </a:lnTo>
                  <a:lnTo>
                    <a:pt x="1213" y="1684"/>
                  </a:lnTo>
                  <a:lnTo>
                    <a:pt x="1449" y="1617"/>
                  </a:lnTo>
                  <a:lnTo>
                    <a:pt x="1684" y="1482"/>
                  </a:lnTo>
                  <a:lnTo>
                    <a:pt x="1954" y="1280"/>
                  </a:lnTo>
                  <a:lnTo>
                    <a:pt x="2156" y="1078"/>
                  </a:lnTo>
                  <a:lnTo>
                    <a:pt x="2358" y="809"/>
                  </a:lnTo>
                  <a:lnTo>
                    <a:pt x="2492" y="573"/>
                  </a:lnTo>
                  <a:lnTo>
                    <a:pt x="2593" y="304"/>
                  </a:lnTo>
                  <a:lnTo>
                    <a:pt x="2593" y="34"/>
                  </a:lnTo>
                  <a:lnTo>
                    <a:pt x="256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>
              <a:defPPr>
                <a:defRPr lang="en-US"/>
              </a:defPPr>
              <a:lvl1pPr marL="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286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29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571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715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857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00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05" name="Google Shape;905;p6"/>
            <p:cNvSpPr/>
            <p:nvPr>
              <p:custDataLst>
                <p:tags r:id="rId62"/>
              </p:custDataLst>
            </p:nvPr>
          </p:nvSpPr>
          <p:spPr>
            <a:xfrm>
              <a:off x="4039775" y="2891150"/>
              <a:ext cx="5075" cy="5925"/>
            </a:xfrm>
            <a:custGeom>
              <a:avLst/>
              <a:gdLst/>
              <a:ahLst/>
              <a:cxnLst/>
              <a:rect l="l" t="t" r="r" b="b"/>
              <a:pathLst>
                <a:path w="203" h="236" extrusionOk="0">
                  <a:moveTo>
                    <a:pt x="0" y="1"/>
                  </a:moveTo>
                  <a:lnTo>
                    <a:pt x="0" y="135"/>
                  </a:lnTo>
                  <a:lnTo>
                    <a:pt x="34" y="203"/>
                  </a:lnTo>
                  <a:lnTo>
                    <a:pt x="101" y="236"/>
                  </a:lnTo>
                  <a:lnTo>
                    <a:pt x="169" y="203"/>
                  </a:lnTo>
                  <a:lnTo>
                    <a:pt x="202" y="13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>
              <a:defPPr>
                <a:defRPr lang="en-US"/>
              </a:defPPr>
              <a:lvl1pPr marL="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286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29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571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715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857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00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06" name="Google Shape;906;p6"/>
            <p:cNvSpPr/>
            <p:nvPr>
              <p:custDataLst>
                <p:tags r:id="rId63"/>
              </p:custDataLst>
            </p:nvPr>
          </p:nvSpPr>
          <p:spPr>
            <a:xfrm>
              <a:off x="4015375" y="4990350"/>
              <a:ext cx="185175" cy="365325"/>
            </a:xfrm>
            <a:custGeom>
              <a:avLst/>
              <a:gdLst/>
              <a:ahLst/>
              <a:cxnLst/>
              <a:rect l="l" t="t" r="r" b="b"/>
              <a:pathLst>
                <a:path w="7406" h="14613" extrusionOk="0">
                  <a:moveTo>
                    <a:pt x="5993" y="1"/>
                  </a:moveTo>
                  <a:lnTo>
                    <a:pt x="5825" y="35"/>
                  </a:lnTo>
                  <a:lnTo>
                    <a:pt x="5656" y="102"/>
                  </a:lnTo>
                  <a:lnTo>
                    <a:pt x="5488" y="169"/>
                  </a:lnTo>
                  <a:lnTo>
                    <a:pt x="5185" y="405"/>
                  </a:lnTo>
                  <a:lnTo>
                    <a:pt x="4916" y="674"/>
                  </a:lnTo>
                  <a:lnTo>
                    <a:pt x="4680" y="1011"/>
                  </a:lnTo>
                  <a:lnTo>
                    <a:pt x="4478" y="1348"/>
                  </a:lnTo>
                  <a:lnTo>
                    <a:pt x="4276" y="1651"/>
                  </a:lnTo>
                  <a:lnTo>
                    <a:pt x="4141" y="2021"/>
                  </a:lnTo>
                  <a:lnTo>
                    <a:pt x="4040" y="2391"/>
                  </a:lnTo>
                  <a:lnTo>
                    <a:pt x="3973" y="2762"/>
                  </a:lnTo>
                  <a:lnTo>
                    <a:pt x="3973" y="3132"/>
                  </a:lnTo>
                  <a:lnTo>
                    <a:pt x="4007" y="3368"/>
                  </a:lnTo>
                  <a:lnTo>
                    <a:pt x="4040" y="3570"/>
                  </a:lnTo>
                  <a:lnTo>
                    <a:pt x="4209" y="3974"/>
                  </a:lnTo>
                  <a:lnTo>
                    <a:pt x="4310" y="4344"/>
                  </a:lnTo>
                  <a:lnTo>
                    <a:pt x="4377" y="4681"/>
                  </a:lnTo>
                  <a:lnTo>
                    <a:pt x="4377" y="5051"/>
                  </a:lnTo>
                  <a:lnTo>
                    <a:pt x="4310" y="5421"/>
                  </a:lnTo>
                  <a:lnTo>
                    <a:pt x="4074" y="5960"/>
                  </a:lnTo>
                  <a:lnTo>
                    <a:pt x="3838" y="6532"/>
                  </a:lnTo>
                  <a:lnTo>
                    <a:pt x="3232" y="7576"/>
                  </a:lnTo>
                  <a:lnTo>
                    <a:pt x="2626" y="8687"/>
                  </a:lnTo>
                  <a:lnTo>
                    <a:pt x="1986" y="9798"/>
                  </a:lnTo>
                  <a:lnTo>
                    <a:pt x="640" y="11953"/>
                  </a:lnTo>
                  <a:lnTo>
                    <a:pt x="404" y="12323"/>
                  </a:lnTo>
                  <a:lnTo>
                    <a:pt x="202" y="12727"/>
                  </a:lnTo>
                  <a:lnTo>
                    <a:pt x="101" y="12929"/>
                  </a:lnTo>
                  <a:lnTo>
                    <a:pt x="34" y="13131"/>
                  </a:lnTo>
                  <a:lnTo>
                    <a:pt x="0" y="13367"/>
                  </a:lnTo>
                  <a:lnTo>
                    <a:pt x="0" y="13569"/>
                  </a:lnTo>
                  <a:lnTo>
                    <a:pt x="34" y="13636"/>
                  </a:lnTo>
                  <a:lnTo>
                    <a:pt x="67" y="13670"/>
                  </a:lnTo>
                  <a:lnTo>
                    <a:pt x="135" y="13636"/>
                  </a:lnTo>
                  <a:lnTo>
                    <a:pt x="168" y="13569"/>
                  </a:lnTo>
                  <a:lnTo>
                    <a:pt x="168" y="13333"/>
                  </a:lnTo>
                  <a:lnTo>
                    <a:pt x="202" y="13098"/>
                  </a:lnTo>
                  <a:lnTo>
                    <a:pt x="303" y="12862"/>
                  </a:lnTo>
                  <a:lnTo>
                    <a:pt x="404" y="12660"/>
                  </a:lnTo>
                  <a:lnTo>
                    <a:pt x="640" y="12222"/>
                  </a:lnTo>
                  <a:lnTo>
                    <a:pt x="909" y="11818"/>
                  </a:lnTo>
                  <a:lnTo>
                    <a:pt x="1986" y="10068"/>
                  </a:lnTo>
                  <a:lnTo>
                    <a:pt x="2996" y="8317"/>
                  </a:lnTo>
                  <a:lnTo>
                    <a:pt x="3501" y="7442"/>
                  </a:lnTo>
                  <a:lnTo>
                    <a:pt x="3939" y="6532"/>
                  </a:lnTo>
                  <a:lnTo>
                    <a:pt x="4310" y="5792"/>
                  </a:lnTo>
                  <a:lnTo>
                    <a:pt x="4444" y="5421"/>
                  </a:lnTo>
                  <a:lnTo>
                    <a:pt x="4545" y="5051"/>
                  </a:lnTo>
                  <a:lnTo>
                    <a:pt x="4545" y="4883"/>
                  </a:lnTo>
                  <a:lnTo>
                    <a:pt x="4545" y="4714"/>
                  </a:lnTo>
                  <a:lnTo>
                    <a:pt x="4512" y="4378"/>
                  </a:lnTo>
                  <a:lnTo>
                    <a:pt x="4377" y="4041"/>
                  </a:lnTo>
                  <a:lnTo>
                    <a:pt x="4276" y="3738"/>
                  </a:lnTo>
                  <a:lnTo>
                    <a:pt x="4175" y="3469"/>
                  </a:lnTo>
                  <a:lnTo>
                    <a:pt x="4141" y="3199"/>
                  </a:lnTo>
                  <a:lnTo>
                    <a:pt x="4141" y="2896"/>
                  </a:lnTo>
                  <a:lnTo>
                    <a:pt x="4175" y="2593"/>
                  </a:lnTo>
                  <a:lnTo>
                    <a:pt x="4242" y="2257"/>
                  </a:lnTo>
                  <a:lnTo>
                    <a:pt x="4343" y="1954"/>
                  </a:lnTo>
                  <a:lnTo>
                    <a:pt x="4444" y="1651"/>
                  </a:lnTo>
                  <a:lnTo>
                    <a:pt x="4613" y="1348"/>
                  </a:lnTo>
                  <a:lnTo>
                    <a:pt x="4781" y="1078"/>
                  </a:lnTo>
                  <a:lnTo>
                    <a:pt x="4983" y="809"/>
                  </a:lnTo>
                  <a:lnTo>
                    <a:pt x="5185" y="607"/>
                  </a:lnTo>
                  <a:lnTo>
                    <a:pt x="5421" y="405"/>
                  </a:lnTo>
                  <a:lnTo>
                    <a:pt x="5690" y="270"/>
                  </a:lnTo>
                  <a:lnTo>
                    <a:pt x="5959" y="169"/>
                  </a:lnTo>
                  <a:lnTo>
                    <a:pt x="6262" y="136"/>
                  </a:lnTo>
                  <a:lnTo>
                    <a:pt x="6565" y="169"/>
                  </a:lnTo>
                  <a:lnTo>
                    <a:pt x="6565" y="203"/>
                  </a:lnTo>
                  <a:lnTo>
                    <a:pt x="6599" y="237"/>
                  </a:lnTo>
                  <a:lnTo>
                    <a:pt x="6767" y="439"/>
                  </a:lnTo>
                  <a:lnTo>
                    <a:pt x="6902" y="674"/>
                  </a:lnTo>
                  <a:lnTo>
                    <a:pt x="7003" y="910"/>
                  </a:lnTo>
                  <a:lnTo>
                    <a:pt x="7104" y="1179"/>
                  </a:lnTo>
                  <a:lnTo>
                    <a:pt x="7138" y="1482"/>
                  </a:lnTo>
                  <a:lnTo>
                    <a:pt x="7171" y="1752"/>
                  </a:lnTo>
                  <a:lnTo>
                    <a:pt x="7171" y="2290"/>
                  </a:lnTo>
                  <a:lnTo>
                    <a:pt x="7138" y="2593"/>
                  </a:lnTo>
                  <a:lnTo>
                    <a:pt x="7070" y="2863"/>
                  </a:lnTo>
                  <a:lnTo>
                    <a:pt x="6969" y="3132"/>
                  </a:lnTo>
                  <a:lnTo>
                    <a:pt x="6835" y="3401"/>
                  </a:lnTo>
                  <a:lnTo>
                    <a:pt x="6633" y="3603"/>
                  </a:lnTo>
                  <a:lnTo>
                    <a:pt x="6431" y="3839"/>
                  </a:lnTo>
                  <a:lnTo>
                    <a:pt x="6229" y="4041"/>
                  </a:lnTo>
                  <a:lnTo>
                    <a:pt x="5959" y="4209"/>
                  </a:lnTo>
                  <a:lnTo>
                    <a:pt x="5387" y="4613"/>
                  </a:lnTo>
                  <a:lnTo>
                    <a:pt x="5084" y="4849"/>
                  </a:lnTo>
                  <a:lnTo>
                    <a:pt x="4848" y="5085"/>
                  </a:lnTo>
                  <a:lnTo>
                    <a:pt x="4613" y="5455"/>
                  </a:lnTo>
                  <a:lnTo>
                    <a:pt x="4411" y="5825"/>
                  </a:lnTo>
                  <a:lnTo>
                    <a:pt x="4108" y="6633"/>
                  </a:lnTo>
                  <a:lnTo>
                    <a:pt x="3771" y="7711"/>
                  </a:lnTo>
                  <a:lnTo>
                    <a:pt x="3434" y="8788"/>
                  </a:lnTo>
                  <a:lnTo>
                    <a:pt x="3165" y="9866"/>
                  </a:lnTo>
                  <a:lnTo>
                    <a:pt x="2895" y="10977"/>
                  </a:lnTo>
                  <a:lnTo>
                    <a:pt x="2727" y="12020"/>
                  </a:lnTo>
                  <a:lnTo>
                    <a:pt x="2626" y="12525"/>
                  </a:lnTo>
                  <a:lnTo>
                    <a:pt x="2525" y="13064"/>
                  </a:lnTo>
                  <a:lnTo>
                    <a:pt x="2390" y="13434"/>
                  </a:lnTo>
                  <a:lnTo>
                    <a:pt x="2222" y="13771"/>
                  </a:lnTo>
                  <a:lnTo>
                    <a:pt x="1986" y="14074"/>
                  </a:lnTo>
                  <a:lnTo>
                    <a:pt x="1852" y="14209"/>
                  </a:lnTo>
                  <a:lnTo>
                    <a:pt x="1683" y="14310"/>
                  </a:lnTo>
                  <a:lnTo>
                    <a:pt x="1448" y="14444"/>
                  </a:lnTo>
                  <a:lnTo>
                    <a:pt x="1212" y="14478"/>
                  </a:lnTo>
                  <a:lnTo>
                    <a:pt x="976" y="14478"/>
                  </a:lnTo>
                  <a:lnTo>
                    <a:pt x="774" y="14411"/>
                  </a:lnTo>
                  <a:lnTo>
                    <a:pt x="572" y="14276"/>
                  </a:lnTo>
                  <a:lnTo>
                    <a:pt x="404" y="14108"/>
                  </a:lnTo>
                  <a:lnTo>
                    <a:pt x="303" y="13906"/>
                  </a:lnTo>
                  <a:lnTo>
                    <a:pt x="236" y="13670"/>
                  </a:lnTo>
                  <a:lnTo>
                    <a:pt x="202" y="13636"/>
                  </a:lnTo>
                  <a:lnTo>
                    <a:pt x="135" y="13636"/>
                  </a:lnTo>
                  <a:lnTo>
                    <a:pt x="135" y="13670"/>
                  </a:lnTo>
                  <a:lnTo>
                    <a:pt x="135" y="13906"/>
                  </a:lnTo>
                  <a:lnTo>
                    <a:pt x="168" y="14074"/>
                  </a:lnTo>
                  <a:lnTo>
                    <a:pt x="236" y="14242"/>
                  </a:lnTo>
                  <a:lnTo>
                    <a:pt x="337" y="14377"/>
                  </a:lnTo>
                  <a:lnTo>
                    <a:pt x="471" y="14478"/>
                  </a:lnTo>
                  <a:lnTo>
                    <a:pt x="606" y="14545"/>
                  </a:lnTo>
                  <a:lnTo>
                    <a:pt x="774" y="14579"/>
                  </a:lnTo>
                  <a:lnTo>
                    <a:pt x="943" y="14613"/>
                  </a:lnTo>
                  <a:lnTo>
                    <a:pt x="1111" y="14613"/>
                  </a:lnTo>
                  <a:lnTo>
                    <a:pt x="1313" y="14579"/>
                  </a:lnTo>
                  <a:lnTo>
                    <a:pt x="1481" y="14545"/>
                  </a:lnTo>
                  <a:lnTo>
                    <a:pt x="1650" y="14478"/>
                  </a:lnTo>
                  <a:lnTo>
                    <a:pt x="1818" y="14411"/>
                  </a:lnTo>
                  <a:lnTo>
                    <a:pt x="1953" y="14310"/>
                  </a:lnTo>
                  <a:lnTo>
                    <a:pt x="2087" y="14175"/>
                  </a:lnTo>
                  <a:lnTo>
                    <a:pt x="2222" y="14040"/>
                  </a:lnTo>
                  <a:lnTo>
                    <a:pt x="2390" y="13771"/>
                  </a:lnTo>
                  <a:lnTo>
                    <a:pt x="2525" y="13468"/>
                  </a:lnTo>
                  <a:lnTo>
                    <a:pt x="2626" y="13131"/>
                  </a:lnTo>
                  <a:lnTo>
                    <a:pt x="2727" y="12828"/>
                  </a:lnTo>
                  <a:lnTo>
                    <a:pt x="2828" y="12155"/>
                  </a:lnTo>
                  <a:lnTo>
                    <a:pt x="2963" y="11482"/>
                  </a:lnTo>
                  <a:lnTo>
                    <a:pt x="3131" y="10707"/>
                  </a:lnTo>
                  <a:lnTo>
                    <a:pt x="3299" y="9899"/>
                  </a:lnTo>
                  <a:lnTo>
                    <a:pt x="3737" y="8351"/>
                  </a:lnTo>
                  <a:lnTo>
                    <a:pt x="3973" y="7644"/>
                  </a:lnTo>
                  <a:lnTo>
                    <a:pt x="4209" y="6903"/>
                  </a:lnTo>
                  <a:lnTo>
                    <a:pt x="4478" y="6196"/>
                  </a:lnTo>
                  <a:lnTo>
                    <a:pt x="4781" y="5522"/>
                  </a:lnTo>
                  <a:lnTo>
                    <a:pt x="4983" y="5253"/>
                  </a:lnTo>
                  <a:lnTo>
                    <a:pt x="5219" y="4984"/>
                  </a:lnTo>
                  <a:lnTo>
                    <a:pt x="5488" y="4782"/>
                  </a:lnTo>
                  <a:lnTo>
                    <a:pt x="5757" y="4580"/>
                  </a:lnTo>
                  <a:lnTo>
                    <a:pt x="6330" y="4176"/>
                  </a:lnTo>
                  <a:lnTo>
                    <a:pt x="6599" y="3974"/>
                  </a:lnTo>
                  <a:lnTo>
                    <a:pt x="6835" y="3738"/>
                  </a:lnTo>
                  <a:lnTo>
                    <a:pt x="6969" y="3536"/>
                  </a:lnTo>
                  <a:lnTo>
                    <a:pt x="7104" y="3334"/>
                  </a:lnTo>
                  <a:lnTo>
                    <a:pt x="7205" y="3132"/>
                  </a:lnTo>
                  <a:lnTo>
                    <a:pt x="7272" y="2896"/>
                  </a:lnTo>
                  <a:lnTo>
                    <a:pt x="7340" y="2661"/>
                  </a:lnTo>
                  <a:lnTo>
                    <a:pt x="7373" y="2425"/>
                  </a:lnTo>
                  <a:lnTo>
                    <a:pt x="7407" y="1886"/>
                  </a:lnTo>
                  <a:lnTo>
                    <a:pt x="7340" y="1381"/>
                  </a:lnTo>
                  <a:lnTo>
                    <a:pt x="7306" y="1146"/>
                  </a:lnTo>
                  <a:lnTo>
                    <a:pt x="7239" y="910"/>
                  </a:lnTo>
                  <a:lnTo>
                    <a:pt x="7138" y="674"/>
                  </a:lnTo>
                  <a:lnTo>
                    <a:pt x="7003" y="472"/>
                  </a:lnTo>
                  <a:lnTo>
                    <a:pt x="6868" y="270"/>
                  </a:lnTo>
                  <a:lnTo>
                    <a:pt x="6734" y="136"/>
                  </a:lnTo>
                  <a:lnTo>
                    <a:pt x="6666" y="102"/>
                  </a:lnTo>
                  <a:lnTo>
                    <a:pt x="6633" y="102"/>
                  </a:lnTo>
                  <a:lnTo>
                    <a:pt x="6599" y="68"/>
                  </a:lnTo>
                  <a:lnTo>
                    <a:pt x="639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>
              <a:defPPr>
                <a:defRPr lang="en-US"/>
              </a:defPPr>
              <a:lvl1pPr marL="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286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29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571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715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857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00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07" name="Google Shape;907;p6"/>
            <p:cNvSpPr/>
            <p:nvPr>
              <p:custDataLst>
                <p:tags r:id="rId64"/>
              </p:custDataLst>
            </p:nvPr>
          </p:nvSpPr>
          <p:spPr>
            <a:xfrm>
              <a:off x="6735750" y="2891150"/>
              <a:ext cx="270200" cy="160800"/>
            </a:xfrm>
            <a:custGeom>
              <a:avLst/>
              <a:gdLst/>
              <a:ahLst/>
              <a:cxnLst/>
              <a:rect l="l" t="t" r="r" b="b"/>
              <a:pathLst>
                <a:path w="10808" h="6432" extrusionOk="0">
                  <a:moveTo>
                    <a:pt x="6330" y="438"/>
                  </a:moveTo>
                  <a:lnTo>
                    <a:pt x="6195" y="910"/>
                  </a:lnTo>
                  <a:lnTo>
                    <a:pt x="6027" y="1381"/>
                  </a:lnTo>
                  <a:lnTo>
                    <a:pt x="6027" y="1213"/>
                  </a:lnTo>
                  <a:lnTo>
                    <a:pt x="5959" y="640"/>
                  </a:lnTo>
                  <a:lnTo>
                    <a:pt x="6330" y="438"/>
                  </a:lnTo>
                  <a:close/>
                  <a:moveTo>
                    <a:pt x="4781" y="1583"/>
                  </a:moveTo>
                  <a:lnTo>
                    <a:pt x="4747" y="2054"/>
                  </a:lnTo>
                  <a:lnTo>
                    <a:pt x="4478" y="2155"/>
                  </a:lnTo>
                  <a:lnTo>
                    <a:pt x="4512" y="1987"/>
                  </a:lnTo>
                  <a:lnTo>
                    <a:pt x="4512" y="1920"/>
                  </a:lnTo>
                  <a:lnTo>
                    <a:pt x="4478" y="1886"/>
                  </a:lnTo>
                  <a:lnTo>
                    <a:pt x="4781" y="1583"/>
                  </a:lnTo>
                  <a:close/>
                  <a:moveTo>
                    <a:pt x="5892" y="674"/>
                  </a:moveTo>
                  <a:lnTo>
                    <a:pt x="5892" y="1213"/>
                  </a:lnTo>
                  <a:lnTo>
                    <a:pt x="5926" y="1617"/>
                  </a:lnTo>
                  <a:lnTo>
                    <a:pt x="5791" y="1785"/>
                  </a:lnTo>
                  <a:lnTo>
                    <a:pt x="5656" y="1953"/>
                  </a:lnTo>
                  <a:lnTo>
                    <a:pt x="5656" y="1819"/>
                  </a:lnTo>
                  <a:lnTo>
                    <a:pt x="5589" y="1011"/>
                  </a:lnTo>
                  <a:lnTo>
                    <a:pt x="5522" y="1819"/>
                  </a:lnTo>
                  <a:lnTo>
                    <a:pt x="5488" y="2122"/>
                  </a:lnTo>
                  <a:lnTo>
                    <a:pt x="5151" y="2391"/>
                  </a:lnTo>
                  <a:lnTo>
                    <a:pt x="5118" y="2021"/>
                  </a:lnTo>
                  <a:lnTo>
                    <a:pt x="5118" y="1617"/>
                  </a:lnTo>
                  <a:lnTo>
                    <a:pt x="5151" y="1179"/>
                  </a:lnTo>
                  <a:lnTo>
                    <a:pt x="5522" y="910"/>
                  </a:lnTo>
                  <a:lnTo>
                    <a:pt x="5892" y="674"/>
                  </a:lnTo>
                  <a:close/>
                  <a:moveTo>
                    <a:pt x="5084" y="1280"/>
                  </a:moveTo>
                  <a:lnTo>
                    <a:pt x="5017" y="1583"/>
                  </a:lnTo>
                  <a:lnTo>
                    <a:pt x="4983" y="1886"/>
                  </a:lnTo>
                  <a:lnTo>
                    <a:pt x="4983" y="2189"/>
                  </a:lnTo>
                  <a:lnTo>
                    <a:pt x="5017" y="2492"/>
                  </a:lnTo>
                  <a:lnTo>
                    <a:pt x="4848" y="2593"/>
                  </a:lnTo>
                  <a:lnTo>
                    <a:pt x="4781" y="1549"/>
                  </a:lnTo>
                  <a:lnTo>
                    <a:pt x="4848" y="1482"/>
                  </a:lnTo>
                  <a:lnTo>
                    <a:pt x="5084" y="1280"/>
                  </a:lnTo>
                  <a:close/>
                  <a:moveTo>
                    <a:pt x="4747" y="2122"/>
                  </a:moveTo>
                  <a:lnTo>
                    <a:pt x="4714" y="2661"/>
                  </a:lnTo>
                  <a:lnTo>
                    <a:pt x="4512" y="2762"/>
                  </a:lnTo>
                  <a:lnTo>
                    <a:pt x="4512" y="2627"/>
                  </a:lnTo>
                  <a:lnTo>
                    <a:pt x="4478" y="2492"/>
                  </a:lnTo>
                  <a:lnTo>
                    <a:pt x="4444" y="2290"/>
                  </a:lnTo>
                  <a:lnTo>
                    <a:pt x="4747" y="2122"/>
                  </a:lnTo>
                  <a:close/>
                  <a:moveTo>
                    <a:pt x="4242" y="2425"/>
                  </a:moveTo>
                  <a:lnTo>
                    <a:pt x="4242" y="2458"/>
                  </a:lnTo>
                  <a:lnTo>
                    <a:pt x="4276" y="2661"/>
                  </a:lnTo>
                  <a:lnTo>
                    <a:pt x="4310" y="2762"/>
                  </a:lnTo>
                  <a:lnTo>
                    <a:pt x="4377" y="2829"/>
                  </a:lnTo>
                  <a:lnTo>
                    <a:pt x="4141" y="2896"/>
                  </a:lnTo>
                  <a:lnTo>
                    <a:pt x="3906" y="2964"/>
                  </a:lnTo>
                  <a:lnTo>
                    <a:pt x="3906" y="2964"/>
                  </a:lnTo>
                  <a:lnTo>
                    <a:pt x="4074" y="2559"/>
                  </a:lnTo>
                  <a:lnTo>
                    <a:pt x="4242" y="2425"/>
                  </a:lnTo>
                  <a:close/>
                  <a:moveTo>
                    <a:pt x="3704" y="2829"/>
                  </a:moveTo>
                  <a:lnTo>
                    <a:pt x="3670" y="2997"/>
                  </a:lnTo>
                  <a:lnTo>
                    <a:pt x="3535" y="2997"/>
                  </a:lnTo>
                  <a:lnTo>
                    <a:pt x="3704" y="2829"/>
                  </a:lnTo>
                  <a:close/>
                  <a:moveTo>
                    <a:pt x="67" y="1"/>
                  </a:moveTo>
                  <a:lnTo>
                    <a:pt x="0" y="270"/>
                  </a:lnTo>
                  <a:lnTo>
                    <a:pt x="0" y="539"/>
                  </a:lnTo>
                  <a:lnTo>
                    <a:pt x="34" y="809"/>
                  </a:lnTo>
                  <a:lnTo>
                    <a:pt x="67" y="1078"/>
                  </a:lnTo>
                  <a:lnTo>
                    <a:pt x="168" y="1347"/>
                  </a:lnTo>
                  <a:lnTo>
                    <a:pt x="269" y="1583"/>
                  </a:lnTo>
                  <a:lnTo>
                    <a:pt x="404" y="1819"/>
                  </a:lnTo>
                  <a:lnTo>
                    <a:pt x="539" y="2054"/>
                  </a:lnTo>
                  <a:lnTo>
                    <a:pt x="774" y="2324"/>
                  </a:lnTo>
                  <a:lnTo>
                    <a:pt x="1044" y="2559"/>
                  </a:lnTo>
                  <a:lnTo>
                    <a:pt x="1347" y="2762"/>
                  </a:lnTo>
                  <a:lnTo>
                    <a:pt x="1684" y="2896"/>
                  </a:lnTo>
                  <a:lnTo>
                    <a:pt x="2020" y="2997"/>
                  </a:lnTo>
                  <a:lnTo>
                    <a:pt x="2391" y="3098"/>
                  </a:lnTo>
                  <a:lnTo>
                    <a:pt x="2727" y="3166"/>
                  </a:lnTo>
                  <a:lnTo>
                    <a:pt x="3098" y="3199"/>
                  </a:lnTo>
                  <a:lnTo>
                    <a:pt x="2525" y="3805"/>
                  </a:lnTo>
                  <a:lnTo>
                    <a:pt x="2121" y="4243"/>
                  </a:lnTo>
                  <a:lnTo>
                    <a:pt x="1919" y="4512"/>
                  </a:lnTo>
                  <a:lnTo>
                    <a:pt x="1751" y="4782"/>
                  </a:lnTo>
                  <a:lnTo>
                    <a:pt x="1616" y="5051"/>
                  </a:lnTo>
                  <a:lnTo>
                    <a:pt x="1482" y="5320"/>
                  </a:lnTo>
                  <a:lnTo>
                    <a:pt x="1381" y="5623"/>
                  </a:lnTo>
                  <a:lnTo>
                    <a:pt x="1347" y="5926"/>
                  </a:lnTo>
                  <a:lnTo>
                    <a:pt x="1212" y="5691"/>
                  </a:lnTo>
                  <a:lnTo>
                    <a:pt x="1077" y="5455"/>
                  </a:lnTo>
                  <a:lnTo>
                    <a:pt x="1010" y="5354"/>
                  </a:lnTo>
                  <a:lnTo>
                    <a:pt x="875" y="5253"/>
                  </a:lnTo>
                  <a:lnTo>
                    <a:pt x="875" y="5354"/>
                  </a:lnTo>
                  <a:lnTo>
                    <a:pt x="943" y="5489"/>
                  </a:lnTo>
                  <a:lnTo>
                    <a:pt x="1044" y="5691"/>
                  </a:lnTo>
                  <a:lnTo>
                    <a:pt x="1414" y="6398"/>
                  </a:lnTo>
                  <a:lnTo>
                    <a:pt x="1448" y="6431"/>
                  </a:lnTo>
                  <a:lnTo>
                    <a:pt x="1482" y="6431"/>
                  </a:lnTo>
                  <a:lnTo>
                    <a:pt x="1583" y="6398"/>
                  </a:lnTo>
                  <a:lnTo>
                    <a:pt x="1785" y="6128"/>
                  </a:lnTo>
                  <a:lnTo>
                    <a:pt x="2020" y="5893"/>
                  </a:lnTo>
                  <a:lnTo>
                    <a:pt x="2256" y="5691"/>
                  </a:lnTo>
                  <a:lnTo>
                    <a:pt x="2492" y="5455"/>
                  </a:lnTo>
                  <a:lnTo>
                    <a:pt x="2525" y="5388"/>
                  </a:lnTo>
                  <a:lnTo>
                    <a:pt x="2492" y="5354"/>
                  </a:lnTo>
                  <a:lnTo>
                    <a:pt x="2458" y="5320"/>
                  </a:lnTo>
                  <a:lnTo>
                    <a:pt x="2391" y="5320"/>
                  </a:lnTo>
                  <a:lnTo>
                    <a:pt x="2155" y="5489"/>
                  </a:lnTo>
                  <a:lnTo>
                    <a:pt x="1919" y="5691"/>
                  </a:lnTo>
                  <a:lnTo>
                    <a:pt x="1684" y="5926"/>
                  </a:lnTo>
                  <a:lnTo>
                    <a:pt x="1482" y="6162"/>
                  </a:lnTo>
                  <a:lnTo>
                    <a:pt x="1448" y="6128"/>
                  </a:lnTo>
                  <a:lnTo>
                    <a:pt x="1684" y="5455"/>
                  </a:lnTo>
                  <a:lnTo>
                    <a:pt x="1987" y="4849"/>
                  </a:lnTo>
                  <a:lnTo>
                    <a:pt x="2155" y="4580"/>
                  </a:lnTo>
                  <a:lnTo>
                    <a:pt x="2323" y="4310"/>
                  </a:lnTo>
                  <a:lnTo>
                    <a:pt x="2795" y="3772"/>
                  </a:lnTo>
                  <a:lnTo>
                    <a:pt x="3333" y="3199"/>
                  </a:lnTo>
                  <a:lnTo>
                    <a:pt x="3636" y="3199"/>
                  </a:lnTo>
                  <a:lnTo>
                    <a:pt x="3603" y="3469"/>
                  </a:lnTo>
                  <a:lnTo>
                    <a:pt x="3603" y="3738"/>
                  </a:lnTo>
                  <a:lnTo>
                    <a:pt x="3636" y="3974"/>
                  </a:lnTo>
                  <a:lnTo>
                    <a:pt x="3704" y="4209"/>
                  </a:lnTo>
                  <a:lnTo>
                    <a:pt x="3805" y="4445"/>
                  </a:lnTo>
                  <a:lnTo>
                    <a:pt x="3906" y="4681"/>
                  </a:lnTo>
                  <a:lnTo>
                    <a:pt x="4074" y="4883"/>
                  </a:lnTo>
                  <a:lnTo>
                    <a:pt x="4242" y="5085"/>
                  </a:lnTo>
                  <a:lnTo>
                    <a:pt x="4411" y="5253"/>
                  </a:lnTo>
                  <a:lnTo>
                    <a:pt x="4613" y="5421"/>
                  </a:lnTo>
                  <a:lnTo>
                    <a:pt x="4848" y="5556"/>
                  </a:lnTo>
                  <a:lnTo>
                    <a:pt x="5084" y="5657"/>
                  </a:lnTo>
                  <a:lnTo>
                    <a:pt x="5353" y="5792"/>
                  </a:lnTo>
                  <a:lnTo>
                    <a:pt x="5623" y="5859"/>
                  </a:lnTo>
                  <a:lnTo>
                    <a:pt x="5892" y="5926"/>
                  </a:lnTo>
                  <a:lnTo>
                    <a:pt x="6599" y="5926"/>
                  </a:lnTo>
                  <a:lnTo>
                    <a:pt x="7003" y="5893"/>
                  </a:lnTo>
                  <a:lnTo>
                    <a:pt x="7407" y="5758"/>
                  </a:lnTo>
                  <a:lnTo>
                    <a:pt x="7811" y="5623"/>
                  </a:lnTo>
                  <a:lnTo>
                    <a:pt x="8215" y="5455"/>
                  </a:lnTo>
                  <a:lnTo>
                    <a:pt x="8585" y="5253"/>
                  </a:lnTo>
                  <a:lnTo>
                    <a:pt x="9292" y="4815"/>
                  </a:lnTo>
                  <a:lnTo>
                    <a:pt x="9865" y="4378"/>
                  </a:lnTo>
                  <a:lnTo>
                    <a:pt x="10101" y="4176"/>
                  </a:lnTo>
                  <a:lnTo>
                    <a:pt x="10336" y="3906"/>
                  </a:lnTo>
                  <a:lnTo>
                    <a:pt x="10538" y="3637"/>
                  </a:lnTo>
                  <a:lnTo>
                    <a:pt x="10673" y="3368"/>
                  </a:lnTo>
                  <a:lnTo>
                    <a:pt x="10774" y="3031"/>
                  </a:lnTo>
                  <a:lnTo>
                    <a:pt x="10808" y="2661"/>
                  </a:lnTo>
                  <a:lnTo>
                    <a:pt x="10808" y="2324"/>
                  </a:lnTo>
                  <a:lnTo>
                    <a:pt x="10774" y="1987"/>
                  </a:lnTo>
                  <a:lnTo>
                    <a:pt x="10707" y="1650"/>
                  </a:lnTo>
                  <a:lnTo>
                    <a:pt x="10606" y="1280"/>
                  </a:lnTo>
                  <a:lnTo>
                    <a:pt x="10505" y="943"/>
                  </a:lnTo>
                  <a:lnTo>
                    <a:pt x="10370" y="607"/>
                  </a:lnTo>
                  <a:lnTo>
                    <a:pt x="10202" y="304"/>
                  </a:lnTo>
                  <a:lnTo>
                    <a:pt x="10000" y="1"/>
                  </a:lnTo>
                  <a:lnTo>
                    <a:pt x="9730" y="1"/>
                  </a:lnTo>
                  <a:lnTo>
                    <a:pt x="9865" y="203"/>
                  </a:lnTo>
                  <a:lnTo>
                    <a:pt x="10000" y="405"/>
                  </a:lnTo>
                  <a:lnTo>
                    <a:pt x="10235" y="842"/>
                  </a:lnTo>
                  <a:lnTo>
                    <a:pt x="10404" y="1347"/>
                  </a:lnTo>
                  <a:lnTo>
                    <a:pt x="10505" y="1852"/>
                  </a:lnTo>
                  <a:lnTo>
                    <a:pt x="10572" y="2357"/>
                  </a:lnTo>
                  <a:lnTo>
                    <a:pt x="10572" y="2829"/>
                  </a:lnTo>
                  <a:lnTo>
                    <a:pt x="10471" y="3233"/>
                  </a:lnTo>
                  <a:lnTo>
                    <a:pt x="10437" y="3435"/>
                  </a:lnTo>
                  <a:lnTo>
                    <a:pt x="10336" y="3603"/>
                  </a:lnTo>
                  <a:lnTo>
                    <a:pt x="10168" y="3839"/>
                  </a:lnTo>
                  <a:lnTo>
                    <a:pt x="9966" y="4041"/>
                  </a:lnTo>
                  <a:lnTo>
                    <a:pt x="9730" y="4277"/>
                  </a:lnTo>
                  <a:lnTo>
                    <a:pt x="9461" y="4445"/>
                  </a:lnTo>
                  <a:lnTo>
                    <a:pt x="8922" y="4782"/>
                  </a:lnTo>
                  <a:lnTo>
                    <a:pt x="8417" y="5085"/>
                  </a:lnTo>
                  <a:lnTo>
                    <a:pt x="8080" y="5253"/>
                  </a:lnTo>
                  <a:lnTo>
                    <a:pt x="7777" y="5388"/>
                  </a:lnTo>
                  <a:lnTo>
                    <a:pt x="7441" y="5522"/>
                  </a:lnTo>
                  <a:lnTo>
                    <a:pt x="7104" y="5623"/>
                  </a:lnTo>
                  <a:lnTo>
                    <a:pt x="6734" y="5691"/>
                  </a:lnTo>
                  <a:lnTo>
                    <a:pt x="6397" y="5724"/>
                  </a:lnTo>
                  <a:lnTo>
                    <a:pt x="6027" y="5724"/>
                  </a:lnTo>
                  <a:lnTo>
                    <a:pt x="5690" y="5657"/>
                  </a:lnTo>
                  <a:lnTo>
                    <a:pt x="5387" y="5590"/>
                  </a:lnTo>
                  <a:lnTo>
                    <a:pt x="5118" y="5489"/>
                  </a:lnTo>
                  <a:lnTo>
                    <a:pt x="4848" y="5354"/>
                  </a:lnTo>
                  <a:lnTo>
                    <a:pt x="4613" y="5186"/>
                  </a:lnTo>
                  <a:lnTo>
                    <a:pt x="4377" y="4984"/>
                  </a:lnTo>
                  <a:lnTo>
                    <a:pt x="4209" y="4782"/>
                  </a:lnTo>
                  <a:lnTo>
                    <a:pt x="4040" y="4512"/>
                  </a:lnTo>
                  <a:lnTo>
                    <a:pt x="3906" y="4277"/>
                  </a:lnTo>
                  <a:lnTo>
                    <a:pt x="3805" y="4007"/>
                  </a:lnTo>
                  <a:lnTo>
                    <a:pt x="3771" y="3738"/>
                  </a:lnTo>
                  <a:lnTo>
                    <a:pt x="3771" y="3469"/>
                  </a:lnTo>
                  <a:lnTo>
                    <a:pt x="3838" y="3199"/>
                  </a:lnTo>
                  <a:lnTo>
                    <a:pt x="4074" y="3132"/>
                  </a:lnTo>
                  <a:lnTo>
                    <a:pt x="4276" y="3065"/>
                  </a:lnTo>
                  <a:lnTo>
                    <a:pt x="4747" y="2896"/>
                  </a:lnTo>
                  <a:lnTo>
                    <a:pt x="4747" y="3166"/>
                  </a:lnTo>
                  <a:lnTo>
                    <a:pt x="4781" y="3199"/>
                  </a:lnTo>
                  <a:lnTo>
                    <a:pt x="4815" y="3166"/>
                  </a:lnTo>
                  <a:lnTo>
                    <a:pt x="4848" y="2829"/>
                  </a:lnTo>
                  <a:lnTo>
                    <a:pt x="5084" y="2694"/>
                  </a:lnTo>
                  <a:lnTo>
                    <a:pt x="5118" y="2762"/>
                  </a:lnTo>
                  <a:lnTo>
                    <a:pt x="5151" y="2795"/>
                  </a:lnTo>
                  <a:lnTo>
                    <a:pt x="5185" y="2762"/>
                  </a:lnTo>
                  <a:lnTo>
                    <a:pt x="5185" y="2627"/>
                  </a:lnTo>
                  <a:lnTo>
                    <a:pt x="5522" y="2357"/>
                  </a:lnTo>
                  <a:lnTo>
                    <a:pt x="5555" y="2492"/>
                  </a:lnTo>
                  <a:lnTo>
                    <a:pt x="5555" y="2526"/>
                  </a:lnTo>
                  <a:lnTo>
                    <a:pt x="5623" y="2526"/>
                  </a:lnTo>
                  <a:lnTo>
                    <a:pt x="5623" y="2492"/>
                  </a:lnTo>
                  <a:lnTo>
                    <a:pt x="5656" y="2357"/>
                  </a:lnTo>
                  <a:lnTo>
                    <a:pt x="5690" y="2189"/>
                  </a:lnTo>
                  <a:lnTo>
                    <a:pt x="5993" y="1852"/>
                  </a:lnTo>
                  <a:lnTo>
                    <a:pt x="6027" y="1819"/>
                  </a:lnTo>
                  <a:lnTo>
                    <a:pt x="6128" y="1650"/>
                  </a:lnTo>
                  <a:lnTo>
                    <a:pt x="6229" y="1482"/>
                  </a:lnTo>
                  <a:lnTo>
                    <a:pt x="6363" y="1112"/>
                  </a:lnTo>
                  <a:lnTo>
                    <a:pt x="6565" y="337"/>
                  </a:lnTo>
                  <a:lnTo>
                    <a:pt x="6565" y="304"/>
                  </a:lnTo>
                  <a:lnTo>
                    <a:pt x="6969" y="135"/>
                  </a:lnTo>
                  <a:lnTo>
                    <a:pt x="7407" y="1"/>
                  </a:lnTo>
                  <a:lnTo>
                    <a:pt x="7104" y="1"/>
                  </a:lnTo>
                  <a:lnTo>
                    <a:pt x="6633" y="169"/>
                  </a:lnTo>
                  <a:lnTo>
                    <a:pt x="6666" y="1"/>
                  </a:lnTo>
                  <a:lnTo>
                    <a:pt x="6464" y="1"/>
                  </a:lnTo>
                  <a:lnTo>
                    <a:pt x="6363" y="270"/>
                  </a:lnTo>
                  <a:lnTo>
                    <a:pt x="6027" y="438"/>
                  </a:lnTo>
                  <a:lnTo>
                    <a:pt x="5724" y="607"/>
                  </a:lnTo>
                  <a:lnTo>
                    <a:pt x="5387" y="809"/>
                  </a:lnTo>
                  <a:lnTo>
                    <a:pt x="5084" y="1044"/>
                  </a:lnTo>
                  <a:lnTo>
                    <a:pt x="4815" y="1280"/>
                  </a:lnTo>
                  <a:lnTo>
                    <a:pt x="4545" y="1549"/>
                  </a:lnTo>
                  <a:lnTo>
                    <a:pt x="4276" y="1852"/>
                  </a:lnTo>
                  <a:lnTo>
                    <a:pt x="4040" y="2189"/>
                  </a:lnTo>
                  <a:lnTo>
                    <a:pt x="3838" y="2559"/>
                  </a:lnTo>
                  <a:lnTo>
                    <a:pt x="3569" y="2762"/>
                  </a:lnTo>
                  <a:lnTo>
                    <a:pt x="3300" y="2997"/>
                  </a:lnTo>
                  <a:lnTo>
                    <a:pt x="2963" y="2997"/>
                  </a:lnTo>
                  <a:lnTo>
                    <a:pt x="2626" y="2964"/>
                  </a:lnTo>
                  <a:lnTo>
                    <a:pt x="2290" y="2863"/>
                  </a:lnTo>
                  <a:lnTo>
                    <a:pt x="1953" y="2795"/>
                  </a:lnTo>
                  <a:lnTo>
                    <a:pt x="1650" y="2661"/>
                  </a:lnTo>
                  <a:lnTo>
                    <a:pt x="1347" y="2492"/>
                  </a:lnTo>
                  <a:lnTo>
                    <a:pt x="1077" y="2324"/>
                  </a:lnTo>
                  <a:lnTo>
                    <a:pt x="808" y="2088"/>
                  </a:lnTo>
                  <a:lnTo>
                    <a:pt x="640" y="1886"/>
                  </a:lnTo>
                  <a:lnTo>
                    <a:pt x="471" y="1650"/>
                  </a:lnTo>
                  <a:lnTo>
                    <a:pt x="337" y="1381"/>
                  </a:lnTo>
                  <a:lnTo>
                    <a:pt x="269" y="1112"/>
                  </a:lnTo>
                  <a:lnTo>
                    <a:pt x="202" y="842"/>
                  </a:lnTo>
                  <a:lnTo>
                    <a:pt x="168" y="573"/>
                  </a:lnTo>
                  <a:lnTo>
                    <a:pt x="135" y="270"/>
                  </a:lnTo>
                  <a:lnTo>
                    <a:pt x="16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>
              <a:defPPr>
                <a:defRPr lang="en-US"/>
              </a:defPPr>
              <a:lvl1pPr marL="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286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29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571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715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857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00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08" name="Google Shape;908;p6"/>
            <p:cNvSpPr/>
            <p:nvPr>
              <p:custDataLst>
                <p:tags r:id="rId65"/>
              </p:custDataLst>
            </p:nvPr>
          </p:nvSpPr>
          <p:spPr>
            <a:xfrm>
              <a:off x="4272075" y="3094000"/>
              <a:ext cx="62325" cy="67375"/>
            </a:xfrm>
            <a:custGeom>
              <a:avLst/>
              <a:gdLst/>
              <a:ahLst/>
              <a:cxnLst/>
              <a:rect l="l" t="t" r="r" b="b"/>
              <a:pathLst>
                <a:path w="2493" h="2695" extrusionOk="0">
                  <a:moveTo>
                    <a:pt x="2290" y="203"/>
                  </a:moveTo>
                  <a:lnTo>
                    <a:pt x="2223" y="708"/>
                  </a:lnTo>
                  <a:lnTo>
                    <a:pt x="2223" y="1246"/>
                  </a:lnTo>
                  <a:lnTo>
                    <a:pt x="2223" y="1785"/>
                  </a:lnTo>
                  <a:lnTo>
                    <a:pt x="2290" y="2324"/>
                  </a:lnTo>
                  <a:lnTo>
                    <a:pt x="2290" y="2357"/>
                  </a:lnTo>
                  <a:lnTo>
                    <a:pt x="2055" y="2324"/>
                  </a:lnTo>
                  <a:lnTo>
                    <a:pt x="1819" y="2324"/>
                  </a:lnTo>
                  <a:lnTo>
                    <a:pt x="1347" y="2357"/>
                  </a:lnTo>
                  <a:lnTo>
                    <a:pt x="371" y="2357"/>
                  </a:lnTo>
                  <a:lnTo>
                    <a:pt x="270" y="1280"/>
                  </a:lnTo>
                  <a:lnTo>
                    <a:pt x="203" y="236"/>
                  </a:lnTo>
                  <a:lnTo>
                    <a:pt x="203" y="236"/>
                  </a:lnTo>
                  <a:lnTo>
                    <a:pt x="708" y="270"/>
                  </a:lnTo>
                  <a:lnTo>
                    <a:pt x="1246" y="270"/>
                  </a:lnTo>
                  <a:lnTo>
                    <a:pt x="2290" y="203"/>
                  </a:lnTo>
                  <a:close/>
                  <a:moveTo>
                    <a:pt x="1785" y="1"/>
                  </a:moveTo>
                  <a:lnTo>
                    <a:pt x="1246" y="34"/>
                  </a:lnTo>
                  <a:lnTo>
                    <a:pt x="708" y="34"/>
                  </a:lnTo>
                  <a:lnTo>
                    <a:pt x="169" y="68"/>
                  </a:lnTo>
                  <a:lnTo>
                    <a:pt x="102" y="102"/>
                  </a:lnTo>
                  <a:lnTo>
                    <a:pt x="102" y="135"/>
                  </a:lnTo>
                  <a:lnTo>
                    <a:pt x="34" y="169"/>
                  </a:lnTo>
                  <a:lnTo>
                    <a:pt x="34" y="203"/>
                  </a:lnTo>
                  <a:lnTo>
                    <a:pt x="1" y="809"/>
                  </a:lnTo>
                  <a:lnTo>
                    <a:pt x="34" y="1415"/>
                  </a:lnTo>
                  <a:lnTo>
                    <a:pt x="102" y="2021"/>
                  </a:lnTo>
                  <a:lnTo>
                    <a:pt x="203" y="2627"/>
                  </a:lnTo>
                  <a:lnTo>
                    <a:pt x="236" y="2661"/>
                  </a:lnTo>
                  <a:lnTo>
                    <a:pt x="304" y="2694"/>
                  </a:lnTo>
                  <a:lnTo>
                    <a:pt x="371" y="2661"/>
                  </a:lnTo>
                  <a:lnTo>
                    <a:pt x="405" y="2560"/>
                  </a:lnTo>
                  <a:lnTo>
                    <a:pt x="405" y="2492"/>
                  </a:lnTo>
                  <a:lnTo>
                    <a:pt x="842" y="2593"/>
                  </a:lnTo>
                  <a:lnTo>
                    <a:pt x="1853" y="2593"/>
                  </a:lnTo>
                  <a:lnTo>
                    <a:pt x="2088" y="2560"/>
                  </a:lnTo>
                  <a:lnTo>
                    <a:pt x="2290" y="2492"/>
                  </a:lnTo>
                  <a:lnTo>
                    <a:pt x="2324" y="2458"/>
                  </a:lnTo>
                  <a:lnTo>
                    <a:pt x="2324" y="2391"/>
                  </a:lnTo>
                  <a:lnTo>
                    <a:pt x="2425" y="2391"/>
                  </a:lnTo>
                  <a:lnTo>
                    <a:pt x="2459" y="2357"/>
                  </a:lnTo>
                  <a:lnTo>
                    <a:pt x="2459" y="2290"/>
                  </a:lnTo>
                  <a:lnTo>
                    <a:pt x="2492" y="1785"/>
                  </a:lnTo>
                  <a:lnTo>
                    <a:pt x="2459" y="1246"/>
                  </a:lnTo>
                  <a:lnTo>
                    <a:pt x="2425" y="708"/>
                  </a:lnTo>
                  <a:lnTo>
                    <a:pt x="2391" y="169"/>
                  </a:lnTo>
                  <a:lnTo>
                    <a:pt x="2425" y="102"/>
                  </a:lnTo>
                  <a:lnTo>
                    <a:pt x="2425" y="68"/>
                  </a:lnTo>
                  <a:lnTo>
                    <a:pt x="239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>
              <a:defPPr>
                <a:defRPr lang="en-US"/>
              </a:defPPr>
              <a:lvl1pPr marL="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286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29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571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715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857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00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09" name="Google Shape;909;p6"/>
            <p:cNvSpPr/>
            <p:nvPr>
              <p:custDataLst>
                <p:tags r:id="rId66"/>
              </p:custDataLst>
            </p:nvPr>
          </p:nvSpPr>
          <p:spPr>
            <a:xfrm>
              <a:off x="4512800" y="3015725"/>
              <a:ext cx="64000" cy="63150"/>
            </a:xfrm>
            <a:custGeom>
              <a:avLst/>
              <a:gdLst/>
              <a:ahLst/>
              <a:cxnLst/>
              <a:rect l="l" t="t" r="r" b="b"/>
              <a:pathLst>
                <a:path w="2560" h="2526" extrusionOk="0">
                  <a:moveTo>
                    <a:pt x="2324" y="1"/>
                  </a:moveTo>
                  <a:lnTo>
                    <a:pt x="2290" y="34"/>
                  </a:lnTo>
                  <a:lnTo>
                    <a:pt x="2290" y="68"/>
                  </a:lnTo>
                  <a:lnTo>
                    <a:pt x="2257" y="135"/>
                  </a:lnTo>
                  <a:lnTo>
                    <a:pt x="1920" y="102"/>
                  </a:lnTo>
                  <a:lnTo>
                    <a:pt x="1550" y="135"/>
                  </a:lnTo>
                  <a:lnTo>
                    <a:pt x="843" y="169"/>
                  </a:lnTo>
                  <a:lnTo>
                    <a:pt x="236" y="169"/>
                  </a:lnTo>
                  <a:lnTo>
                    <a:pt x="169" y="203"/>
                  </a:lnTo>
                  <a:lnTo>
                    <a:pt x="102" y="270"/>
                  </a:lnTo>
                  <a:lnTo>
                    <a:pt x="68" y="236"/>
                  </a:lnTo>
                  <a:lnTo>
                    <a:pt x="34" y="236"/>
                  </a:lnTo>
                  <a:lnTo>
                    <a:pt x="1" y="506"/>
                  </a:lnTo>
                  <a:lnTo>
                    <a:pt x="1" y="741"/>
                  </a:lnTo>
                  <a:lnTo>
                    <a:pt x="34" y="1246"/>
                  </a:lnTo>
                  <a:lnTo>
                    <a:pt x="68" y="2425"/>
                  </a:lnTo>
                  <a:lnTo>
                    <a:pt x="102" y="2492"/>
                  </a:lnTo>
                  <a:lnTo>
                    <a:pt x="169" y="2526"/>
                  </a:lnTo>
                  <a:lnTo>
                    <a:pt x="236" y="2492"/>
                  </a:lnTo>
                  <a:lnTo>
                    <a:pt x="270" y="2458"/>
                  </a:lnTo>
                  <a:lnTo>
                    <a:pt x="540" y="2492"/>
                  </a:lnTo>
                  <a:lnTo>
                    <a:pt x="843" y="2492"/>
                  </a:lnTo>
                  <a:lnTo>
                    <a:pt x="1381" y="2458"/>
                  </a:lnTo>
                  <a:lnTo>
                    <a:pt x="1886" y="2458"/>
                  </a:lnTo>
                  <a:lnTo>
                    <a:pt x="2122" y="2425"/>
                  </a:lnTo>
                  <a:lnTo>
                    <a:pt x="2223" y="2357"/>
                  </a:lnTo>
                  <a:lnTo>
                    <a:pt x="2324" y="2290"/>
                  </a:lnTo>
                  <a:lnTo>
                    <a:pt x="2223" y="2223"/>
                  </a:lnTo>
                  <a:lnTo>
                    <a:pt x="2088" y="2155"/>
                  </a:lnTo>
                  <a:lnTo>
                    <a:pt x="1785" y="2155"/>
                  </a:lnTo>
                  <a:lnTo>
                    <a:pt x="1213" y="2189"/>
                  </a:lnTo>
                  <a:lnTo>
                    <a:pt x="742" y="2189"/>
                  </a:lnTo>
                  <a:lnTo>
                    <a:pt x="506" y="2223"/>
                  </a:lnTo>
                  <a:lnTo>
                    <a:pt x="270" y="2256"/>
                  </a:lnTo>
                  <a:lnTo>
                    <a:pt x="236" y="1078"/>
                  </a:lnTo>
                  <a:lnTo>
                    <a:pt x="203" y="741"/>
                  </a:lnTo>
                  <a:lnTo>
                    <a:pt x="135" y="438"/>
                  </a:lnTo>
                  <a:lnTo>
                    <a:pt x="203" y="438"/>
                  </a:lnTo>
                  <a:lnTo>
                    <a:pt x="236" y="405"/>
                  </a:lnTo>
                  <a:lnTo>
                    <a:pt x="270" y="371"/>
                  </a:lnTo>
                  <a:lnTo>
                    <a:pt x="1348" y="337"/>
                  </a:lnTo>
                  <a:lnTo>
                    <a:pt x="1819" y="304"/>
                  </a:lnTo>
                  <a:lnTo>
                    <a:pt x="2055" y="270"/>
                  </a:lnTo>
                  <a:lnTo>
                    <a:pt x="2257" y="236"/>
                  </a:lnTo>
                  <a:lnTo>
                    <a:pt x="2290" y="674"/>
                  </a:lnTo>
                  <a:lnTo>
                    <a:pt x="2324" y="1078"/>
                  </a:lnTo>
                  <a:lnTo>
                    <a:pt x="2290" y="1684"/>
                  </a:lnTo>
                  <a:lnTo>
                    <a:pt x="2290" y="1987"/>
                  </a:lnTo>
                  <a:lnTo>
                    <a:pt x="2324" y="2290"/>
                  </a:lnTo>
                  <a:lnTo>
                    <a:pt x="2358" y="2324"/>
                  </a:lnTo>
                  <a:lnTo>
                    <a:pt x="2391" y="2357"/>
                  </a:lnTo>
                  <a:lnTo>
                    <a:pt x="2459" y="2357"/>
                  </a:lnTo>
                  <a:lnTo>
                    <a:pt x="2492" y="2290"/>
                  </a:lnTo>
                  <a:lnTo>
                    <a:pt x="2526" y="1987"/>
                  </a:lnTo>
                  <a:lnTo>
                    <a:pt x="2560" y="1684"/>
                  </a:lnTo>
                  <a:lnTo>
                    <a:pt x="2526" y="1078"/>
                  </a:lnTo>
                  <a:lnTo>
                    <a:pt x="2492" y="573"/>
                  </a:lnTo>
                  <a:lnTo>
                    <a:pt x="2459" y="304"/>
                  </a:lnTo>
                  <a:lnTo>
                    <a:pt x="2391" y="34"/>
                  </a:lnTo>
                  <a:lnTo>
                    <a:pt x="2358" y="34"/>
                  </a:lnTo>
                  <a:lnTo>
                    <a:pt x="23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>
              <a:defPPr>
                <a:defRPr lang="en-US"/>
              </a:defPPr>
              <a:lvl1pPr marL="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286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29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571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715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857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00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10" name="Google Shape;910;p6"/>
            <p:cNvSpPr/>
            <p:nvPr>
              <p:custDataLst>
                <p:tags r:id="rId67"/>
              </p:custDataLst>
            </p:nvPr>
          </p:nvSpPr>
          <p:spPr>
            <a:xfrm>
              <a:off x="4201375" y="3099050"/>
              <a:ext cx="64000" cy="59800"/>
            </a:xfrm>
            <a:custGeom>
              <a:avLst/>
              <a:gdLst/>
              <a:ahLst/>
              <a:cxnLst/>
              <a:rect l="l" t="t" r="r" b="b"/>
              <a:pathLst>
                <a:path w="2560" h="2392" extrusionOk="0">
                  <a:moveTo>
                    <a:pt x="102" y="1"/>
                  </a:moveTo>
                  <a:lnTo>
                    <a:pt x="68" y="34"/>
                  </a:lnTo>
                  <a:lnTo>
                    <a:pt x="34" y="304"/>
                  </a:lnTo>
                  <a:lnTo>
                    <a:pt x="1" y="539"/>
                  </a:lnTo>
                  <a:lnTo>
                    <a:pt x="1" y="1078"/>
                  </a:lnTo>
                  <a:lnTo>
                    <a:pt x="34" y="1684"/>
                  </a:lnTo>
                  <a:lnTo>
                    <a:pt x="102" y="1987"/>
                  </a:lnTo>
                  <a:lnTo>
                    <a:pt x="169" y="2290"/>
                  </a:lnTo>
                  <a:lnTo>
                    <a:pt x="203" y="2324"/>
                  </a:lnTo>
                  <a:lnTo>
                    <a:pt x="236" y="2358"/>
                  </a:lnTo>
                  <a:lnTo>
                    <a:pt x="304" y="2324"/>
                  </a:lnTo>
                  <a:lnTo>
                    <a:pt x="337" y="2256"/>
                  </a:lnTo>
                  <a:lnTo>
                    <a:pt x="304" y="1953"/>
                  </a:lnTo>
                  <a:lnTo>
                    <a:pt x="304" y="1650"/>
                  </a:lnTo>
                  <a:lnTo>
                    <a:pt x="236" y="1078"/>
                  </a:lnTo>
                  <a:lnTo>
                    <a:pt x="236" y="640"/>
                  </a:lnTo>
                  <a:lnTo>
                    <a:pt x="203" y="203"/>
                  </a:lnTo>
                  <a:lnTo>
                    <a:pt x="203" y="203"/>
                  </a:lnTo>
                  <a:lnTo>
                    <a:pt x="438" y="236"/>
                  </a:lnTo>
                  <a:lnTo>
                    <a:pt x="1145" y="236"/>
                  </a:lnTo>
                  <a:lnTo>
                    <a:pt x="2223" y="169"/>
                  </a:lnTo>
                  <a:lnTo>
                    <a:pt x="2256" y="236"/>
                  </a:lnTo>
                  <a:lnTo>
                    <a:pt x="2324" y="236"/>
                  </a:lnTo>
                  <a:lnTo>
                    <a:pt x="2324" y="539"/>
                  </a:lnTo>
                  <a:lnTo>
                    <a:pt x="2324" y="876"/>
                  </a:lnTo>
                  <a:lnTo>
                    <a:pt x="2357" y="2054"/>
                  </a:lnTo>
                  <a:lnTo>
                    <a:pt x="1886" y="2054"/>
                  </a:lnTo>
                  <a:lnTo>
                    <a:pt x="1415" y="2088"/>
                  </a:lnTo>
                  <a:lnTo>
                    <a:pt x="674" y="2088"/>
                  </a:lnTo>
                  <a:lnTo>
                    <a:pt x="539" y="2122"/>
                  </a:lnTo>
                  <a:lnTo>
                    <a:pt x="438" y="2189"/>
                  </a:lnTo>
                  <a:lnTo>
                    <a:pt x="337" y="2256"/>
                  </a:lnTo>
                  <a:lnTo>
                    <a:pt x="405" y="2324"/>
                  </a:lnTo>
                  <a:lnTo>
                    <a:pt x="539" y="2358"/>
                  </a:lnTo>
                  <a:lnTo>
                    <a:pt x="775" y="2391"/>
                  </a:lnTo>
                  <a:lnTo>
                    <a:pt x="1280" y="2358"/>
                  </a:lnTo>
                  <a:lnTo>
                    <a:pt x="1819" y="2358"/>
                  </a:lnTo>
                  <a:lnTo>
                    <a:pt x="2122" y="2324"/>
                  </a:lnTo>
                  <a:lnTo>
                    <a:pt x="2357" y="2256"/>
                  </a:lnTo>
                  <a:lnTo>
                    <a:pt x="2425" y="2324"/>
                  </a:lnTo>
                  <a:lnTo>
                    <a:pt x="2492" y="2324"/>
                  </a:lnTo>
                  <a:lnTo>
                    <a:pt x="2559" y="2290"/>
                  </a:lnTo>
                  <a:lnTo>
                    <a:pt x="2559" y="2223"/>
                  </a:lnTo>
                  <a:lnTo>
                    <a:pt x="2526" y="1044"/>
                  </a:lnTo>
                  <a:lnTo>
                    <a:pt x="2526" y="539"/>
                  </a:lnTo>
                  <a:lnTo>
                    <a:pt x="2492" y="270"/>
                  </a:lnTo>
                  <a:lnTo>
                    <a:pt x="2425" y="34"/>
                  </a:lnTo>
                  <a:lnTo>
                    <a:pt x="2391" y="34"/>
                  </a:lnTo>
                  <a:lnTo>
                    <a:pt x="2391" y="68"/>
                  </a:lnTo>
                  <a:lnTo>
                    <a:pt x="2357" y="68"/>
                  </a:lnTo>
                  <a:lnTo>
                    <a:pt x="2290" y="34"/>
                  </a:lnTo>
                  <a:lnTo>
                    <a:pt x="2223" y="1"/>
                  </a:lnTo>
                  <a:lnTo>
                    <a:pt x="2021" y="1"/>
                  </a:lnTo>
                  <a:lnTo>
                    <a:pt x="1617" y="34"/>
                  </a:lnTo>
                  <a:lnTo>
                    <a:pt x="910" y="34"/>
                  </a:lnTo>
                  <a:lnTo>
                    <a:pt x="539" y="68"/>
                  </a:lnTo>
                  <a:lnTo>
                    <a:pt x="203" y="102"/>
                  </a:lnTo>
                  <a:lnTo>
                    <a:pt x="169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>
              <a:defPPr>
                <a:defRPr lang="en-US"/>
              </a:defPPr>
              <a:lvl1pPr marL="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286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29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571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715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857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00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11" name="Google Shape;911;p6"/>
            <p:cNvSpPr/>
            <p:nvPr>
              <p:custDataLst>
                <p:tags r:id="rId68"/>
              </p:custDataLst>
            </p:nvPr>
          </p:nvSpPr>
          <p:spPr>
            <a:xfrm>
              <a:off x="4426950" y="2952600"/>
              <a:ext cx="64000" cy="60625"/>
            </a:xfrm>
            <a:custGeom>
              <a:avLst/>
              <a:gdLst/>
              <a:ahLst/>
              <a:cxnLst/>
              <a:rect l="l" t="t" r="r" b="b"/>
              <a:pathLst>
                <a:path w="2560" h="2425" extrusionOk="0">
                  <a:moveTo>
                    <a:pt x="2357" y="0"/>
                  </a:moveTo>
                  <a:lnTo>
                    <a:pt x="2357" y="34"/>
                  </a:lnTo>
                  <a:lnTo>
                    <a:pt x="2324" y="135"/>
                  </a:lnTo>
                  <a:lnTo>
                    <a:pt x="1751" y="68"/>
                  </a:lnTo>
                  <a:lnTo>
                    <a:pt x="1179" y="68"/>
                  </a:lnTo>
                  <a:lnTo>
                    <a:pt x="674" y="34"/>
                  </a:lnTo>
                  <a:lnTo>
                    <a:pt x="405" y="68"/>
                  </a:lnTo>
                  <a:lnTo>
                    <a:pt x="304" y="101"/>
                  </a:lnTo>
                  <a:lnTo>
                    <a:pt x="169" y="169"/>
                  </a:lnTo>
                  <a:lnTo>
                    <a:pt x="169" y="169"/>
                  </a:lnTo>
                  <a:lnTo>
                    <a:pt x="169" y="169"/>
                  </a:lnTo>
                  <a:lnTo>
                    <a:pt x="371" y="270"/>
                  </a:lnTo>
                  <a:lnTo>
                    <a:pt x="573" y="304"/>
                  </a:lnTo>
                  <a:lnTo>
                    <a:pt x="1011" y="270"/>
                  </a:lnTo>
                  <a:lnTo>
                    <a:pt x="1650" y="304"/>
                  </a:lnTo>
                  <a:lnTo>
                    <a:pt x="2324" y="337"/>
                  </a:lnTo>
                  <a:lnTo>
                    <a:pt x="2290" y="708"/>
                  </a:lnTo>
                  <a:lnTo>
                    <a:pt x="2324" y="1078"/>
                  </a:lnTo>
                  <a:lnTo>
                    <a:pt x="2324" y="1583"/>
                  </a:lnTo>
                  <a:lnTo>
                    <a:pt x="2357" y="1852"/>
                  </a:lnTo>
                  <a:lnTo>
                    <a:pt x="2391" y="2088"/>
                  </a:lnTo>
                  <a:lnTo>
                    <a:pt x="2357" y="2088"/>
                  </a:lnTo>
                  <a:lnTo>
                    <a:pt x="1347" y="2122"/>
                  </a:lnTo>
                  <a:lnTo>
                    <a:pt x="809" y="2155"/>
                  </a:lnTo>
                  <a:lnTo>
                    <a:pt x="539" y="2189"/>
                  </a:lnTo>
                  <a:lnTo>
                    <a:pt x="304" y="2223"/>
                  </a:lnTo>
                  <a:lnTo>
                    <a:pt x="270" y="1718"/>
                  </a:lnTo>
                  <a:lnTo>
                    <a:pt x="236" y="1213"/>
                  </a:lnTo>
                  <a:lnTo>
                    <a:pt x="270" y="708"/>
                  </a:lnTo>
                  <a:lnTo>
                    <a:pt x="236" y="438"/>
                  </a:lnTo>
                  <a:lnTo>
                    <a:pt x="203" y="304"/>
                  </a:lnTo>
                  <a:lnTo>
                    <a:pt x="169" y="169"/>
                  </a:lnTo>
                  <a:lnTo>
                    <a:pt x="135" y="203"/>
                  </a:lnTo>
                  <a:lnTo>
                    <a:pt x="68" y="337"/>
                  </a:lnTo>
                  <a:lnTo>
                    <a:pt x="34" y="506"/>
                  </a:lnTo>
                  <a:lnTo>
                    <a:pt x="1" y="876"/>
                  </a:lnTo>
                  <a:lnTo>
                    <a:pt x="34" y="1583"/>
                  </a:lnTo>
                  <a:lnTo>
                    <a:pt x="34" y="1819"/>
                  </a:lnTo>
                  <a:lnTo>
                    <a:pt x="34" y="2054"/>
                  </a:lnTo>
                  <a:lnTo>
                    <a:pt x="34" y="2189"/>
                  </a:lnTo>
                  <a:lnTo>
                    <a:pt x="102" y="2290"/>
                  </a:lnTo>
                  <a:lnTo>
                    <a:pt x="169" y="2391"/>
                  </a:lnTo>
                  <a:lnTo>
                    <a:pt x="270" y="2425"/>
                  </a:lnTo>
                  <a:lnTo>
                    <a:pt x="304" y="2425"/>
                  </a:lnTo>
                  <a:lnTo>
                    <a:pt x="337" y="2391"/>
                  </a:lnTo>
                  <a:lnTo>
                    <a:pt x="337" y="2357"/>
                  </a:lnTo>
                  <a:lnTo>
                    <a:pt x="573" y="2391"/>
                  </a:lnTo>
                  <a:lnTo>
                    <a:pt x="809" y="2425"/>
                  </a:lnTo>
                  <a:lnTo>
                    <a:pt x="1347" y="2391"/>
                  </a:lnTo>
                  <a:lnTo>
                    <a:pt x="2391" y="2324"/>
                  </a:lnTo>
                  <a:lnTo>
                    <a:pt x="2458" y="2290"/>
                  </a:lnTo>
                  <a:lnTo>
                    <a:pt x="2492" y="2324"/>
                  </a:lnTo>
                  <a:lnTo>
                    <a:pt x="2526" y="2324"/>
                  </a:lnTo>
                  <a:lnTo>
                    <a:pt x="2526" y="2290"/>
                  </a:lnTo>
                  <a:lnTo>
                    <a:pt x="2559" y="2021"/>
                  </a:lnTo>
                  <a:lnTo>
                    <a:pt x="2559" y="1751"/>
                  </a:lnTo>
                  <a:lnTo>
                    <a:pt x="2526" y="1246"/>
                  </a:lnTo>
                  <a:lnTo>
                    <a:pt x="2526" y="640"/>
                  </a:lnTo>
                  <a:lnTo>
                    <a:pt x="2492" y="337"/>
                  </a:lnTo>
                  <a:lnTo>
                    <a:pt x="2458" y="34"/>
                  </a:lnTo>
                  <a:lnTo>
                    <a:pt x="242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>
              <a:defPPr>
                <a:defRPr lang="en-US"/>
              </a:defPPr>
              <a:lvl1pPr marL="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286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29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571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715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857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00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12" name="Google Shape;912;p6"/>
            <p:cNvSpPr/>
            <p:nvPr>
              <p:custDataLst>
                <p:tags r:id="rId69"/>
              </p:custDataLst>
            </p:nvPr>
          </p:nvSpPr>
          <p:spPr>
            <a:xfrm>
              <a:off x="4539750" y="3040125"/>
              <a:ext cx="17700" cy="21075"/>
            </a:xfrm>
            <a:custGeom>
              <a:avLst/>
              <a:gdLst/>
              <a:ahLst/>
              <a:cxnLst/>
              <a:rect l="l" t="t" r="r" b="b"/>
              <a:pathLst>
                <a:path w="708" h="843" extrusionOk="0">
                  <a:moveTo>
                    <a:pt x="202" y="1"/>
                  </a:moveTo>
                  <a:lnTo>
                    <a:pt x="101" y="35"/>
                  </a:lnTo>
                  <a:lnTo>
                    <a:pt x="68" y="136"/>
                  </a:lnTo>
                  <a:lnTo>
                    <a:pt x="0" y="338"/>
                  </a:lnTo>
                  <a:lnTo>
                    <a:pt x="0" y="573"/>
                  </a:lnTo>
                  <a:lnTo>
                    <a:pt x="0" y="742"/>
                  </a:lnTo>
                  <a:lnTo>
                    <a:pt x="34" y="809"/>
                  </a:lnTo>
                  <a:lnTo>
                    <a:pt x="68" y="843"/>
                  </a:lnTo>
                  <a:lnTo>
                    <a:pt x="101" y="843"/>
                  </a:lnTo>
                  <a:lnTo>
                    <a:pt x="404" y="809"/>
                  </a:lnTo>
                  <a:lnTo>
                    <a:pt x="573" y="775"/>
                  </a:lnTo>
                  <a:lnTo>
                    <a:pt x="707" y="708"/>
                  </a:lnTo>
                  <a:lnTo>
                    <a:pt x="707" y="674"/>
                  </a:lnTo>
                  <a:lnTo>
                    <a:pt x="707" y="641"/>
                  </a:lnTo>
                  <a:lnTo>
                    <a:pt x="674" y="573"/>
                  </a:lnTo>
                  <a:lnTo>
                    <a:pt x="438" y="573"/>
                  </a:lnTo>
                  <a:lnTo>
                    <a:pt x="202" y="607"/>
                  </a:lnTo>
                  <a:lnTo>
                    <a:pt x="236" y="304"/>
                  </a:lnTo>
                  <a:lnTo>
                    <a:pt x="270" y="169"/>
                  </a:lnTo>
                  <a:lnTo>
                    <a:pt x="270" y="68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>
              <a:defPPr>
                <a:defRPr lang="en-US"/>
              </a:defPPr>
              <a:lvl1pPr marL="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286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29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571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715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857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00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13" name="Google Shape;913;p6"/>
            <p:cNvSpPr/>
            <p:nvPr>
              <p:custDataLst>
                <p:tags r:id="rId70"/>
              </p:custDataLst>
            </p:nvPr>
          </p:nvSpPr>
          <p:spPr>
            <a:xfrm>
              <a:off x="4293125" y="3114200"/>
              <a:ext cx="18550" cy="22750"/>
            </a:xfrm>
            <a:custGeom>
              <a:avLst/>
              <a:gdLst/>
              <a:ahLst/>
              <a:cxnLst/>
              <a:rect l="l" t="t" r="r" b="b"/>
              <a:pathLst>
                <a:path w="742" h="910" extrusionOk="0">
                  <a:moveTo>
                    <a:pt x="573" y="169"/>
                  </a:moveTo>
                  <a:lnTo>
                    <a:pt x="539" y="236"/>
                  </a:lnTo>
                  <a:lnTo>
                    <a:pt x="505" y="304"/>
                  </a:lnTo>
                  <a:lnTo>
                    <a:pt x="472" y="304"/>
                  </a:lnTo>
                  <a:lnTo>
                    <a:pt x="371" y="337"/>
                  </a:lnTo>
                  <a:lnTo>
                    <a:pt x="270" y="371"/>
                  </a:lnTo>
                  <a:lnTo>
                    <a:pt x="202" y="169"/>
                  </a:lnTo>
                  <a:close/>
                  <a:moveTo>
                    <a:pt x="539" y="506"/>
                  </a:moveTo>
                  <a:lnTo>
                    <a:pt x="573" y="573"/>
                  </a:lnTo>
                  <a:lnTo>
                    <a:pt x="505" y="674"/>
                  </a:lnTo>
                  <a:lnTo>
                    <a:pt x="472" y="708"/>
                  </a:lnTo>
                  <a:lnTo>
                    <a:pt x="270" y="708"/>
                  </a:lnTo>
                  <a:lnTo>
                    <a:pt x="270" y="539"/>
                  </a:lnTo>
                  <a:lnTo>
                    <a:pt x="303" y="539"/>
                  </a:lnTo>
                  <a:lnTo>
                    <a:pt x="472" y="506"/>
                  </a:lnTo>
                  <a:close/>
                  <a:moveTo>
                    <a:pt x="472" y="1"/>
                  </a:moveTo>
                  <a:lnTo>
                    <a:pt x="270" y="68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68" y="203"/>
                  </a:lnTo>
                  <a:lnTo>
                    <a:pt x="101" y="506"/>
                  </a:lnTo>
                  <a:lnTo>
                    <a:pt x="101" y="674"/>
                  </a:lnTo>
                  <a:lnTo>
                    <a:pt x="34" y="674"/>
                  </a:lnTo>
                  <a:lnTo>
                    <a:pt x="0" y="741"/>
                  </a:lnTo>
                  <a:lnTo>
                    <a:pt x="0" y="809"/>
                  </a:lnTo>
                  <a:lnTo>
                    <a:pt x="68" y="876"/>
                  </a:lnTo>
                  <a:lnTo>
                    <a:pt x="270" y="910"/>
                  </a:lnTo>
                  <a:lnTo>
                    <a:pt x="472" y="910"/>
                  </a:lnTo>
                  <a:lnTo>
                    <a:pt x="573" y="876"/>
                  </a:lnTo>
                  <a:lnTo>
                    <a:pt x="640" y="809"/>
                  </a:lnTo>
                  <a:lnTo>
                    <a:pt x="707" y="741"/>
                  </a:lnTo>
                  <a:lnTo>
                    <a:pt x="741" y="640"/>
                  </a:lnTo>
                  <a:lnTo>
                    <a:pt x="741" y="506"/>
                  </a:lnTo>
                  <a:lnTo>
                    <a:pt x="707" y="438"/>
                  </a:lnTo>
                  <a:lnTo>
                    <a:pt x="674" y="371"/>
                  </a:lnTo>
                  <a:lnTo>
                    <a:pt x="707" y="304"/>
                  </a:lnTo>
                  <a:lnTo>
                    <a:pt x="707" y="169"/>
                  </a:lnTo>
                  <a:lnTo>
                    <a:pt x="707" y="68"/>
                  </a:lnTo>
                  <a:lnTo>
                    <a:pt x="640" y="34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>
              <a:defPPr>
                <a:defRPr lang="en-US"/>
              </a:defPPr>
              <a:lvl1pPr marL="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286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29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571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715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857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00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14" name="Google Shape;914;p6"/>
            <p:cNvSpPr/>
            <p:nvPr>
              <p:custDataLst>
                <p:tags r:id="rId71"/>
              </p:custDataLst>
            </p:nvPr>
          </p:nvSpPr>
          <p:spPr>
            <a:xfrm>
              <a:off x="4136575" y="3101575"/>
              <a:ext cx="58100" cy="59800"/>
            </a:xfrm>
            <a:custGeom>
              <a:avLst/>
              <a:gdLst/>
              <a:ahLst/>
              <a:cxnLst/>
              <a:rect l="l" t="t" r="r" b="b"/>
              <a:pathLst>
                <a:path w="2324" h="2392" extrusionOk="0">
                  <a:moveTo>
                    <a:pt x="1515" y="1"/>
                  </a:moveTo>
                  <a:lnTo>
                    <a:pt x="909" y="34"/>
                  </a:lnTo>
                  <a:lnTo>
                    <a:pt x="202" y="34"/>
                  </a:lnTo>
                  <a:lnTo>
                    <a:pt x="0" y="102"/>
                  </a:lnTo>
                  <a:lnTo>
                    <a:pt x="0" y="135"/>
                  </a:lnTo>
                  <a:lnTo>
                    <a:pt x="68" y="203"/>
                  </a:lnTo>
                  <a:lnTo>
                    <a:pt x="169" y="236"/>
                  </a:lnTo>
                  <a:lnTo>
                    <a:pt x="371" y="270"/>
                  </a:lnTo>
                  <a:lnTo>
                    <a:pt x="1414" y="270"/>
                  </a:lnTo>
                  <a:lnTo>
                    <a:pt x="2020" y="236"/>
                  </a:lnTo>
                  <a:lnTo>
                    <a:pt x="1987" y="438"/>
                  </a:lnTo>
                  <a:lnTo>
                    <a:pt x="2020" y="640"/>
                  </a:lnTo>
                  <a:lnTo>
                    <a:pt x="2054" y="1078"/>
                  </a:lnTo>
                  <a:lnTo>
                    <a:pt x="2054" y="1617"/>
                  </a:lnTo>
                  <a:lnTo>
                    <a:pt x="2054" y="1852"/>
                  </a:lnTo>
                  <a:lnTo>
                    <a:pt x="2088" y="2122"/>
                  </a:lnTo>
                  <a:lnTo>
                    <a:pt x="977" y="2155"/>
                  </a:lnTo>
                  <a:lnTo>
                    <a:pt x="539" y="2155"/>
                  </a:lnTo>
                  <a:lnTo>
                    <a:pt x="371" y="2189"/>
                  </a:lnTo>
                  <a:lnTo>
                    <a:pt x="270" y="2223"/>
                  </a:lnTo>
                  <a:lnTo>
                    <a:pt x="202" y="2290"/>
                  </a:lnTo>
                  <a:lnTo>
                    <a:pt x="270" y="2358"/>
                  </a:lnTo>
                  <a:lnTo>
                    <a:pt x="371" y="2391"/>
                  </a:lnTo>
                  <a:lnTo>
                    <a:pt x="1583" y="2391"/>
                  </a:lnTo>
                  <a:lnTo>
                    <a:pt x="2222" y="2358"/>
                  </a:lnTo>
                  <a:lnTo>
                    <a:pt x="2290" y="2324"/>
                  </a:lnTo>
                  <a:lnTo>
                    <a:pt x="2323" y="2290"/>
                  </a:lnTo>
                  <a:lnTo>
                    <a:pt x="2323" y="2223"/>
                  </a:lnTo>
                  <a:lnTo>
                    <a:pt x="2290" y="2155"/>
                  </a:lnTo>
                  <a:lnTo>
                    <a:pt x="2290" y="1886"/>
                  </a:lnTo>
                  <a:lnTo>
                    <a:pt x="2290" y="1617"/>
                  </a:lnTo>
                  <a:lnTo>
                    <a:pt x="2256" y="1078"/>
                  </a:lnTo>
                  <a:lnTo>
                    <a:pt x="2256" y="607"/>
                  </a:lnTo>
                  <a:lnTo>
                    <a:pt x="2222" y="405"/>
                  </a:lnTo>
                  <a:lnTo>
                    <a:pt x="2189" y="203"/>
                  </a:lnTo>
                  <a:lnTo>
                    <a:pt x="2222" y="135"/>
                  </a:lnTo>
                  <a:lnTo>
                    <a:pt x="2222" y="68"/>
                  </a:lnTo>
                  <a:lnTo>
                    <a:pt x="2189" y="34"/>
                  </a:lnTo>
                  <a:lnTo>
                    <a:pt x="212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>
              <a:defPPr>
                <a:defRPr lang="en-US"/>
              </a:defPPr>
              <a:lvl1pPr marL="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286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29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571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715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857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00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15" name="Google Shape;915;p6"/>
            <p:cNvSpPr/>
            <p:nvPr>
              <p:custDataLst>
                <p:tags r:id="rId72"/>
              </p:custDataLst>
            </p:nvPr>
          </p:nvSpPr>
          <p:spPr>
            <a:xfrm>
              <a:off x="4225800" y="3118425"/>
              <a:ext cx="18525" cy="16000"/>
            </a:xfrm>
            <a:custGeom>
              <a:avLst/>
              <a:gdLst/>
              <a:ahLst/>
              <a:cxnLst/>
              <a:rect l="l" t="t" r="r" b="b"/>
              <a:pathLst>
                <a:path w="741" h="640" extrusionOk="0">
                  <a:moveTo>
                    <a:pt x="67" y="0"/>
                  </a:moveTo>
                  <a:lnTo>
                    <a:pt x="0" y="67"/>
                  </a:lnTo>
                  <a:lnTo>
                    <a:pt x="0" y="135"/>
                  </a:lnTo>
                  <a:lnTo>
                    <a:pt x="34" y="168"/>
                  </a:lnTo>
                  <a:lnTo>
                    <a:pt x="67" y="202"/>
                  </a:lnTo>
                  <a:lnTo>
                    <a:pt x="101" y="303"/>
                  </a:lnTo>
                  <a:lnTo>
                    <a:pt x="135" y="438"/>
                  </a:lnTo>
                  <a:lnTo>
                    <a:pt x="202" y="539"/>
                  </a:lnTo>
                  <a:lnTo>
                    <a:pt x="303" y="640"/>
                  </a:lnTo>
                  <a:lnTo>
                    <a:pt x="438" y="640"/>
                  </a:lnTo>
                  <a:lnTo>
                    <a:pt x="471" y="606"/>
                  </a:lnTo>
                  <a:lnTo>
                    <a:pt x="606" y="337"/>
                  </a:lnTo>
                  <a:lnTo>
                    <a:pt x="707" y="236"/>
                  </a:lnTo>
                  <a:lnTo>
                    <a:pt x="741" y="168"/>
                  </a:lnTo>
                  <a:lnTo>
                    <a:pt x="741" y="101"/>
                  </a:lnTo>
                  <a:lnTo>
                    <a:pt x="741" y="67"/>
                  </a:lnTo>
                  <a:lnTo>
                    <a:pt x="707" y="34"/>
                  </a:lnTo>
                  <a:lnTo>
                    <a:pt x="606" y="67"/>
                  </a:lnTo>
                  <a:lnTo>
                    <a:pt x="505" y="135"/>
                  </a:lnTo>
                  <a:lnTo>
                    <a:pt x="404" y="269"/>
                  </a:lnTo>
                  <a:lnTo>
                    <a:pt x="337" y="370"/>
                  </a:lnTo>
                  <a:lnTo>
                    <a:pt x="269" y="236"/>
                  </a:lnTo>
                  <a:lnTo>
                    <a:pt x="236" y="67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>
              <a:defPPr>
                <a:defRPr lang="en-US"/>
              </a:defPPr>
              <a:lvl1pPr marL="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286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29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571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715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857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00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16" name="Google Shape;916;p6"/>
            <p:cNvSpPr/>
            <p:nvPr>
              <p:custDataLst>
                <p:tags r:id="rId73"/>
              </p:custDataLst>
            </p:nvPr>
          </p:nvSpPr>
          <p:spPr>
            <a:xfrm>
              <a:off x="4061650" y="3103275"/>
              <a:ext cx="64000" cy="60625"/>
            </a:xfrm>
            <a:custGeom>
              <a:avLst/>
              <a:gdLst/>
              <a:ahLst/>
              <a:cxnLst/>
              <a:rect l="l" t="t" r="r" b="b"/>
              <a:pathLst>
                <a:path w="2560" h="2425" extrusionOk="0">
                  <a:moveTo>
                    <a:pt x="2391" y="0"/>
                  </a:moveTo>
                  <a:lnTo>
                    <a:pt x="2358" y="34"/>
                  </a:lnTo>
                  <a:lnTo>
                    <a:pt x="2324" y="135"/>
                  </a:lnTo>
                  <a:lnTo>
                    <a:pt x="1751" y="67"/>
                  </a:lnTo>
                  <a:lnTo>
                    <a:pt x="1179" y="67"/>
                  </a:lnTo>
                  <a:lnTo>
                    <a:pt x="640" y="34"/>
                  </a:lnTo>
                  <a:lnTo>
                    <a:pt x="405" y="67"/>
                  </a:lnTo>
                  <a:lnTo>
                    <a:pt x="270" y="101"/>
                  </a:lnTo>
                  <a:lnTo>
                    <a:pt x="169" y="168"/>
                  </a:lnTo>
                  <a:lnTo>
                    <a:pt x="169" y="202"/>
                  </a:lnTo>
                  <a:lnTo>
                    <a:pt x="371" y="269"/>
                  </a:lnTo>
                  <a:lnTo>
                    <a:pt x="573" y="303"/>
                  </a:lnTo>
                  <a:lnTo>
                    <a:pt x="1011" y="269"/>
                  </a:lnTo>
                  <a:lnTo>
                    <a:pt x="1650" y="303"/>
                  </a:lnTo>
                  <a:lnTo>
                    <a:pt x="2324" y="337"/>
                  </a:lnTo>
                  <a:lnTo>
                    <a:pt x="2290" y="707"/>
                  </a:lnTo>
                  <a:lnTo>
                    <a:pt x="2324" y="1077"/>
                  </a:lnTo>
                  <a:lnTo>
                    <a:pt x="2324" y="1582"/>
                  </a:lnTo>
                  <a:lnTo>
                    <a:pt x="2358" y="1852"/>
                  </a:lnTo>
                  <a:lnTo>
                    <a:pt x="2391" y="2087"/>
                  </a:lnTo>
                  <a:lnTo>
                    <a:pt x="2358" y="2087"/>
                  </a:lnTo>
                  <a:lnTo>
                    <a:pt x="1314" y="2121"/>
                  </a:lnTo>
                  <a:lnTo>
                    <a:pt x="809" y="2155"/>
                  </a:lnTo>
                  <a:lnTo>
                    <a:pt x="539" y="2189"/>
                  </a:lnTo>
                  <a:lnTo>
                    <a:pt x="304" y="2256"/>
                  </a:lnTo>
                  <a:lnTo>
                    <a:pt x="270" y="1751"/>
                  </a:lnTo>
                  <a:lnTo>
                    <a:pt x="236" y="1246"/>
                  </a:lnTo>
                  <a:lnTo>
                    <a:pt x="270" y="707"/>
                  </a:lnTo>
                  <a:lnTo>
                    <a:pt x="236" y="438"/>
                  </a:lnTo>
                  <a:lnTo>
                    <a:pt x="203" y="303"/>
                  </a:lnTo>
                  <a:lnTo>
                    <a:pt x="169" y="202"/>
                  </a:lnTo>
                  <a:lnTo>
                    <a:pt x="135" y="202"/>
                  </a:lnTo>
                  <a:lnTo>
                    <a:pt x="68" y="337"/>
                  </a:lnTo>
                  <a:lnTo>
                    <a:pt x="34" y="505"/>
                  </a:lnTo>
                  <a:lnTo>
                    <a:pt x="1" y="875"/>
                  </a:lnTo>
                  <a:lnTo>
                    <a:pt x="34" y="1582"/>
                  </a:lnTo>
                  <a:lnTo>
                    <a:pt x="34" y="1818"/>
                  </a:lnTo>
                  <a:lnTo>
                    <a:pt x="34" y="2054"/>
                  </a:lnTo>
                  <a:lnTo>
                    <a:pt x="34" y="2189"/>
                  </a:lnTo>
                  <a:lnTo>
                    <a:pt x="102" y="2290"/>
                  </a:lnTo>
                  <a:lnTo>
                    <a:pt x="169" y="2391"/>
                  </a:lnTo>
                  <a:lnTo>
                    <a:pt x="270" y="2424"/>
                  </a:lnTo>
                  <a:lnTo>
                    <a:pt x="304" y="2424"/>
                  </a:lnTo>
                  <a:lnTo>
                    <a:pt x="337" y="2391"/>
                  </a:lnTo>
                  <a:lnTo>
                    <a:pt x="337" y="2357"/>
                  </a:lnTo>
                  <a:lnTo>
                    <a:pt x="573" y="2391"/>
                  </a:lnTo>
                  <a:lnTo>
                    <a:pt x="809" y="2424"/>
                  </a:lnTo>
                  <a:lnTo>
                    <a:pt x="1347" y="2391"/>
                  </a:lnTo>
                  <a:lnTo>
                    <a:pt x="2391" y="2323"/>
                  </a:lnTo>
                  <a:lnTo>
                    <a:pt x="2459" y="2290"/>
                  </a:lnTo>
                  <a:lnTo>
                    <a:pt x="2492" y="2323"/>
                  </a:lnTo>
                  <a:lnTo>
                    <a:pt x="2526" y="2323"/>
                  </a:lnTo>
                  <a:lnTo>
                    <a:pt x="2526" y="2290"/>
                  </a:lnTo>
                  <a:lnTo>
                    <a:pt x="2560" y="2020"/>
                  </a:lnTo>
                  <a:lnTo>
                    <a:pt x="2560" y="1784"/>
                  </a:lnTo>
                  <a:lnTo>
                    <a:pt x="2526" y="1246"/>
                  </a:lnTo>
                  <a:lnTo>
                    <a:pt x="2526" y="640"/>
                  </a:lnTo>
                  <a:lnTo>
                    <a:pt x="2492" y="337"/>
                  </a:lnTo>
                  <a:lnTo>
                    <a:pt x="2459" y="34"/>
                  </a:lnTo>
                  <a:lnTo>
                    <a:pt x="242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>
              <a:defPPr>
                <a:defRPr lang="en-US"/>
              </a:defPPr>
              <a:lvl1pPr marL="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286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29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571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715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857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00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17" name="Google Shape;917;p6"/>
            <p:cNvSpPr/>
            <p:nvPr>
              <p:custDataLst>
                <p:tags r:id="rId74"/>
              </p:custDataLst>
            </p:nvPr>
          </p:nvSpPr>
          <p:spPr>
            <a:xfrm>
              <a:off x="4156775" y="3122625"/>
              <a:ext cx="15175" cy="15175"/>
            </a:xfrm>
            <a:custGeom>
              <a:avLst/>
              <a:gdLst/>
              <a:ahLst/>
              <a:cxnLst/>
              <a:rect l="l" t="t" r="r" b="b"/>
              <a:pathLst>
                <a:path w="607" h="607" extrusionOk="0">
                  <a:moveTo>
                    <a:pt x="236" y="0"/>
                  </a:moveTo>
                  <a:lnTo>
                    <a:pt x="135" y="68"/>
                  </a:lnTo>
                  <a:lnTo>
                    <a:pt x="68" y="135"/>
                  </a:lnTo>
                  <a:lnTo>
                    <a:pt x="0" y="202"/>
                  </a:lnTo>
                  <a:lnTo>
                    <a:pt x="0" y="303"/>
                  </a:lnTo>
                  <a:lnTo>
                    <a:pt x="0" y="404"/>
                  </a:lnTo>
                  <a:lnTo>
                    <a:pt x="68" y="505"/>
                  </a:lnTo>
                  <a:lnTo>
                    <a:pt x="135" y="573"/>
                  </a:lnTo>
                  <a:lnTo>
                    <a:pt x="236" y="606"/>
                  </a:lnTo>
                  <a:lnTo>
                    <a:pt x="371" y="606"/>
                  </a:lnTo>
                  <a:lnTo>
                    <a:pt x="438" y="573"/>
                  </a:lnTo>
                  <a:lnTo>
                    <a:pt x="539" y="539"/>
                  </a:lnTo>
                  <a:lnTo>
                    <a:pt x="573" y="438"/>
                  </a:lnTo>
                  <a:lnTo>
                    <a:pt x="539" y="404"/>
                  </a:lnTo>
                  <a:lnTo>
                    <a:pt x="505" y="371"/>
                  </a:lnTo>
                  <a:lnTo>
                    <a:pt x="438" y="337"/>
                  </a:lnTo>
                  <a:lnTo>
                    <a:pt x="371" y="371"/>
                  </a:lnTo>
                  <a:lnTo>
                    <a:pt x="303" y="404"/>
                  </a:lnTo>
                  <a:lnTo>
                    <a:pt x="202" y="371"/>
                  </a:lnTo>
                  <a:lnTo>
                    <a:pt x="202" y="337"/>
                  </a:lnTo>
                  <a:lnTo>
                    <a:pt x="202" y="303"/>
                  </a:lnTo>
                  <a:lnTo>
                    <a:pt x="202" y="236"/>
                  </a:lnTo>
                  <a:lnTo>
                    <a:pt x="236" y="202"/>
                  </a:lnTo>
                  <a:lnTo>
                    <a:pt x="337" y="169"/>
                  </a:lnTo>
                  <a:lnTo>
                    <a:pt x="472" y="169"/>
                  </a:lnTo>
                  <a:lnTo>
                    <a:pt x="606" y="135"/>
                  </a:lnTo>
                  <a:lnTo>
                    <a:pt x="606" y="101"/>
                  </a:lnTo>
                  <a:lnTo>
                    <a:pt x="606" y="68"/>
                  </a:lnTo>
                  <a:lnTo>
                    <a:pt x="53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>
              <a:defPPr>
                <a:defRPr lang="en-US"/>
              </a:defPPr>
              <a:lvl1pPr marL="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286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29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571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715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857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00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18" name="Google Shape;918;p6"/>
            <p:cNvSpPr/>
            <p:nvPr>
              <p:custDataLst>
                <p:tags r:id="rId75"/>
              </p:custDataLst>
            </p:nvPr>
          </p:nvSpPr>
          <p:spPr>
            <a:xfrm>
              <a:off x="4584350" y="3014875"/>
              <a:ext cx="55575" cy="61475"/>
            </a:xfrm>
            <a:custGeom>
              <a:avLst/>
              <a:gdLst/>
              <a:ahLst/>
              <a:cxnLst/>
              <a:rect l="l" t="t" r="r" b="b"/>
              <a:pathLst>
                <a:path w="2223" h="2459" extrusionOk="0">
                  <a:moveTo>
                    <a:pt x="1751" y="1"/>
                  </a:moveTo>
                  <a:lnTo>
                    <a:pt x="1280" y="68"/>
                  </a:lnTo>
                  <a:lnTo>
                    <a:pt x="674" y="68"/>
                  </a:lnTo>
                  <a:lnTo>
                    <a:pt x="68" y="102"/>
                  </a:lnTo>
                  <a:lnTo>
                    <a:pt x="1" y="136"/>
                  </a:lnTo>
                  <a:lnTo>
                    <a:pt x="1" y="203"/>
                  </a:lnTo>
                  <a:lnTo>
                    <a:pt x="1" y="237"/>
                  </a:lnTo>
                  <a:lnTo>
                    <a:pt x="34" y="304"/>
                  </a:lnTo>
                  <a:lnTo>
                    <a:pt x="1" y="506"/>
                  </a:lnTo>
                  <a:lnTo>
                    <a:pt x="1" y="742"/>
                  </a:lnTo>
                  <a:lnTo>
                    <a:pt x="34" y="1179"/>
                  </a:lnTo>
                  <a:lnTo>
                    <a:pt x="34" y="1718"/>
                  </a:lnTo>
                  <a:lnTo>
                    <a:pt x="34" y="2021"/>
                  </a:lnTo>
                  <a:lnTo>
                    <a:pt x="68" y="2290"/>
                  </a:lnTo>
                  <a:lnTo>
                    <a:pt x="68" y="2324"/>
                  </a:lnTo>
                  <a:lnTo>
                    <a:pt x="68" y="2391"/>
                  </a:lnTo>
                  <a:lnTo>
                    <a:pt x="102" y="2459"/>
                  </a:lnTo>
                  <a:lnTo>
                    <a:pt x="169" y="2459"/>
                  </a:lnTo>
                  <a:lnTo>
                    <a:pt x="809" y="2425"/>
                  </a:lnTo>
                  <a:lnTo>
                    <a:pt x="1415" y="2391"/>
                  </a:lnTo>
                  <a:lnTo>
                    <a:pt x="1819" y="2391"/>
                  </a:lnTo>
                  <a:lnTo>
                    <a:pt x="2021" y="2324"/>
                  </a:lnTo>
                  <a:lnTo>
                    <a:pt x="2122" y="2290"/>
                  </a:lnTo>
                  <a:lnTo>
                    <a:pt x="2189" y="2223"/>
                  </a:lnTo>
                  <a:lnTo>
                    <a:pt x="2088" y="2156"/>
                  </a:lnTo>
                  <a:lnTo>
                    <a:pt x="2021" y="2122"/>
                  </a:lnTo>
                  <a:lnTo>
                    <a:pt x="1819" y="2122"/>
                  </a:lnTo>
                  <a:lnTo>
                    <a:pt x="1415" y="2156"/>
                  </a:lnTo>
                  <a:lnTo>
                    <a:pt x="270" y="2223"/>
                  </a:lnTo>
                  <a:lnTo>
                    <a:pt x="270" y="1954"/>
                  </a:lnTo>
                  <a:lnTo>
                    <a:pt x="270" y="1684"/>
                  </a:lnTo>
                  <a:lnTo>
                    <a:pt x="236" y="1179"/>
                  </a:lnTo>
                  <a:lnTo>
                    <a:pt x="236" y="742"/>
                  </a:lnTo>
                  <a:lnTo>
                    <a:pt x="236" y="540"/>
                  </a:lnTo>
                  <a:lnTo>
                    <a:pt x="203" y="304"/>
                  </a:lnTo>
                  <a:lnTo>
                    <a:pt x="809" y="304"/>
                  </a:lnTo>
                  <a:lnTo>
                    <a:pt x="1448" y="270"/>
                  </a:lnTo>
                  <a:lnTo>
                    <a:pt x="1852" y="237"/>
                  </a:lnTo>
                  <a:lnTo>
                    <a:pt x="2054" y="169"/>
                  </a:lnTo>
                  <a:lnTo>
                    <a:pt x="2122" y="136"/>
                  </a:lnTo>
                  <a:lnTo>
                    <a:pt x="2223" y="68"/>
                  </a:lnTo>
                  <a:lnTo>
                    <a:pt x="2223" y="35"/>
                  </a:lnTo>
                  <a:lnTo>
                    <a:pt x="198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>
              <a:defPPr>
                <a:defRPr lang="en-US"/>
              </a:defPPr>
              <a:lvl1pPr marL="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286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29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571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715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857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00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19" name="Google Shape;919;p6"/>
            <p:cNvSpPr/>
            <p:nvPr>
              <p:custDataLst>
                <p:tags r:id="rId76"/>
              </p:custDataLst>
            </p:nvPr>
          </p:nvSpPr>
          <p:spPr>
            <a:xfrm>
              <a:off x="4775425" y="2938300"/>
              <a:ext cx="68200" cy="127125"/>
            </a:xfrm>
            <a:custGeom>
              <a:avLst/>
              <a:gdLst/>
              <a:ahLst/>
              <a:cxnLst/>
              <a:rect l="l" t="t" r="r" b="b"/>
              <a:pathLst>
                <a:path w="2728" h="5085" extrusionOk="0">
                  <a:moveTo>
                    <a:pt x="2391" y="202"/>
                  </a:moveTo>
                  <a:lnTo>
                    <a:pt x="2357" y="471"/>
                  </a:lnTo>
                  <a:lnTo>
                    <a:pt x="2323" y="741"/>
                  </a:lnTo>
                  <a:lnTo>
                    <a:pt x="2357" y="1313"/>
                  </a:lnTo>
                  <a:lnTo>
                    <a:pt x="2391" y="1886"/>
                  </a:lnTo>
                  <a:lnTo>
                    <a:pt x="2424" y="2424"/>
                  </a:lnTo>
                  <a:lnTo>
                    <a:pt x="2458" y="3636"/>
                  </a:lnTo>
                  <a:lnTo>
                    <a:pt x="2424" y="4848"/>
                  </a:lnTo>
                  <a:lnTo>
                    <a:pt x="1785" y="4848"/>
                  </a:lnTo>
                  <a:lnTo>
                    <a:pt x="1448" y="4815"/>
                  </a:lnTo>
                  <a:lnTo>
                    <a:pt x="1280" y="4848"/>
                  </a:lnTo>
                  <a:lnTo>
                    <a:pt x="1111" y="4882"/>
                  </a:lnTo>
                  <a:lnTo>
                    <a:pt x="1111" y="4242"/>
                  </a:lnTo>
                  <a:lnTo>
                    <a:pt x="1078" y="3636"/>
                  </a:lnTo>
                  <a:lnTo>
                    <a:pt x="943" y="2391"/>
                  </a:lnTo>
                  <a:lnTo>
                    <a:pt x="977" y="2323"/>
                  </a:lnTo>
                  <a:lnTo>
                    <a:pt x="977" y="2256"/>
                  </a:lnTo>
                  <a:lnTo>
                    <a:pt x="943" y="2222"/>
                  </a:lnTo>
                  <a:lnTo>
                    <a:pt x="842" y="2189"/>
                  </a:lnTo>
                  <a:lnTo>
                    <a:pt x="337" y="2323"/>
                  </a:lnTo>
                  <a:lnTo>
                    <a:pt x="303" y="1751"/>
                  </a:lnTo>
                  <a:lnTo>
                    <a:pt x="236" y="1212"/>
                  </a:lnTo>
                  <a:lnTo>
                    <a:pt x="236" y="741"/>
                  </a:lnTo>
                  <a:lnTo>
                    <a:pt x="202" y="505"/>
                  </a:lnTo>
                  <a:lnTo>
                    <a:pt x="169" y="269"/>
                  </a:lnTo>
                  <a:lnTo>
                    <a:pt x="741" y="303"/>
                  </a:lnTo>
                  <a:lnTo>
                    <a:pt x="1280" y="269"/>
                  </a:lnTo>
                  <a:lnTo>
                    <a:pt x="2391" y="202"/>
                  </a:lnTo>
                  <a:close/>
                  <a:moveTo>
                    <a:pt x="2391" y="0"/>
                  </a:moveTo>
                  <a:lnTo>
                    <a:pt x="1280" y="34"/>
                  </a:lnTo>
                  <a:lnTo>
                    <a:pt x="707" y="67"/>
                  </a:lnTo>
                  <a:lnTo>
                    <a:pt x="169" y="135"/>
                  </a:lnTo>
                  <a:lnTo>
                    <a:pt x="135" y="168"/>
                  </a:lnTo>
                  <a:lnTo>
                    <a:pt x="101" y="168"/>
                  </a:lnTo>
                  <a:lnTo>
                    <a:pt x="68" y="202"/>
                  </a:lnTo>
                  <a:lnTo>
                    <a:pt x="0" y="438"/>
                  </a:lnTo>
                  <a:lnTo>
                    <a:pt x="0" y="707"/>
                  </a:lnTo>
                  <a:lnTo>
                    <a:pt x="0" y="1212"/>
                  </a:lnTo>
                  <a:lnTo>
                    <a:pt x="34" y="1818"/>
                  </a:lnTo>
                  <a:lnTo>
                    <a:pt x="68" y="2121"/>
                  </a:lnTo>
                  <a:lnTo>
                    <a:pt x="135" y="2424"/>
                  </a:lnTo>
                  <a:lnTo>
                    <a:pt x="135" y="2458"/>
                  </a:lnTo>
                  <a:lnTo>
                    <a:pt x="202" y="2492"/>
                  </a:lnTo>
                  <a:lnTo>
                    <a:pt x="303" y="2492"/>
                  </a:lnTo>
                  <a:lnTo>
                    <a:pt x="808" y="2424"/>
                  </a:lnTo>
                  <a:lnTo>
                    <a:pt x="842" y="3704"/>
                  </a:lnTo>
                  <a:lnTo>
                    <a:pt x="876" y="4377"/>
                  </a:lnTo>
                  <a:lnTo>
                    <a:pt x="943" y="5017"/>
                  </a:lnTo>
                  <a:lnTo>
                    <a:pt x="977" y="5050"/>
                  </a:lnTo>
                  <a:lnTo>
                    <a:pt x="1044" y="5084"/>
                  </a:lnTo>
                  <a:lnTo>
                    <a:pt x="1078" y="5050"/>
                  </a:lnTo>
                  <a:lnTo>
                    <a:pt x="1111" y="4983"/>
                  </a:lnTo>
                  <a:lnTo>
                    <a:pt x="1246" y="5017"/>
                  </a:lnTo>
                  <a:lnTo>
                    <a:pt x="1381" y="5050"/>
                  </a:lnTo>
                  <a:lnTo>
                    <a:pt x="1684" y="5050"/>
                  </a:lnTo>
                  <a:lnTo>
                    <a:pt x="2088" y="5084"/>
                  </a:lnTo>
                  <a:lnTo>
                    <a:pt x="2458" y="5050"/>
                  </a:lnTo>
                  <a:lnTo>
                    <a:pt x="2559" y="5084"/>
                  </a:lnTo>
                  <a:lnTo>
                    <a:pt x="2626" y="5050"/>
                  </a:lnTo>
                  <a:lnTo>
                    <a:pt x="2694" y="5017"/>
                  </a:lnTo>
                  <a:lnTo>
                    <a:pt x="2727" y="4949"/>
                  </a:lnTo>
                  <a:lnTo>
                    <a:pt x="2727" y="4882"/>
                  </a:lnTo>
                  <a:lnTo>
                    <a:pt x="2660" y="4848"/>
                  </a:lnTo>
                  <a:lnTo>
                    <a:pt x="2660" y="3636"/>
                  </a:lnTo>
                  <a:lnTo>
                    <a:pt x="2626" y="2424"/>
                  </a:lnTo>
                  <a:lnTo>
                    <a:pt x="2626" y="1280"/>
                  </a:lnTo>
                  <a:lnTo>
                    <a:pt x="2593" y="707"/>
                  </a:lnTo>
                  <a:lnTo>
                    <a:pt x="2525" y="438"/>
                  </a:lnTo>
                  <a:lnTo>
                    <a:pt x="2458" y="168"/>
                  </a:lnTo>
                  <a:lnTo>
                    <a:pt x="2458" y="101"/>
                  </a:lnTo>
                  <a:lnTo>
                    <a:pt x="2458" y="67"/>
                  </a:lnTo>
                  <a:lnTo>
                    <a:pt x="242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>
              <a:defPPr>
                <a:defRPr lang="en-US"/>
              </a:defPPr>
              <a:lvl1pPr marL="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286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29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571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715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857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00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20" name="Google Shape;920;p6"/>
            <p:cNvSpPr/>
            <p:nvPr>
              <p:custDataLst>
                <p:tags r:id="rId77"/>
              </p:custDataLst>
            </p:nvPr>
          </p:nvSpPr>
          <p:spPr>
            <a:xfrm>
              <a:off x="3843650" y="4529100"/>
              <a:ext cx="340925" cy="344275"/>
            </a:xfrm>
            <a:custGeom>
              <a:avLst/>
              <a:gdLst/>
              <a:ahLst/>
              <a:cxnLst/>
              <a:rect l="l" t="t" r="r" b="b"/>
              <a:pathLst>
                <a:path w="13637" h="13771" extrusionOk="0">
                  <a:moveTo>
                    <a:pt x="12626" y="6095"/>
                  </a:moveTo>
                  <a:lnTo>
                    <a:pt x="12896" y="6162"/>
                  </a:lnTo>
                  <a:lnTo>
                    <a:pt x="12997" y="6196"/>
                  </a:lnTo>
                  <a:lnTo>
                    <a:pt x="13098" y="6263"/>
                  </a:lnTo>
                  <a:lnTo>
                    <a:pt x="13199" y="6364"/>
                  </a:lnTo>
                  <a:lnTo>
                    <a:pt x="13300" y="6465"/>
                  </a:lnTo>
                  <a:lnTo>
                    <a:pt x="13367" y="6600"/>
                  </a:lnTo>
                  <a:lnTo>
                    <a:pt x="13401" y="6768"/>
                  </a:lnTo>
                  <a:lnTo>
                    <a:pt x="13434" y="6903"/>
                  </a:lnTo>
                  <a:lnTo>
                    <a:pt x="13434" y="7071"/>
                  </a:lnTo>
                  <a:lnTo>
                    <a:pt x="13367" y="7206"/>
                  </a:lnTo>
                  <a:lnTo>
                    <a:pt x="13333" y="7340"/>
                  </a:lnTo>
                  <a:lnTo>
                    <a:pt x="13232" y="7475"/>
                  </a:lnTo>
                  <a:lnTo>
                    <a:pt x="13131" y="7576"/>
                  </a:lnTo>
                  <a:lnTo>
                    <a:pt x="12862" y="7711"/>
                  </a:lnTo>
                  <a:lnTo>
                    <a:pt x="12559" y="7812"/>
                  </a:lnTo>
                  <a:lnTo>
                    <a:pt x="12222" y="7845"/>
                  </a:lnTo>
                  <a:lnTo>
                    <a:pt x="11852" y="7845"/>
                  </a:lnTo>
                  <a:lnTo>
                    <a:pt x="11145" y="7812"/>
                  </a:lnTo>
                  <a:lnTo>
                    <a:pt x="10505" y="7778"/>
                  </a:lnTo>
                  <a:lnTo>
                    <a:pt x="10505" y="7542"/>
                  </a:lnTo>
                  <a:lnTo>
                    <a:pt x="10505" y="7307"/>
                  </a:lnTo>
                  <a:lnTo>
                    <a:pt x="10539" y="6734"/>
                  </a:lnTo>
                  <a:lnTo>
                    <a:pt x="10539" y="6196"/>
                  </a:lnTo>
                  <a:lnTo>
                    <a:pt x="10977" y="6128"/>
                  </a:lnTo>
                  <a:lnTo>
                    <a:pt x="11448" y="6095"/>
                  </a:lnTo>
                  <a:close/>
                  <a:moveTo>
                    <a:pt x="3469" y="1"/>
                  </a:moveTo>
                  <a:lnTo>
                    <a:pt x="2795" y="68"/>
                  </a:lnTo>
                  <a:lnTo>
                    <a:pt x="2122" y="203"/>
                  </a:lnTo>
                  <a:lnTo>
                    <a:pt x="1482" y="405"/>
                  </a:lnTo>
                  <a:lnTo>
                    <a:pt x="842" y="640"/>
                  </a:lnTo>
                  <a:lnTo>
                    <a:pt x="270" y="943"/>
                  </a:lnTo>
                  <a:lnTo>
                    <a:pt x="1" y="1112"/>
                  </a:lnTo>
                  <a:lnTo>
                    <a:pt x="1" y="1415"/>
                  </a:lnTo>
                  <a:lnTo>
                    <a:pt x="573" y="1044"/>
                  </a:lnTo>
                  <a:lnTo>
                    <a:pt x="1145" y="741"/>
                  </a:lnTo>
                  <a:lnTo>
                    <a:pt x="1751" y="539"/>
                  </a:lnTo>
                  <a:lnTo>
                    <a:pt x="2357" y="371"/>
                  </a:lnTo>
                  <a:lnTo>
                    <a:pt x="2997" y="270"/>
                  </a:lnTo>
                  <a:lnTo>
                    <a:pt x="3671" y="236"/>
                  </a:lnTo>
                  <a:lnTo>
                    <a:pt x="4310" y="236"/>
                  </a:lnTo>
                  <a:lnTo>
                    <a:pt x="4950" y="304"/>
                  </a:lnTo>
                  <a:lnTo>
                    <a:pt x="5590" y="438"/>
                  </a:lnTo>
                  <a:lnTo>
                    <a:pt x="6128" y="607"/>
                  </a:lnTo>
                  <a:lnTo>
                    <a:pt x="6633" y="809"/>
                  </a:lnTo>
                  <a:lnTo>
                    <a:pt x="7138" y="1078"/>
                  </a:lnTo>
                  <a:lnTo>
                    <a:pt x="7610" y="1381"/>
                  </a:lnTo>
                  <a:lnTo>
                    <a:pt x="8047" y="1752"/>
                  </a:lnTo>
                  <a:lnTo>
                    <a:pt x="8451" y="2122"/>
                  </a:lnTo>
                  <a:lnTo>
                    <a:pt x="8822" y="2560"/>
                  </a:lnTo>
                  <a:lnTo>
                    <a:pt x="9192" y="2997"/>
                  </a:lnTo>
                  <a:lnTo>
                    <a:pt x="9495" y="3536"/>
                  </a:lnTo>
                  <a:lnTo>
                    <a:pt x="9764" y="4075"/>
                  </a:lnTo>
                  <a:lnTo>
                    <a:pt x="9966" y="4647"/>
                  </a:lnTo>
                  <a:lnTo>
                    <a:pt x="10135" y="5219"/>
                  </a:lnTo>
                  <a:lnTo>
                    <a:pt x="10202" y="5792"/>
                  </a:lnTo>
                  <a:lnTo>
                    <a:pt x="10269" y="6398"/>
                  </a:lnTo>
                  <a:lnTo>
                    <a:pt x="10269" y="7004"/>
                  </a:lnTo>
                  <a:lnTo>
                    <a:pt x="10236" y="7610"/>
                  </a:lnTo>
                  <a:lnTo>
                    <a:pt x="10236" y="7677"/>
                  </a:lnTo>
                  <a:lnTo>
                    <a:pt x="10303" y="7711"/>
                  </a:lnTo>
                  <a:lnTo>
                    <a:pt x="10303" y="7778"/>
                  </a:lnTo>
                  <a:lnTo>
                    <a:pt x="10269" y="7845"/>
                  </a:lnTo>
                  <a:lnTo>
                    <a:pt x="10269" y="7913"/>
                  </a:lnTo>
                  <a:lnTo>
                    <a:pt x="10202" y="8384"/>
                  </a:lnTo>
                  <a:lnTo>
                    <a:pt x="10067" y="8822"/>
                  </a:lnTo>
                  <a:lnTo>
                    <a:pt x="9798" y="9664"/>
                  </a:lnTo>
                  <a:lnTo>
                    <a:pt x="9697" y="9967"/>
                  </a:lnTo>
                  <a:lnTo>
                    <a:pt x="9529" y="10270"/>
                  </a:lnTo>
                  <a:lnTo>
                    <a:pt x="9394" y="10573"/>
                  </a:lnTo>
                  <a:lnTo>
                    <a:pt x="9192" y="10842"/>
                  </a:lnTo>
                  <a:lnTo>
                    <a:pt x="8754" y="11381"/>
                  </a:lnTo>
                  <a:lnTo>
                    <a:pt x="8283" y="11852"/>
                  </a:lnTo>
                  <a:lnTo>
                    <a:pt x="8014" y="12088"/>
                  </a:lnTo>
                  <a:lnTo>
                    <a:pt x="7711" y="12323"/>
                  </a:lnTo>
                  <a:lnTo>
                    <a:pt x="7441" y="12525"/>
                  </a:lnTo>
                  <a:lnTo>
                    <a:pt x="7138" y="12694"/>
                  </a:lnTo>
                  <a:lnTo>
                    <a:pt x="6532" y="12963"/>
                  </a:lnTo>
                  <a:lnTo>
                    <a:pt x="5960" y="13165"/>
                  </a:lnTo>
                  <a:lnTo>
                    <a:pt x="5388" y="13300"/>
                  </a:lnTo>
                  <a:lnTo>
                    <a:pt x="4849" y="13401"/>
                  </a:lnTo>
                  <a:lnTo>
                    <a:pt x="3906" y="13535"/>
                  </a:lnTo>
                  <a:lnTo>
                    <a:pt x="2863" y="13535"/>
                  </a:lnTo>
                  <a:lnTo>
                    <a:pt x="2357" y="13468"/>
                  </a:lnTo>
                  <a:lnTo>
                    <a:pt x="1852" y="13367"/>
                  </a:lnTo>
                  <a:lnTo>
                    <a:pt x="1381" y="13232"/>
                  </a:lnTo>
                  <a:lnTo>
                    <a:pt x="910" y="13064"/>
                  </a:lnTo>
                  <a:lnTo>
                    <a:pt x="438" y="12828"/>
                  </a:lnTo>
                  <a:lnTo>
                    <a:pt x="1" y="12593"/>
                  </a:lnTo>
                  <a:lnTo>
                    <a:pt x="1" y="12828"/>
                  </a:lnTo>
                  <a:lnTo>
                    <a:pt x="438" y="13064"/>
                  </a:lnTo>
                  <a:lnTo>
                    <a:pt x="910" y="13300"/>
                  </a:lnTo>
                  <a:lnTo>
                    <a:pt x="1381" y="13468"/>
                  </a:lnTo>
                  <a:lnTo>
                    <a:pt x="1852" y="13603"/>
                  </a:lnTo>
                  <a:lnTo>
                    <a:pt x="2357" y="13704"/>
                  </a:lnTo>
                  <a:lnTo>
                    <a:pt x="2863" y="13737"/>
                  </a:lnTo>
                  <a:lnTo>
                    <a:pt x="3368" y="13771"/>
                  </a:lnTo>
                  <a:lnTo>
                    <a:pt x="3906" y="13737"/>
                  </a:lnTo>
                  <a:lnTo>
                    <a:pt x="4411" y="13704"/>
                  </a:lnTo>
                  <a:lnTo>
                    <a:pt x="4984" y="13636"/>
                  </a:lnTo>
                  <a:lnTo>
                    <a:pt x="5556" y="13502"/>
                  </a:lnTo>
                  <a:lnTo>
                    <a:pt x="6128" y="13333"/>
                  </a:lnTo>
                  <a:lnTo>
                    <a:pt x="6734" y="13098"/>
                  </a:lnTo>
                  <a:lnTo>
                    <a:pt x="7374" y="12795"/>
                  </a:lnTo>
                  <a:lnTo>
                    <a:pt x="7677" y="12626"/>
                  </a:lnTo>
                  <a:lnTo>
                    <a:pt x="7980" y="12391"/>
                  </a:lnTo>
                  <a:lnTo>
                    <a:pt x="8283" y="12155"/>
                  </a:lnTo>
                  <a:lnTo>
                    <a:pt x="8586" y="11886"/>
                  </a:lnTo>
                  <a:lnTo>
                    <a:pt x="9024" y="11414"/>
                  </a:lnTo>
                  <a:lnTo>
                    <a:pt x="9428" y="10876"/>
                  </a:lnTo>
                  <a:lnTo>
                    <a:pt x="9764" y="10303"/>
                  </a:lnTo>
                  <a:lnTo>
                    <a:pt x="9899" y="10000"/>
                  </a:lnTo>
                  <a:lnTo>
                    <a:pt x="10000" y="9697"/>
                  </a:lnTo>
                  <a:lnTo>
                    <a:pt x="10101" y="9360"/>
                  </a:lnTo>
                  <a:lnTo>
                    <a:pt x="10202" y="9024"/>
                  </a:lnTo>
                  <a:lnTo>
                    <a:pt x="10370" y="8317"/>
                  </a:lnTo>
                  <a:lnTo>
                    <a:pt x="10471" y="7980"/>
                  </a:lnTo>
                  <a:lnTo>
                    <a:pt x="11313" y="8047"/>
                  </a:lnTo>
                  <a:lnTo>
                    <a:pt x="12256" y="8047"/>
                  </a:lnTo>
                  <a:lnTo>
                    <a:pt x="12694" y="7980"/>
                  </a:lnTo>
                  <a:lnTo>
                    <a:pt x="12896" y="7913"/>
                  </a:lnTo>
                  <a:lnTo>
                    <a:pt x="13098" y="7845"/>
                  </a:lnTo>
                  <a:lnTo>
                    <a:pt x="13266" y="7711"/>
                  </a:lnTo>
                  <a:lnTo>
                    <a:pt x="13401" y="7576"/>
                  </a:lnTo>
                  <a:lnTo>
                    <a:pt x="13502" y="7408"/>
                  </a:lnTo>
                  <a:lnTo>
                    <a:pt x="13603" y="7239"/>
                  </a:lnTo>
                  <a:lnTo>
                    <a:pt x="13636" y="7004"/>
                  </a:lnTo>
                  <a:lnTo>
                    <a:pt x="13636" y="6768"/>
                  </a:lnTo>
                  <a:lnTo>
                    <a:pt x="13603" y="6566"/>
                  </a:lnTo>
                  <a:lnTo>
                    <a:pt x="13502" y="6398"/>
                  </a:lnTo>
                  <a:lnTo>
                    <a:pt x="13367" y="6229"/>
                  </a:lnTo>
                  <a:lnTo>
                    <a:pt x="13199" y="6061"/>
                  </a:lnTo>
                  <a:lnTo>
                    <a:pt x="13030" y="5960"/>
                  </a:lnTo>
                  <a:lnTo>
                    <a:pt x="12795" y="5893"/>
                  </a:lnTo>
                  <a:lnTo>
                    <a:pt x="12525" y="5859"/>
                  </a:lnTo>
                  <a:lnTo>
                    <a:pt x="12222" y="5859"/>
                  </a:lnTo>
                  <a:lnTo>
                    <a:pt x="11616" y="5926"/>
                  </a:lnTo>
                  <a:lnTo>
                    <a:pt x="10808" y="5926"/>
                  </a:lnTo>
                  <a:lnTo>
                    <a:pt x="10539" y="5994"/>
                  </a:lnTo>
                  <a:lnTo>
                    <a:pt x="10471" y="5489"/>
                  </a:lnTo>
                  <a:lnTo>
                    <a:pt x="10370" y="4984"/>
                  </a:lnTo>
                  <a:lnTo>
                    <a:pt x="10202" y="4512"/>
                  </a:lnTo>
                  <a:lnTo>
                    <a:pt x="10034" y="4041"/>
                  </a:lnTo>
                  <a:lnTo>
                    <a:pt x="9798" y="3570"/>
                  </a:lnTo>
                  <a:lnTo>
                    <a:pt x="9529" y="3132"/>
                  </a:lnTo>
                  <a:lnTo>
                    <a:pt x="9259" y="2694"/>
                  </a:lnTo>
                  <a:lnTo>
                    <a:pt x="8923" y="2324"/>
                  </a:lnTo>
                  <a:lnTo>
                    <a:pt x="8586" y="1920"/>
                  </a:lnTo>
                  <a:lnTo>
                    <a:pt x="8182" y="1583"/>
                  </a:lnTo>
                  <a:lnTo>
                    <a:pt x="7778" y="1280"/>
                  </a:lnTo>
                  <a:lnTo>
                    <a:pt x="7374" y="977"/>
                  </a:lnTo>
                  <a:lnTo>
                    <a:pt x="6903" y="708"/>
                  </a:lnTo>
                  <a:lnTo>
                    <a:pt x="6431" y="506"/>
                  </a:lnTo>
                  <a:lnTo>
                    <a:pt x="5960" y="304"/>
                  </a:lnTo>
                  <a:lnTo>
                    <a:pt x="5455" y="169"/>
                  </a:lnTo>
                  <a:lnTo>
                    <a:pt x="4815" y="68"/>
                  </a:lnTo>
                  <a:lnTo>
                    <a:pt x="414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>
              <a:defPPr>
                <a:defRPr lang="en-US"/>
              </a:defPPr>
              <a:lvl1pPr marL="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286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29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571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715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857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00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21" name="Google Shape;921;p6"/>
            <p:cNvSpPr/>
            <p:nvPr>
              <p:custDataLst>
                <p:tags r:id="rId78"/>
              </p:custDataLst>
            </p:nvPr>
          </p:nvSpPr>
          <p:spPr>
            <a:xfrm>
              <a:off x="4724925" y="3009000"/>
              <a:ext cx="61450" cy="60625"/>
            </a:xfrm>
            <a:custGeom>
              <a:avLst/>
              <a:gdLst/>
              <a:ahLst/>
              <a:cxnLst/>
              <a:rect l="l" t="t" r="r" b="b"/>
              <a:pathLst>
                <a:path w="2458" h="2425" extrusionOk="0">
                  <a:moveTo>
                    <a:pt x="2256" y="202"/>
                  </a:moveTo>
                  <a:lnTo>
                    <a:pt x="2222" y="640"/>
                  </a:lnTo>
                  <a:lnTo>
                    <a:pt x="2222" y="1078"/>
                  </a:lnTo>
                  <a:lnTo>
                    <a:pt x="2222" y="1616"/>
                  </a:lnTo>
                  <a:lnTo>
                    <a:pt x="2189" y="2155"/>
                  </a:lnTo>
                  <a:lnTo>
                    <a:pt x="1919" y="2121"/>
                  </a:lnTo>
                  <a:lnTo>
                    <a:pt x="1650" y="2088"/>
                  </a:lnTo>
                  <a:lnTo>
                    <a:pt x="1111" y="2121"/>
                  </a:lnTo>
                  <a:lnTo>
                    <a:pt x="674" y="2155"/>
                  </a:lnTo>
                  <a:lnTo>
                    <a:pt x="472" y="2155"/>
                  </a:lnTo>
                  <a:lnTo>
                    <a:pt x="270" y="2222"/>
                  </a:lnTo>
                  <a:lnTo>
                    <a:pt x="236" y="1684"/>
                  </a:lnTo>
                  <a:lnTo>
                    <a:pt x="202" y="1179"/>
                  </a:lnTo>
                  <a:lnTo>
                    <a:pt x="202" y="741"/>
                  </a:lnTo>
                  <a:lnTo>
                    <a:pt x="169" y="303"/>
                  </a:lnTo>
                  <a:lnTo>
                    <a:pt x="1212" y="270"/>
                  </a:lnTo>
                  <a:lnTo>
                    <a:pt x="1751" y="236"/>
                  </a:lnTo>
                  <a:lnTo>
                    <a:pt x="2256" y="202"/>
                  </a:lnTo>
                  <a:close/>
                  <a:moveTo>
                    <a:pt x="1751" y="0"/>
                  </a:moveTo>
                  <a:lnTo>
                    <a:pt x="1212" y="34"/>
                  </a:lnTo>
                  <a:lnTo>
                    <a:pt x="169" y="101"/>
                  </a:lnTo>
                  <a:lnTo>
                    <a:pt x="101" y="101"/>
                  </a:lnTo>
                  <a:lnTo>
                    <a:pt x="67" y="135"/>
                  </a:lnTo>
                  <a:lnTo>
                    <a:pt x="34" y="169"/>
                  </a:lnTo>
                  <a:lnTo>
                    <a:pt x="0" y="472"/>
                  </a:lnTo>
                  <a:lnTo>
                    <a:pt x="0" y="741"/>
                  </a:lnTo>
                  <a:lnTo>
                    <a:pt x="0" y="1347"/>
                  </a:lnTo>
                  <a:lnTo>
                    <a:pt x="34" y="1852"/>
                  </a:lnTo>
                  <a:lnTo>
                    <a:pt x="34" y="2121"/>
                  </a:lnTo>
                  <a:lnTo>
                    <a:pt x="101" y="2357"/>
                  </a:lnTo>
                  <a:lnTo>
                    <a:pt x="101" y="2391"/>
                  </a:lnTo>
                  <a:lnTo>
                    <a:pt x="169" y="2424"/>
                  </a:lnTo>
                  <a:lnTo>
                    <a:pt x="202" y="2424"/>
                  </a:lnTo>
                  <a:lnTo>
                    <a:pt x="236" y="2391"/>
                  </a:lnTo>
                  <a:lnTo>
                    <a:pt x="741" y="2391"/>
                  </a:lnTo>
                  <a:lnTo>
                    <a:pt x="1280" y="2357"/>
                  </a:lnTo>
                  <a:lnTo>
                    <a:pt x="1751" y="2357"/>
                  </a:lnTo>
                  <a:lnTo>
                    <a:pt x="1987" y="2323"/>
                  </a:lnTo>
                  <a:lnTo>
                    <a:pt x="2222" y="2290"/>
                  </a:lnTo>
                  <a:lnTo>
                    <a:pt x="2323" y="2290"/>
                  </a:lnTo>
                  <a:lnTo>
                    <a:pt x="2357" y="2256"/>
                  </a:lnTo>
                  <a:lnTo>
                    <a:pt x="2357" y="2222"/>
                  </a:lnTo>
                  <a:lnTo>
                    <a:pt x="2424" y="1953"/>
                  </a:lnTo>
                  <a:lnTo>
                    <a:pt x="2458" y="1650"/>
                  </a:lnTo>
                  <a:lnTo>
                    <a:pt x="2458" y="1044"/>
                  </a:lnTo>
                  <a:lnTo>
                    <a:pt x="2424" y="573"/>
                  </a:lnTo>
                  <a:lnTo>
                    <a:pt x="2424" y="337"/>
                  </a:lnTo>
                  <a:lnTo>
                    <a:pt x="2357" y="101"/>
                  </a:lnTo>
                  <a:lnTo>
                    <a:pt x="2323" y="34"/>
                  </a:lnTo>
                  <a:lnTo>
                    <a:pt x="225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>
              <a:defPPr>
                <a:defRPr lang="en-US"/>
              </a:defPPr>
              <a:lvl1pPr marL="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286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29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571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715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857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00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22" name="Google Shape;922;p6"/>
            <p:cNvSpPr/>
            <p:nvPr>
              <p:custDataLst>
                <p:tags r:id="rId79"/>
              </p:custDataLst>
            </p:nvPr>
          </p:nvSpPr>
          <p:spPr>
            <a:xfrm>
              <a:off x="4666850" y="2891150"/>
              <a:ext cx="64825" cy="44650"/>
            </a:xfrm>
            <a:custGeom>
              <a:avLst/>
              <a:gdLst/>
              <a:ahLst/>
              <a:cxnLst/>
              <a:rect l="l" t="t" r="r" b="b"/>
              <a:pathLst>
                <a:path w="2593" h="1786" extrusionOk="0">
                  <a:moveTo>
                    <a:pt x="34" y="1"/>
                  </a:moveTo>
                  <a:lnTo>
                    <a:pt x="0" y="236"/>
                  </a:lnTo>
                  <a:lnTo>
                    <a:pt x="34" y="472"/>
                  </a:lnTo>
                  <a:lnTo>
                    <a:pt x="34" y="943"/>
                  </a:lnTo>
                  <a:lnTo>
                    <a:pt x="34" y="1145"/>
                  </a:lnTo>
                  <a:lnTo>
                    <a:pt x="34" y="1415"/>
                  </a:lnTo>
                  <a:lnTo>
                    <a:pt x="67" y="1516"/>
                  </a:lnTo>
                  <a:lnTo>
                    <a:pt x="101" y="1650"/>
                  </a:lnTo>
                  <a:lnTo>
                    <a:pt x="168" y="1718"/>
                  </a:lnTo>
                  <a:lnTo>
                    <a:pt x="269" y="1785"/>
                  </a:lnTo>
                  <a:lnTo>
                    <a:pt x="303" y="1751"/>
                  </a:lnTo>
                  <a:lnTo>
                    <a:pt x="337" y="1718"/>
                  </a:lnTo>
                  <a:lnTo>
                    <a:pt x="572" y="1751"/>
                  </a:lnTo>
                  <a:lnTo>
                    <a:pt x="1347" y="1751"/>
                  </a:lnTo>
                  <a:lnTo>
                    <a:pt x="2390" y="1650"/>
                  </a:lnTo>
                  <a:lnTo>
                    <a:pt x="2525" y="1650"/>
                  </a:lnTo>
                  <a:lnTo>
                    <a:pt x="2559" y="1617"/>
                  </a:lnTo>
                  <a:lnTo>
                    <a:pt x="2593" y="1381"/>
                  </a:lnTo>
                  <a:lnTo>
                    <a:pt x="2559" y="1112"/>
                  </a:lnTo>
                  <a:lnTo>
                    <a:pt x="2525" y="607"/>
                  </a:lnTo>
                  <a:lnTo>
                    <a:pt x="2525" y="1"/>
                  </a:lnTo>
                  <a:lnTo>
                    <a:pt x="2323" y="1"/>
                  </a:lnTo>
                  <a:lnTo>
                    <a:pt x="2323" y="438"/>
                  </a:lnTo>
                  <a:lnTo>
                    <a:pt x="2323" y="943"/>
                  </a:lnTo>
                  <a:lnTo>
                    <a:pt x="2357" y="1179"/>
                  </a:lnTo>
                  <a:lnTo>
                    <a:pt x="2390" y="1448"/>
                  </a:lnTo>
                  <a:lnTo>
                    <a:pt x="1347" y="1448"/>
                  </a:lnTo>
                  <a:lnTo>
                    <a:pt x="808" y="1482"/>
                  </a:lnTo>
                  <a:lnTo>
                    <a:pt x="572" y="1516"/>
                  </a:lnTo>
                  <a:lnTo>
                    <a:pt x="303" y="1583"/>
                  </a:lnTo>
                  <a:lnTo>
                    <a:pt x="269" y="1078"/>
                  </a:lnTo>
                  <a:lnTo>
                    <a:pt x="236" y="573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>
              <a:defPPr>
                <a:defRPr lang="en-US"/>
              </a:defPPr>
              <a:lvl1pPr marL="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286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29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571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715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857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00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23" name="Google Shape;923;p6"/>
            <p:cNvSpPr/>
            <p:nvPr>
              <p:custDataLst>
                <p:tags r:id="rId80"/>
              </p:custDataLst>
            </p:nvPr>
          </p:nvSpPr>
          <p:spPr>
            <a:xfrm>
              <a:off x="3843650" y="3535900"/>
              <a:ext cx="228125" cy="383850"/>
            </a:xfrm>
            <a:custGeom>
              <a:avLst/>
              <a:gdLst/>
              <a:ahLst/>
              <a:cxnLst/>
              <a:rect l="l" t="t" r="r" b="b"/>
              <a:pathLst>
                <a:path w="9125" h="15353" extrusionOk="0">
                  <a:moveTo>
                    <a:pt x="8956" y="0"/>
                  </a:moveTo>
                  <a:lnTo>
                    <a:pt x="8889" y="34"/>
                  </a:lnTo>
                  <a:lnTo>
                    <a:pt x="8855" y="68"/>
                  </a:lnTo>
                  <a:lnTo>
                    <a:pt x="8855" y="101"/>
                  </a:lnTo>
                  <a:lnTo>
                    <a:pt x="8855" y="1078"/>
                  </a:lnTo>
                  <a:lnTo>
                    <a:pt x="8788" y="2054"/>
                  </a:lnTo>
                  <a:lnTo>
                    <a:pt x="8687" y="2997"/>
                  </a:lnTo>
                  <a:lnTo>
                    <a:pt x="8552" y="3940"/>
                  </a:lnTo>
                  <a:lnTo>
                    <a:pt x="8216" y="5859"/>
                  </a:lnTo>
                  <a:lnTo>
                    <a:pt x="8047" y="6801"/>
                  </a:lnTo>
                  <a:lnTo>
                    <a:pt x="7879" y="7778"/>
                  </a:lnTo>
                  <a:lnTo>
                    <a:pt x="7778" y="8653"/>
                  </a:lnTo>
                  <a:lnTo>
                    <a:pt x="7677" y="9562"/>
                  </a:lnTo>
                  <a:lnTo>
                    <a:pt x="7542" y="11380"/>
                  </a:lnTo>
                  <a:lnTo>
                    <a:pt x="7441" y="12289"/>
                  </a:lnTo>
                  <a:lnTo>
                    <a:pt x="7340" y="13165"/>
                  </a:lnTo>
                  <a:lnTo>
                    <a:pt x="7172" y="14074"/>
                  </a:lnTo>
                  <a:lnTo>
                    <a:pt x="6936" y="14949"/>
                  </a:lnTo>
                  <a:lnTo>
                    <a:pt x="5186" y="14814"/>
                  </a:lnTo>
                  <a:lnTo>
                    <a:pt x="3469" y="14646"/>
                  </a:lnTo>
                  <a:lnTo>
                    <a:pt x="1718" y="14444"/>
                  </a:lnTo>
                  <a:lnTo>
                    <a:pt x="1" y="14242"/>
                  </a:lnTo>
                  <a:lnTo>
                    <a:pt x="1" y="14511"/>
                  </a:lnTo>
                  <a:lnTo>
                    <a:pt x="1718" y="14713"/>
                  </a:lnTo>
                  <a:lnTo>
                    <a:pt x="3435" y="14915"/>
                  </a:lnTo>
                  <a:lnTo>
                    <a:pt x="5152" y="15084"/>
                  </a:lnTo>
                  <a:lnTo>
                    <a:pt x="6869" y="15218"/>
                  </a:lnTo>
                  <a:lnTo>
                    <a:pt x="6869" y="15252"/>
                  </a:lnTo>
                  <a:lnTo>
                    <a:pt x="6903" y="15319"/>
                  </a:lnTo>
                  <a:lnTo>
                    <a:pt x="6970" y="15353"/>
                  </a:lnTo>
                  <a:lnTo>
                    <a:pt x="7071" y="15353"/>
                  </a:lnTo>
                  <a:lnTo>
                    <a:pt x="7105" y="15319"/>
                  </a:lnTo>
                  <a:lnTo>
                    <a:pt x="7138" y="15252"/>
                  </a:lnTo>
                  <a:lnTo>
                    <a:pt x="7374" y="14309"/>
                  </a:lnTo>
                  <a:lnTo>
                    <a:pt x="7576" y="13367"/>
                  </a:lnTo>
                  <a:lnTo>
                    <a:pt x="7711" y="12424"/>
                  </a:lnTo>
                  <a:lnTo>
                    <a:pt x="7812" y="11448"/>
                  </a:lnTo>
                  <a:lnTo>
                    <a:pt x="7980" y="9529"/>
                  </a:lnTo>
                  <a:lnTo>
                    <a:pt x="8047" y="8552"/>
                  </a:lnTo>
                  <a:lnTo>
                    <a:pt x="8182" y="7576"/>
                  </a:lnTo>
                  <a:lnTo>
                    <a:pt x="8317" y="6667"/>
                  </a:lnTo>
                  <a:lnTo>
                    <a:pt x="8485" y="5724"/>
                  </a:lnTo>
                  <a:lnTo>
                    <a:pt x="8822" y="3872"/>
                  </a:lnTo>
                  <a:lnTo>
                    <a:pt x="8956" y="2930"/>
                  </a:lnTo>
                  <a:lnTo>
                    <a:pt x="9057" y="2021"/>
                  </a:lnTo>
                  <a:lnTo>
                    <a:pt x="9125" y="1078"/>
                  </a:lnTo>
                  <a:lnTo>
                    <a:pt x="9091" y="101"/>
                  </a:lnTo>
                  <a:lnTo>
                    <a:pt x="9091" y="68"/>
                  </a:lnTo>
                  <a:lnTo>
                    <a:pt x="9057" y="34"/>
                  </a:lnTo>
                  <a:lnTo>
                    <a:pt x="895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>
              <a:defPPr>
                <a:defRPr lang="en-US"/>
              </a:defPPr>
              <a:lvl1pPr marL="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286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29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571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715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857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00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24" name="Google Shape;924;p6"/>
            <p:cNvSpPr/>
            <p:nvPr>
              <p:custDataLst>
                <p:tags r:id="rId81"/>
              </p:custDataLst>
            </p:nvPr>
          </p:nvSpPr>
          <p:spPr>
            <a:xfrm>
              <a:off x="4802350" y="2972800"/>
              <a:ext cx="26125" cy="22750"/>
            </a:xfrm>
            <a:custGeom>
              <a:avLst/>
              <a:gdLst/>
              <a:ahLst/>
              <a:cxnLst/>
              <a:rect l="l" t="t" r="r" b="b"/>
              <a:pathLst>
                <a:path w="1045" h="910" extrusionOk="0">
                  <a:moveTo>
                    <a:pt x="876" y="1"/>
                  </a:moveTo>
                  <a:lnTo>
                    <a:pt x="842" y="34"/>
                  </a:lnTo>
                  <a:lnTo>
                    <a:pt x="842" y="102"/>
                  </a:lnTo>
                  <a:lnTo>
                    <a:pt x="842" y="236"/>
                  </a:lnTo>
                  <a:lnTo>
                    <a:pt x="809" y="337"/>
                  </a:lnTo>
                  <a:lnTo>
                    <a:pt x="741" y="405"/>
                  </a:lnTo>
                  <a:lnTo>
                    <a:pt x="607" y="472"/>
                  </a:lnTo>
                  <a:lnTo>
                    <a:pt x="371" y="472"/>
                  </a:lnTo>
                  <a:lnTo>
                    <a:pt x="371" y="405"/>
                  </a:lnTo>
                  <a:lnTo>
                    <a:pt x="371" y="337"/>
                  </a:lnTo>
                  <a:lnTo>
                    <a:pt x="405" y="270"/>
                  </a:lnTo>
                  <a:lnTo>
                    <a:pt x="405" y="236"/>
                  </a:lnTo>
                  <a:lnTo>
                    <a:pt x="371" y="203"/>
                  </a:lnTo>
                  <a:lnTo>
                    <a:pt x="337" y="236"/>
                  </a:lnTo>
                  <a:lnTo>
                    <a:pt x="203" y="304"/>
                  </a:lnTo>
                  <a:lnTo>
                    <a:pt x="68" y="371"/>
                  </a:lnTo>
                  <a:lnTo>
                    <a:pt x="1" y="405"/>
                  </a:lnTo>
                  <a:lnTo>
                    <a:pt x="1" y="472"/>
                  </a:lnTo>
                  <a:lnTo>
                    <a:pt x="169" y="842"/>
                  </a:lnTo>
                  <a:lnTo>
                    <a:pt x="203" y="876"/>
                  </a:lnTo>
                  <a:lnTo>
                    <a:pt x="270" y="910"/>
                  </a:lnTo>
                  <a:lnTo>
                    <a:pt x="337" y="876"/>
                  </a:lnTo>
                  <a:lnTo>
                    <a:pt x="371" y="876"/>
                  </a:lnTo>
                  <a:lnTo>
                    <a:pt x="371" y="809"/>
                  </a:lnTo>
                  <a:lnTo>
                    <a:pt x="371" y="674"/>
                  </a:lnTo>
                  <a:lnTo>
                    <a:pt x="607" y="674"/>
                  </a:lnTo>
                  <a:lnTo>
                    <a:pt x="775" y="607"/>
                  </a:lnTo>
                  <a:lnTo>
                    <a:pt x="910" y="506"/>
                  </a:lnTo>
                  <a:lnTo>
                    <a:pt x="1011" y="371"/>
                  </a:lnTo>
                  <a:lnTo>
                    <a:pt x="1044" y="203"/>
                  </a:lnTo>
                  <a:lnTo>
                    <a:pt x="1011" y="34"/>
                  </a:lnTo>
                  <a:lnTo>
                    <a:pt x="97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>
              <a:defPPr>
                <a:defRPr lang="en-US"/>
              </a:defPPr>
              <a:lvl1pPr marL="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286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29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571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715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857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00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25" name="Google Shape;925;p6"/>
            <p:cNvSpPr/>
            <p:nvPr>
              <p:custDataLst>
                <p:tags r:id="rId82"/>
              </p:custDataLst>
            </p:nvPr>
          </p:nvSpPr>
          <p:spPr>
            <a:xfrm>
              <a:off x="3843650" y="4554350"/>
              <a:ext cx="234025" cy="291250"/>
            </a:xfrm>
            <a:custGeom>
              <a:avLst/>
              <a:gdLst/>
              <a:ahLst/>
              <a:cxnLst/>
              <a:rect l="l" t="t" r="r" b="b"/>
              <a:pathLst>
                <a:path w="9361" h="11650" extrusionOk="0">
                  <a:moveTo>
                    <a:pt x="4445" y="371"/>
                  </a:moveTo>
                  <a:lnTo>
                    <a:pt x="5051" y="438"/>
                  </a:lnTo>
                  <a:lnTo>
                    <a:pt x="5623" y="607"/>
                  </a:lnTo>
                  <a:lnTo>
                    <a:pt x="6196" y="843"/>
                  </a:lnTo>
                  <a:lnTo>
                    <a:pt x="6701" y="1112"/>
                  </a:lnTo>
                  <a:lnTo>
                    <a:pt x="6398" y="1213"/>
                  </a:lnTo>
                  <a:lnTo>
                    <a:pt x="6398" y="1146"/>
                  </a:lnTo>
                  <a:lnTo>
                    <a:pt x="6330" y="1112"/>
                  </a:lnTo>
                  <a:lnTo>
                    <a:pt x="5758" y="1045"/>
                  </a:lnTo>
                  <a:lnTo>
                    <a:pt x="5219" y="1045"/>
                  </a:lnTo>
                  <a:lnTo>
                    <a:pt x="5421" y="977"/>
                  </a:lnTo>
                  <a:lnTo>
                    <a:pt x="5590" y="843"/>
                  </a:lnTo>
                  <a:lnTo>
                    <a:pt x="5657" y="809"/>
                  </a:lnTo>
                  <a:lnTo>
                    <a:pt x="5657" y="742"/>
                  </a:lnTo>
                  <a:lnTo>
                    <a:pt x="5623" y="674"/>
                  </a:lnTo>
                  <a:lnTo>
                    <a:pt x="5590" y="641"/>
                  </a:lnTo>
                  <a:lnTo>
                    <a:pt x="5287" y="573"/>
                  </a:lnTo>
                  <a:lnTo>
                    <a:pt x="4950" y="573"/>
                  </a:lnTo>
                  <a:lnTo>
                    <a:pt x="4613" y="607"/>
                  </a:lnTo>
                  <a:lnTo>
                    <a:pt x="4277" y="674"/>
                  </a:lnTo>
                  <a:lnTo>
                    <a:pt x="3603" y="809"/>
                  </a:lnTo>
                  <a:lnTo>
                    <a:pt x="2997" y="977"/>
                  </a:lnTo>
                  <a:lnTo>
                    <a:pt x="2554" y="1117"/>
                  </a:lnTo>
                  <a:lnTo>
                    <a:pt x="2554" y="1117"/>
                  </a:lnTo>
                  <a:lnTo>
                    <a:pt x="3098" y="910"/>
                  </a:lnTo>
                  <a:lnTo>
                    <a:pt x="3805" y="674"/>
                  </a:lnTo>
                  <a:lnTo>
                    <a:pt x="4445" y="371"/>
                  </a:lnTo>
                  <a:close/>
                  <a:moveTo>
                    <a:pt x="6835" y="1348"/>
                  </a:moveTo>
                  <a:lnTo>
                    <a:pt x="6633" y="1482"/>
                  </a:lnTo>
                  <a:lnTo>
                    <a:pt x="6364" y="1617"/>
                  </a:lnTo>
                  <a:lnTo>
                    <a:pt x="5859" y="1819"/>
                  </a:lnTo>
                  <a:lnTo>
                    <a:pt x="4849" y="2189"/>
                  </a:lnTo>
                  <a:lnTo>
                    <a:pt x="3637" y="2661"/>
                  </a:lnTo>
                  <a:lnTo>
                    <a:pt x="5017" y="2088"/>
                  </a:lnTo>
                  <a:lnTo>
                    <a:pt x="5893" y="1684"/>
                  </a:lnTo>
                  <a:lnTo>
                    <a:pt x="6364" y="1482"/>
                  </a:lnTo>
                  <a:lnTo>
                    <a:pt x="6835" y="1348"/>
                  </a:lnTo>
                  <a:close/>
                  <a:moveTo>
                    <a:pt x="5960" y="5522"/>
                  </a:moveTo>
                  <a:lnTo>
                    <a:pt x="5522" y="5758"/>
                  </a:lnTo>
                  <a:lnTo>
                    <a:pt x="5085" y="5960"/>
                  </a:lnTo>
                  <a:lnTo>
                    <a:pt x="4176" y="6297"/>
                  </a:lnTo>
                  <a:lnTo>
                    <a:pt x="4613" y="6095"/>
                  </a:lnTo>
                  <a:lnTo>
                    <a:pt x="5051" y="5893"/>
                  </a:lnTo>
                  <a:lnTo>
                    <a:pt x="5960" y="5522"/>
                  </a:lnTo>
                  <a:close/>
                  <a:moveTo>
                    <a:pt x="8485" y="2964"/>
                  </a:moveTo>
                  <a:lnTo>
                    <a:pt x="8620" y="3233"/>
                  </a:lnTo>
                  <a:lnTo>
                    <a:pt x="8519" y="3233"/>
                  </a:lnTo>
                  <a:lnTo>
                    <a:pt x="7879" y="3502"/>
                  </a:lnTo>
                  <a:lnTo>
                    <a:pt x="7239" y="3772"/>
                  </a:lnTo>
                  <a:lnTo>
                    <a:pt x="5960" y="4378"/>
                  </a:lnTo>
                  <a:lnTo>
                    <a:pt x="4714" y="5017"/>
                  </a:lnTo>
                  <a:lnTo>
                    <a:pt x="4075" y="5320"/>
                  </a:lnTo>
                  <a:lnTo>
                    <a:pt x="3435" y="5623"/>
                  </a:lnTo>
                  <a:lnTo>
                    <a:pt x="2088" y="6229"/>
                  </a:lnTo>
                  <a:lnTo>
                    <a:pt x="741" y="6835"/>
                  </a:lnTo>
                  <a:lnTo>
                    <a:pt x="102" y="7138"/>
                  </a:lnTo>
                  <a:lnTo>
                    <a:pt x="809" y="6701"/>
                  </a:lnTo>
                  <a:lnTo>
                    <a:pt x="1516" y="6297"/>
                  </a:lnTo>
                  <a:lnTo>
                    <a:pt x="2256" y="5926"/>
                  </a:lnTo>
                  <a:lnTo>
                    <a:pt x="3031" y="5590"/>
                  </a:lnTo>
                  <a:lnTo>
                    <a:pt x="4209" y="5051"/>
                  </a:lnTo>
                  <a:lnTo>
                    <a:pt x="5388" y="4411"/>
                  </a:lnTo>
                  <a:lnTo>
                    <a:pt x="5893" y="4108"/>
                  </a:lnTo>
                  <a:lnTo>
                    <a:pt x="6532" y="3839"/>
                  </a:lnTo>
                  <a:lnTo>
                    <a:pt x="7172" y="3570"/>
                  </a:lnTo>
                  <a:lnTo>
                    <a:pt x="7778" y="3334"/>
                  </a:lnTo>
                  <a:lnTo>
                    <a:pt x="8418" y="3065"/>
                  </a:lnTo>
                  <a:lnTo>
                    <a:pt x="8451" y="2997"/>
                  </a:lnTo>
                  <a:lnTo>
                    <a:pt x="8485" y="2964"/>
                  </a:lnTo>
                  <a:close/>
                  <a:moveTo>
                    <a:pt x="8687" y="3401"/>
                  </a:moveTo>
                  <a:lnTo>
                    <a:pt x="8889" y="3906"/>
                  </a:lnTo>
                  <a:lnTo>
                    <a:pt x="9024" y="4479"/>
                  </a:lnTo>
                  <a:lnTo>
                    <a:pt x="9091" y="5017"/>
                  </a:lnTo>
                  <a:lnTo>
                    <a:pt x="9125" y="5590"/>
                  </a:lnTo>
                  <a:lnTo>
                    <a:pt x="8552" y="5825"/>
                  </a:lnTo>
                  <a:lnTo>
                    <a:pt x="7576" y="6196"/>
                  </a:lnTo>
                  <a:lnTo>
                    <a:pt x="6633" y="6600"/>
                  </a:lnTo>
                  <a:lnTo>
                    <a:pt x="5691" y="7004"/>
                  </a:lnTo>
                  <a:lnTo>
                    <a:pt x="4782" y="7441"/>
                  </a:lnTo>
                  <a:lnTo>
                    <a:pt x="3738" y="8047"/>
                  </a:lnTo>
                  <a:lnTo>
                    <a:pt x="2661" y="8620"/>
                  </a:lnTo>
                  <a:lnTo>
                    <a:pt x="2357" y="8788"/>
                  </a:lnTo>
                  <a:lnTo>
                    <a:pt x="2021" y="8923"/>
                  </a:lnTo>
                  <a:lnTo>
                    <a:pt x="1347" y="9159"/>
                  </a:lnTo>
                  <a:lnTo>
                    <a:pt x="3368" y="7845"/>
                  </a:lnTo>
                  <a:lnTo>
                    <a:pt x="3839" y="7610"/>
                  </a:lnTo>
                  <a:lnTo>
                    <a:pt x="6229" y="6431"/>
                  </a:lnTo>
                  <a:lnTo>
                    <a:pt x="7441" y="5859"/>
                  </a:lnTo>
                  <a:lnTo>
                    <a:pt x="8081" y="5623"/>
                  </a:lnTo>
                  <a:lnTo>
                    <a:pt x="8721" y="5388"/>
                  </a:lnTo>
                  <a:lnTo>
                    <a:pt x="8754" y="5354"/>
                  </a:lnTo>
                  <a:lnTo>
                    <a:pt x="8788" y="5320"/>
                  </a:lnTo>
                  <a:lnTo>
                    <a:pt x="8788" y="5219"/>
                  </a:lnTo>
                  <a:lnTo>
                    <a:pt x="8754" y="5152"/>
                  </a:lnTo>
                  <a:lnTo>
                    <a:pt x="8687" y="5118"/>
                  </a:lnTo>
                  <a:lnTo>
                    <a:pt x="8620" y="5118"/>
                  </a:lnTo>
                  <a:lnTo>
                    <a:pt x="8047" y="5287"/>
                  </a:lnTo>
                  <a:lnTo>
                    <a:pt x="7509" y="5489"/>
                  </a:lnTo>
                  <a:lnTo>
                    <a:pt x="6398" y="5994"/>
                  </a:lnTo>
                  <a:lnTo>
                    <a:pt x="5388" y="6431"/>
                  </a:lnTo>
                  <a:lnTo>
                    <a:pt x="4378" y="6903"/>
                  </a:lnTo>
                  <a:lnTo>
                    <a:pt x="3738" y="7273"/>
                  </a:lnTo>
                  <a:lnTo>
                    <a:pt x="3098" y="7643"/>
                  </a:lnTo>
                  <a:lnTo>
                    <a:pt x="2088" y="8081"/>
                  </a:lnTo>
                  <a:lnTo>
                    <a:pt x="1044" y="8485"/>
                  </a:lnTo>
                  <a:lnTo>
                    <a:pt x="2088" y="7711"/>
                  </a:lnTo>
                  <a:lnTo>
                    <a:pt x="3098" y="6936"/>
                  </a:lnTo>
                  <a:lnTo>
                    <a:pt x="4108" y="6600"/>
                  </a:lnTo>
                  <a:lnTo>
                    <a:pt x="5118" y="6229"/>
                  </a:lnTo>
                  <a:lnTo>
                    <a:pt x="5590" y="6027"/>
                  </a:lnTo>
                  <a:lnTo>
                    <a:pt x="6061" y="5792"/>
                  </a:lnTo>
                  <a:lnTo>
                    <a:pt x="6802" y="5354"/>
                  </a:lnTo>
                  <a:lnTo>
                    <a:pt x="7138" y="5152"/>
                  </a:lnTo>
                  <a:lnTo>
                    <a:pt x="7509" y="4984"/>
                  </a:lnTo>
                  <a:lnTo>
                    <a:pt x="8317" y="4681"/>
                  </a:lnTo>
                  <a:lnTo>
                    <a:pt x="8350" y="4647"/>
                  </a:lnTo>
                  <a:lnTo>
                    <a:pt x="8384" y="4580"/>
                  </a:lnTo>
                  <a:lnTo>
                    <a:pt x="8384" y="4479"/>
                  </a:lnTo>
                  <a:lnTo>
                    <a:pt x="8350" y="4411"/>
                  </a:lnTo>
                  <a:lnTo>
                    <a:pt x="8249" y="4411"/>
                  </a:lnTo>
                  <a:lnTo>
                    <a:pt x="7778" y="4546"/>
                  </a:lnTo>
                  <a:lnTo>
                    <a:pt x="7374" y="4748"/>
                  </a:lnTo>
                  <a:lnTo>
                    <a:pt x="6330" y="5118"/>
                  </a:lnTo>
                  <a:lnTo>
                    <a:pt x="5354" y="5489"/>
                  </a:lnTo>
                  <a:lnTo>
                    <a:pt x="4849" y="5691"/>
                  </a:lnTo>
                  <a:lnTo>
                    <a:pt x="4344" y="5893"/>
                  </a:lnTo>
                  <a:lnTo>
                    <a:pt x="3873" y="6162"/>
                  </a:lnTo>
                  <a:lnTo>
                    <a:pt x="3401" y="6431"/>
                  </a:lnTo>
                  <a:lnTo>
                    <a:pt x="2930" y="6734"/>
                  </a:lnTo>
                  <a:lnTo>
                    <a:pt x="2155" y="7004"/>
                  </a:lnTo>
                  <a:lnTo>
                    <a:pt x="1381" y="7340"/>
                  </a:lnTo>
                  <a:lnTo>
                    <a:pt x="1145" y="7475"/>
                  </a:lnTo>
                  <a:lnTo>
                    <a:pt x="1516" y="7206"/>
                  </a:lnTo>
                  <a:lnTo>
                    <a:pt x="2122" y="6869"/>
                  </a:lnTo>
                  <a:lnTo>
                    <a:pt x="2728" y="6566"/>
                  </a:lnTo>
                  <a:lnTo>
                    <a:pt x="3974" y="5960"/>
                  </a:lnTo>
                  <a:lnTo>
                    <a:pt x="5118" y="5354"/>
                  </a:lnTo>
                  <a:lnTo>
                    <a:pt x="6196" y="4714"/>
                  </a:lnTo>
                  <a:lnTo>
                    <a:pt x="6802" y="4378"/>
                  </a:lnTo>
                  <a:lnTo>
                    <a:pt x="7408" y="4075"/>
                  </a:lnTo>
                  <a:lnTo>
                    <a:pt x="8653" y="3469"/>
                  </a:lnTo>
                  <a:lnTo>
                    <a:pt x="8687" y="3435"/>
                  </a:lnTo>
                  <a:lnTo>
                    <a:pt x="8687" y="3401"/>
                  </a:lnTo>
                  <a:close/>
                  <a:moveTo>
                    <a:pt x="7643" y="8856"/>
                  </a:moveTo>
                  <a:lnTo>
                    <a:pt x="7475" y="8990"/>
                  </a:lnTo>
                  <a:lnTo>
                    <a:pt x="7071" y="9226"/>
                  </a:lnTo>
                  <a:lnTo>
                    <a:pt x="7206" y="9125"/>
                  </a:lnTo>
                  <a:lnTo>
                    <a:pt x="7576" y="8889"/>
                  </a:lnTo>
                  <a:lnTo>
                    <a:pt x="7643" y="8856"/>
                  </a:lnTo>
                  <a:close/>
                  <a:moveTo>
                    <a:pt x="5152" y="9327"/>
                  </a:moveTo>
                  <a:lnTo>
                    <a:pt x="4647" y="9664"/>
                  </a:lnTo>
                  <a:lnTo>
                    <a:pt x="4142" y="9967"/>
                  </a:lnTo>
                  <a:lnTo>
                    <a:pt x="3772" y="10169"/>
                  </a:lnTo>
                  <a:lnTo>
                    <a:pt x="3772" y="10169"/>
                  </a:lnTo>
                  <a:lnTo>
                    <a:pt x="4108" y="9933"/>
                  </a:lnTo>
                  <a:lnTo>
                    <a:pt x="4613" y="9630"/>
                  </a:lnTo>
                  <a:lnTo>
                    <a:pt x="5152" y="9327"/>
                  </a:lnTo>
                  <a:close/>
                  <a:moveTo>
                    <a:pt x="6768" y="9697"/>
                  </a:moveTo>
                  <a:lnTo>
                    <a:pt x="6633" y="9832"/>
                  </a:lnTo>
                  <a:lnTo>
                    <a:pt x="6229" y="10202"/>
                  </a:lnTo>
                  <a:lnTo>
                    <a:pt x="6027" y="10337"/>
                  </a:lnTo>
                  <a:lnTo>
                    <a:pt x="5825" y="10505"/>
                  </a:lnTo>
                  <a:lnTo>
                    <a:pt x="5455" y="10674"/>
                  </a:lnTo>
                  <a:lnTo>
                    <a:pt x="5051" y="10808"/>
                  </a:lnTo>
                  <a:lnTo>
                    <a:pt x="5152" y="10741"/>
                  </a:lnTo>
                  <a:lnTo>
                    <a:pt x="5522" y="10472"/>
                  </a:lnTo>
                  <a:lnTo>
                    <a:pt x="5893" y="10202"/>
                  </a:lnTo>
                  <a:lnTo>
                    <a:pt x="6768" y="9697"/>
                  </a:lnTo>
                  <a:close/>
                  <a:moveTo>
                    <a:pt x="9125" y="5893"/>
                  </a:moveTo>
                  <a:lnTo>
                    <a:pt x="9091" y="6330"/>
                  </a:lnTo>
                  <a:lnTo>
                    <a:pt x="9024" y="6768"/>
                  </a:lnTo>
                  <a:lnTo>
                    <a:pt x="8889" y="7576"/>
                  </a:lnTo>
                  <a:lnTo>
                    <a:pt x="8754" y="7980"/>
                  </a:lnTo>
                  <a:lnTo>
                    <a:pt x="8620" y="8384"/>
                  </a:lnTo>
                  <a:lnTo>
                    <a:pt x="8451" y="8755"/>
                  </a:lnTo>
                  <a:lnTo>
                    <a:pt x="8249" y="9091"/>
                  </a:lnTo>
                  <a:lnTo>
                    <a:pt x="8014" y="9428"/>
                  </a:lnTo>
                  <a:lnTo>
                    <a:pt x="7778" y="9731"/>
                  </a:lnTo>
                  <a:lnTo>
                    <a:pt x="7509" y="10000"/>
                  </a:lnTo>
                  <a:lnTo>
                    <a:pt x="7239" y="10270"/>
                  </a:lnTo>
                  <a:lnTo>
                    <a:pt x="7172" y="10202"/>
                  </a:lnTo>
                  <a:lnTo>
                    <a:pt x="7105" y="10169"/>
                  </a:lnTo>
                  <a:lnTo>
                    <a:pt x="7037" y="10202"/>
                  </a:lnTo>
                  <a:lnTo>
                    <a:pt x="6701" y="10404"/>
                  </a:lnTo>
                  <a:lnTo>
                    <a:pt x="6532" y="10505"/>
                  </a:lnTo>
                  <a:lnTo>
                    <a:pt x="6364" y="10573"/>
                  </a:lnTo>
                  <a:lnTo>
                    <a:pt x="6364" y="10573"/>
                  </a:lnTo>
                  <a:lnTo>
                    <a:pt x="6734" y="10270"/>
                  </a:lnTo>
                  <a:lnTo>
                    <a:pt x="7138" y="9967"/>
                  </a:lnTo>
                  <a:lnTo>
                    <a:pt x="7576" y="9697"/>
                  </a:lnTo>
                  <a:lnTo>
                    <a:pt x="7980" y="9428"/>
                  </a:lnTo>
                  <a:lnTo>
                    <a:pt x="8014" y="9361"/>
                  </a:lnTo>
                  <a:lnTo>
                    <a:pt x="8014" y="9260"/>
                  </a:lnTo>
                  <a:lnTo>
                    <a:pt x="7946" y="9192"/>
                  </a:lnTo>
                  <a:lnTo>
                    <a:pt x="7643" y="9192"/>
                  </a:lnTo>
                  <a:lnTo>
                    <a:pt x="7845" y="9058"/>
                  </a:lnTo>
                  <a:lnTo>
                    <a:pt x="7980" y="8856"/>
                  </a:lnTo>
                  <a:lnTo>
                    <a:pt x="8014" y="8788"/>
                  </a:lnTo>
                  <a:lnTo>
                    <a:pt x="8014" y="8687"/>
                  </a:lnTo>
                  <a:lnTo>
                    <a:pt x="7980" y="8620"/>
                  </a:lnTo>
                  <a:lnTo>
                    <a:pt x="7879" y="8553"/>
                  </a:lnTo>
                  <a:lnTo>
                    <a:pt x="7812" y="8519"/>
                  </a:lnTo>
                  <a:lnTo>
                    <a:pt x="7711" y="8519"/>
                  </a:lnTo>
                  <a:lnTo>
                    <a:pt x="7542" y="8553"/>
                  </a:lnTo>
                  <a:lnTo>
                    <a:pt x="7307" y="8654"/>
                  </a:lnTo>
                  <a:lnTo>
                    <a:pt x="7105" y="8788"/>
                  </a:lnTo>
                  <a:lnTo>
                    <a:pt x="6734" y="9125"/>
                  </a:lnTo>
                  <a:lnTo>
                    <a:pt x="6465" y="9394"/>
                  </a:lnTo>
                  <a:lnTo>
                    <a:pt x="5960" y="9832"/>
                  </a:lnTo>
                  <a:lnTo>
                    <a:pt x="5421" y="10169"/>
                  </a:lnTo>
                  <a:lnTo>
                    <a:pt x="4916" y="10539"/>
                  </a:lnTo>
                  <a:lnTo>
                    <a:pt x="4512" y="10707"/>
                  </a:lnTo>
                  <a:lnTo>
                    <a:pt x="4075" y="10842"/>
                  </a:lnTo>
                  <a:lnTo>
                    <a:pt x="4075" y="10842"/>
                  </a:lnTo>
                  <a:lnTo>
                    <a:pt x="4546" y="10539"/>
                  </a:lnTo>
                  <a:lnTo>
                    <a:pt x="5017" y="10202"/>
                  </a:lnTo>
                  <a:lnTo>
                    <a:pt x="5994" y="9596"/>
                  </a:lnTo>
                  <a:lnTo>
                    <a:pt x="6465" y="9226"/>
                  </a:lnTo>
                  <a:lnTo>
                    <a:pt x="6936" y="8856"/>
                  </a:lnTo>
                  <a:lnTo>
                    <a:pt x="7206" y="8687"/>
                  </a:lnTo>
                  <a:lnTo>
                    <a:pt x="7441" y="8519"/>
                  </a:lnTo>
                  <a:lnTo>
                    <a:pt x="7711" y="8384"/>
                  </a:lnTo>
                  <a:lnTo>
                    <a:pt x="8014" y="8283"/>
                  </a:lnTo>
                  <a:lnTo>
                    <a:pt x="8317" y="8182"/>
                  </a:lnTo>
                  <a:lnTo>
                    <a:pt x="8384" y="8182"/>
                  </a:lnTo>
                  <a:lnTo>
                    <a:pt x="8418" y="8115"/>
                  </a:lnTo>
                  <a:lnTo>
                    <a:pt x="8418" y="8047"/>
                  </a:lnTo>
                  <a:lnTo>
                    <a:pt x="8384" y="7946"/>
                  </a:lnTo>
                  <a:lnTo>
                    <a:pt x="8249" y="7946"/>
                  </a:lnTo>
                  <a:lnTo>
                    <a:pt x="7913" y="8014"/>
                  </a:lnTo>
                  <a:lnTo>
                    <a:pt x="7408" y="8081"/>
                  </a:lnTo>
                  <a:lnTo>
                    <a:pt x="7138" y="8148"/>
                  </a:lnTo>
                  <a:lnTo>
                    <a:pt x="6869" y="8249"/>
                  </a:lnTo>
                  <a:lnTo>
                    <a:pt x="7172" y="8014"/>
                  </a:lnTo>
                  <a:lnTo>
                    <a:pt x="7576" y="7744"/>
                  </a:lnTo>
                  <a:lnTo>
                    <a:pt x="8014" y="7542"/>
                  </a:lnTo>
                  <a:lnTo>
                    <a:pt x="8889" y="7138"/>
                  </a:lnTo>
                  <a:lnTo>
                    <a:pt x="8956" y="7071"/>
                  </a:lnTo>
                  <a:lnTo>
                    <a:pt x="8956" y="6970"/>
                  </a:lnTo>
                  <a:lnTo>
                    <a:pt x="8889" y="6903"/>
                  </a:lnTo>
                  <a:lnTo>
                    <a:pt x="8822" y="6869"/>
                  </a:lnTo>
                  <a:lnTo>
                    <a:pt x="8620" y="6903"/>
                  </a:lnTo>
                  <a:lnTo>
                    <a:pt x="8418" y="6936"/>
                  </a:lnTo>
                  <a:lnTo>
                    <a:pt x="8081" y="7071"/>
                  </a:lnTo>
                  <a:lnTo>
                    <a:pt x="7744" y="7273"/>
                  </a:lnTo>
                  <a:lnTo>
                    <a:pt x="7408" y="7475"/>
                  </a:lnTo>
                  <a:lnTo>
                    <a:pt x="6330" y="8081"/>
                  </a:lnTo>
                  <a:lnTo>
                    <a:pt x="5287" y="8687"/>
                  </a:lnTo>
                  <a:lnTo>
                    <a:pt x="5085" y="8788"/>
                  </a:lnTo>
                  <a:lnTo>
                    <a:pt x="5455" y="8553"/>
                  </a:lnTo>
                  <a:lnTo>
                    <a:pt x="6162" y="7980"/>
                  </a:lnTo>
                  <a:lnTo>
                    <a:pt x="6869" y="7441"/>
                  </a:lnTo>
                  <a:lnTo>
                    <a:pt x="7239" y="7206"/>
                  </a:lnTo>
                  <a:lnTo>
                    <a:pt x="7610" y="6970"/>
                  </a:lnTo>
                  <a:lnTo>
                    <a:pt x="8014" y="6802"/>
                  </a:lnTo>
                  <a:lnTo>
                    <a:pt x="8451" y="6667"/>
                  </a:lnTo>
                  <a:lnTo>
                    <a:pt x="8519" y="6633"/>
                  </a:lnTo>
                  <a:lnTo>
                    <a:pt x="8552" y="6600"/>
                  </a:lnTo>
                  <a:lnTo>
                    <a:pt x="8552" y="6532"/>
                  </a:lnTo>
                  <a:lnTo>
                    <a:pt x="8519" y="6431"/>
                  </a:lnTo>
                  <a:lnTo>
                    <a:pt x="8485" y="6398"/>
                  </a:lnTo>
                  <a:lnTo>
                    <a:pt x="8418" y="6398"/>
                  </a:lnTo>
                  <a:lnTo>
                    <a:pt x="8081" y="6431"/>
                  </a:lnTo>
                  <a:lnTo>
                    <a:pt x="7744" y="6499"/>
                  </a:lnTo>
                  <a:lnTo>
                    <a:pt x="8216" y="6297"/>
                  </a:lnTo>
                  <a:lnTo>
                    <a:pt x="8687" y="6061"/>
                  </a:lnTo>
                  <a:lnTo>
                    <a:pt x="9125" y="5893"/>
                  </a:lnTo>
                  <a:close/>
                  <a:moveTo>
                    <a:pt x="6734" y="7172"/>
                  </a:moveTo>
                  <a:lnTo>
                    <a:pt x="6263" y="7542"/>
                  </a:lnTo>
                  <a:lnTo>
                    <a:pt x="5758" y="7946"/>
                  </a:lnTo>
                  <a:lnTo>
                    <a:pt x="5186" y="8418"/>
                  </a:lnTo>
                  <a:lnTo>
                    <a:pt x="4613" y="8822"/>
                  </a:lnTo>
                  <a:lnTo>
                    <a:pt x="3401" y="9596"/>
                  </a:lnTo>
                  <a:lnTo>
                    <a:pt x="2997" y="9798"/>
                  </a:lnTo>
                  <a:lnTo>
                    <a:pt x="2627" y="10034"/>
                  </a:lnTo>
                  <a:lnTo>
                    <a:pt x="2256" y="10270"/>
                  </a:lnTo>
                  <a:lnTo>
                    <a:pt x="1886" y="10539"/>
                  </a:lnTo>
                  <a:lnTo>
                    <a:pt x="1852" y="10573"/>
                  </a:lnTo>
                  <a:lnTo>
                    <a:pt x="1852" y="10640"/>
                  </a:lnTo>
                  <a:lnTo>
                    <a:pt x="1886" y="10707"/>
                  </a:lnTo>
                  <a:lnTo>
                    <a:pt x="1953" y="10775"/>
                  </a:lnTo>
                  <a:lnTo>
                    <a:pt x="2054" y="10775"/>
                  </a:lnTo>
                  <a:lnTo>
                    <a:pt x="3502" y="9832"/>
                  </a:lnTo>
                  <a:lnTo>
                    <a:pt x="4512" y="9361"/>
                  </a:lnTo>
                  <a:lnTo>
                    <a:pt x="4142" y="9563"/>
                  </a:lnTo>
                  <a:lnTo>
                    <a:pt x="3738" y="9832"/>
                  </a:lnTo>
                  <a:lnTo>
                    <a:pt x="3334" y="10135"/>
                  </a:lnTo>
                  <a:lnTo>
                    <a:pt x="2964" y="10438"/>
                  </a:lnTo>
                  <a:lnTo>
                    <a:pt x="2560" y="10741"/>
                  </a:lnTo>
                  <a:lnTo>
                    <a:pt x="2492" y="10775"/>
                  </a:lnTo>
                  <a:lnTo>
                    <a:pt x="2492" y="10808"/>
                  </a:lnTo>
                  <a:lnTo>
                    <a:pt x="2492" y="10909"/>
                  </a:lnTo>
                  <a:lnTo>
                    <a:pt x="2560" y="10977"/>
                  </a:lnTo>
                  <a:lnTo>
                    <a:pt x="2694" y="10977"/>
                  </a:lnTo>
                  <a:lnTo>
                    <a:pt x="2997" y="10775"/>
                  </a:lnTo>
                  <a:lnTo>
                    <a:pt x="3368" y="10640"/>
                  </a:lnTo>
                  <a:lnTo>
                    <a:pt x="3704" y="10472"/>
                  </a:lnTo>
                  <a:lnTo>
                    <a:pt x="4041" y="10303"/>
                  </a:lnTo>
                  <a:lnTo>
                    <a:pt x="4782" y="9899"/>
                  </a:lnTo>
                  <a:lnTo>
                    <a:pt x="5489" y="9428"/>
                  </a:lnTo>
                  <a:lnTo>
                    <a:pt x="6128" y="8990"/>
                  </a:lnTo>
                  <a:lnTo>
                    <a:pt x="6802" y="8586"/>
                  </a:lnTo>
                  <a:lnTo>
                    <a:pt x="6936" y="8519"/>
                  </a:lnTo>
                  <a:lnTo>
                    <a:pt x="6936" y="8519"/>
                  </a:lnTo>
                  <a:lnTo>
                    <a:pt x="6465" y="8856"/>
                  </a:lnTo>
                  <a:lnTo>
                    <a:pt x="5994" y="9226"/>
                  </a:lnTo>
                  <a:lnTo>
                    <a:pt x="5388" y="9664"/>
                  </a:lnTo>
                  <a:lnTo>
                    <a:pt x="4748" y="10101"/>
                  </a:lnTo>
                  <a:lnTo>
                    <a:pt x="4108" y="10505"/>
                  </a:lnTo>
                  <a:lnTo>
                    <a:pt x="3502" y="10977"/>
                  </a:lnTo>
                  <a:lnTo>
                    <a:pt x="3435" y="11044"/>
                  </a:lnTo>
                  <a:lnTo>
                    <a:pt x="3469" y="11111"/>
                  </a:lnTo>
                  <a:lnTo>
                    <a:pt x="3502" y="11179"/>
                  </a:lnTo>
                  <a:lnTo>
                    <a:pt x="3603" y="11212"/>
                  </a:lnTo>
                  <a:lnTo>
                    <a:pt x="3974" y="11179"/>
                  </a:lnTo>
                  <a:lnTo>
                    <a:pt x="4310" y="11078"/>
                  </a:lnTo>
                  <a:lnTo>
                    <a:pt x="4310" y="11145"/>
                  </a:lnTo>
                  <a:lnTo>
                    <a:pt x="4344" y="11246"/>
                  </a:lnTo>
                  <a:lnTo>
                    <a:pt x="4378" y="11280"/>
                  </a:lnTo>
                  <a:lnTo>
                    <a:pt x="4479" y="11280"/>
                  </a:lnTo>
                  <a:lnTo>
                    <a:pt x="5152" y="11044"/>
                  </a:lnTo>
                  <a:lnTo>
                    <a:pt x="5489" y="10943"/>
                  </a:lnTo>
                  <a:lnTo>
                    <a:pt x="5825" y="10808"/>
                  </a:lnTo>
                  <a:lnTo>
                    <a:pt x="5859" y="10876"/>
                  </a:lnTo>
                  <a:lnTo>
                    <a:pt x="5926" y="10909"/>
                  </a:lnTo>
                  <a:lnTo>
                    <a:pt x="6128" y="10909"/>
                  </a:lnTo>
                  <a:lnTo>
                    <a:pt x="6263" y="10876"/>
                  </a:lnTo>
                  <a:lnTo>
                    <a:pt x="6263" y="10876"/>
                  </a:lnTo>
                  <a:lnTo>
                    <a:pt x="5859" y="11044"/>
                  </a:lnTo>
                  <a:lnTo>
                    <a:pt x="5421" y="11212"/>
                  </a:lnTo>
                  <a:lnTo>
                    <a:pt x="4984" y="11313"/>
                  </a:lnTo>
                  <a:lnTo>
                    <a:pt x="4512" y="11381"/>
                  </a:lnTo>
                  <a:lnTo>
                    <a:pt x="4041" y="11414"/>
                  </a:lnTo>
                  <a:lnTo>
                    <a:pt x="3570" y="11381"/>
                  </a:lnTo>
                  <a:lnTo>
                    <a:pt x="3098" y="11347"/>
                  </a:lnTo>
                  <a:lnTo>
                    <a:pt x="2593" y="11246"/>
                  </a:lnTo>
                  <a:lnTo>
                    <a:pt x="2088" y="11111"/>
                  </a:lnTo>
                  <a:lnTo>
                    <a:pt x="1617" y="10943"/>
                  </a:lnTo>
                  <a:lnTo>
                    <a:pt x="1179" y="10741"/>
                  </a:lnTo>
                  <a:lnTo>
                    <a:pt x="741" y="10505"/>
                  </a:lnTo>
                  <a:lnTo>
                    <a:pt x="775" y="10505"/>
                  </a:lnTo>
                  <a:lnTo>
                    <a:pt x="1246" y="10236"/>
                  </a:lnTo>
                  <a:lnTo>
                    <a:pt x="1718" y="10034"/>
                  </a:lnTo>
                  <a:lnTo>
                    <a:pt x="2189" y="9832"/>
                  </a:lnTo>
                  <a:lnTo>
                    <a:pt x="2694" y="9630"/>
                  </a:lnTo>
                  <a:lnTo>
                    <a:pt x="3166" y="9394"/>
                  </a:lnTo>
                  <a:lnTo>
                    <a:pt x="3637" y="9125"/>
                  </a:lnTo>
                  <a:lnTo>
                    <a:pt x="4546" y="8586"/>
                  </a:lnTo>
                  <a:lnTo>
                    <a:pt x="5623" y="7845"/>
                  </a:lnTo>
                  <a:lnTo>
                    <a:pt x="6196" y="7475"/>
                  </a:lnTo>
                  <a:lnTo>
                    <a:pt x="6734" y="7172"/>
                  </a:lnTo>
                  <a:close/>
                  <a:moveTo>
                    <a:pt x="3637" y="1"/>
                  </a:moveTo>
                  <a:lnTo>
                    <a:pt x="3031" y="68"/>
                  </a:lnTo>
                  <a:lnTo>
                    <a:pt x="2492" y="203"/>
                  </a:lnTo>
                  <a:lnTo>
                    <a:pt x="1920" y="371"/>
                  </a:lnTo>
                  <a:lnTo>
                    <a:pt x="1415" y="573"/>
                  </a:lnTo>
                  <a:lnTo>
                    <a:pt x="910" y="843"/>
                  </a:lnTo>
                  <a:lnTo>
                    <a:pt x="438" y="1146"/>
                  </a:lnTo>
                  <a:lnTo>
                    <a:pt x="1" y="1516"/>
                  </a:lnTo>
                  <a:lnTo>
                    <a:pt x="1" y="1853"/>
                  </a:lnTo>
                  <a:lnTo>
                    <a:pt x="270" y="1617"/>
                  </a:lnTo>
                  <a:lnTo>
                    <a:pt x="539" y="1381"/>
                  </a:lnTo>
                  <a:lnTo>
                    <a:pt x="842" y="1179"/>
                  </a:lnTo>
                  <a:lnTo>
                    <a:pt x="1145" y="1011"/>
                  </a:lnTo>
                  <a:lnTo>
                    <a:pt x="1448" y="843"/>
                  </a:lnTo>
                  <a:lnTo>
                    <a:pt x="1785" y="674"/>
                  </a:lnTo>
                  <a:lnTo>
                    <a:pt x="2122" y="573"/>
                  </a:lnTo>
                  <a:lnTo>
                    <a:pt x="2122" y="573"/>
                  </a:lnTo>
                  <a:lnTo>
                    <a:pt x="1953" y="641"/>
                  </a:lnTo>
                  <a:lnTo>
                    <a:pt x="1448" y="876"/>
                  </a:lnTo>
                  <a:lnTo>
                    <a:pt x="977" y="1146"/>
                  </a:lnTo>
                  <a:lnTo>
                    <a:pt x="539" y="1449"/>
                  </a:lnTo>
                  <a:lnTo>
                    <a:pt x="506" y="1516"/>
                  </a:lnTo>
                  <a:lnTo>
                    <a:pt x="506" y="1583"/>
                  </a:lnTo>
                  <a:lnTo>
                    <a:pt x="539" y="1617"/>
                  </a:lnTo>
                  <a:lnTo>
                    <a:pt x="640" y="1617"/>
                  </a:lnTo>
                  <a:lnTo>
                    <a:pt x="1314" y="1213"/>
                  </a:lnTo>
                  <a:lnTo>
                    <a:pt x="2021" y="843"/>
                  </a:lnTo>
                  <a:lnTo>
                    <a:pt x="2492" y="674"/>
                  </a:lnTo>
                  <a:lnTo>
                    <a:pt x="2930" y="540"/>
                  </a:lnTo>
                  <a:lnTo>
                    <a:pt x="3401" y="438"/>
                  </a:lnTo>
                  <a:lnTo>
                    <a:pt x="3873" y="405"/>
                  </a:lnTo>
                  <a:lnTo>
                    <a:pt x="3873" y="405"/>
                  </a:lnTo>
                  <a:lnTo>
                    <a:pt x="2863" y="775"/>
                  </a:lnTo>
                  <a:lnTo>
                    <a:pt x="1852" y="1146"/>
                  </a:lnTo>
                  <a:lnTo>
                    <a:pt x="1347" y="1348"/>
                  </a:lnTo>
                  <a:lnTo>
                    <a:pt x="876" y="1583"/>
                  </a:lnTo>
                  <a:lnTo>
                    <a:pt x="405" y="1853"/>
                  </a:lnTo>
                  <a:lnTo>
                    <a:pt x="1" y="2156"/>
                  </a:lnTo>
                  <a:lnTo>
                    <a:pt x="1" y="2492"/>
                  </a:lnTo>
                  <a:lnTo>
                    <a:pt x="640" y="2189"/>
                  </a:lnTo>
                  <a:lnTo>
                    <a:pt x="1280" y="1886"/>
                  </a:lnTo>
                  <a:lnTo>
                    <a:pt x="1953" y="1617"/>
                  </a:lnTo>
                  <a:lnTo>
                    <a:pt x="2627" y="1348"/>
                  </a:lnTo>
                  <a:lnTo>
                    <a:pt x="3300" y="1146"/>
                  </a:lnTo>
                  <a:lnTo>
                    <a:pt x="4007" y="1011"/>
                  </a:lnTo>
                  <a:lnTo>
                    <a:pt x="4546" y="876"/>
                  </a:lnTo>
                  <a:lnTo>
                    <a:pt x="4849" y="843"/>
                  </a:lnTo>
                  <a:lnTo>
                    <a:pt x="5152" y="809"/>
                  </a:lnTo>
                  <a:lnTo>
                    <a:pt x="4815" y="944"/>
                  </a:lnTo>
                  <a:lnTo>
                    <a:pt x="4512" y="1011"/>
                  </a:lnTo>
                  <a:lnTo>
                    <a:pt x="3873" y="1179"/>
                  </a:lnTo>
                  <a:lnTo>
                    <a:pt x="3098" y="1415"/>
                  </a:lnTo>
                  <a:lnTo>
                    <a:pt x="2324" y="1684"/>
                  </a:lnTo>
                  <a:lnTo>
                    <a:pt x="1650" y="1920"/>
                  </a:lnTo>
                  <a:lnTo>
                    <a:pt x="842" y="2189"/>
                  </a:lnTo>
                  <a:lnTo>
                    <a:pt x="438" y="2324"/>
                  </a:lnTo>
                  <a:lnTo>
                    <a:pt x="1" y="2526"/>
                  </a:lnTo>
                  <a:lnTo>
                    <a:pt x="1" y="2829"/>
                  </a:lnTo>
                  <a:lnTo>
                    <a:pt x="236" y="2728"/>
                  </a:lnTo>
                  <a:lnTo>
                    <a:pt x="1" y="2863"/>
                  </a:lnTo>
                  <a:lnTo>
                    <a:pt x="1" y="3132"/>
                  </a:lnTo>
                  <a:lnTo>
                    <a:pt x="876" y="2627"/>
                  </a:lnTo>
                  <a:lnTo>
                    <a:pt x="1314" y="2391"/>
                  </a:lnTo>
                  <a:lnTo>
                    <a:pt x="1785" y="2189"/>
                  </a:lnTo>
                  <a:lnTo>
                    <a:pt x="2762" y="1819"/>
                  </a:lnTo>
                  <a:lnTo>
                    <a:pt x="3267" y="1651"/>
                  </a:lnTo>
                  <a:lnTo>
                    <a:pt x="3772" y="1516"/>
                  </a:lnTo>
                  <a:lnTo>
                    <a:pt x="4310" y="1415"/>
                  </a:lnTo>
                  <a:lnTo>
                    <a:pt x="4815" y="1314"/>
                  </a:lnTo>
                  <a:lnTo>
                    <a:pt x="5354" y="1280"/>
                  </a:lnTo>
                  <a:lnTo>
                    <a:pt x="5859" y="1314"/>
                  </a:lnTo>
                  <a:lnTo>
                    <a:pt x="5085" y="1550"/>
                  </a:lnTo>
                  <a:lnTo>
                    <a:pt x="3839" y="1987"/>
                  </a:lnTo>
                  <a:lnTo>
                    <a:pt x="1718" y="2795"/>
                  </a:lnTo>
                  <a:lnTo>
                    <a:pt x="842" y="3166"/>
                  </a:lnTo>
                  <a:lnTo>
                    <a:pt x="405" y="3368"/>
                  </a:lnTo>
                  <a:lnTo>
                    <a:pt x="1" y="3603"/>
                  </a:lnTo>
                  <a:lnTo>
                    <a:pt x="1" y="3906"/>
                  </a:lnTo>
                  <a:lnTo>
                    <a:pt x="539" y="3570"/>
                  </a:lnTo>
                  <a:lnTo>
                    <a:pt x="1145" y="3300"/>
                  </a:lnTo>
                  <a:lnTo>
                    <a:pt x="1718" y="3065"/>
                  </a:lnTo>
                  <a:lnTo>
                    <a:pt x="2290" y="2829"/>
                  </a:lnTo>
                  <a:lnTo>
                    <a:pt x="4411" y="2055"/>
                  </a:lnTo>
                  <a:lnTo>
                    <a:pt x="4512" y="2021"/>
                  </a:lnTo>
                  <a:lnTo>
                    <a:pt x="3300" y="2526"/>
                  </a:lnTo>
                  <a:lnTo>
                    <a:pt x="2155" y="2997"/>
                  </a:lnTo>
                  <a:lnTo>
                    <a:pt x="977" y="3502"/>
                  </a:lnTo>
                  <a:lnTo>
                    <a:pt x="506" y="3772"/>
                  </a:lnTo>
                  <a:lnTo>
                    <a:pt x="1" y="4075"/>
                  </a:lnTo>
                  <a:lnTo>
                    <a:pt x="1" y="4310"/>
                  </a:lnTo>
                  <a:lnTo>
                    <a:pt x="438" y="4041"/>
                  </a:lnTo>
                  <a:lnTo>
                    <a:pt x="977" y="3772"/>
                  </a:lnTo>
                  <a:lnTo>
                    <a:pt x="1516" y="3536"/>
                  </a:lnTo>
                  <a:lnTo>
                    <a:pt x="1516" y="3536"/>
                  </a:lnTo>
                  <a:lnTo>
                    <a:pt x="741" y="4007"/>
                  </a:lnTo>
                  <a:lnTo>
                    <a:pt x="1" y="4512"/>
                  </a:lnTo>
                  <a:lnTo>
                    <a:pt x="1" y="4782"/>
                  </a:lnTo>
                  <a:lnTo>
                    <a:pt x="236" y="4613"/>
                  </a:lnTo>
                  <a:lnTo>
                    <a:pt x="876" y="4209"/>
                  </a:lnTo>
                  <a:lnTo>
                    <a:pt x="1516" y="3839"/>
                  </a:lnTo>
                  <a:lnTo>
                    <a:pt x="2189" y="3502"/>
                  </a:lnTo>
                  <a:lnTo>
                    <a:pt x="2863" y="3199"/>
                  </a:lnTo>
                  <a:lnTo>
                    <a:pt x="4243" y="2694"/>
                  </a:lnTo>
                  <a:lnTo>
                    <a:pt x="5590" y="2189"/>
                  </a:lnTo>
                  <a:lnTo>
                    <a:pt x="6398" y="1853"/>
                  </a:lnTo>
                  <a:lnTo>
                    <a:pt x="6802" y="1684"/>
                  </a:lnTo>
                  <a:lnTo>
                    <a:pt x="7138" y="1415"/>
                  </a:lnTo>
                  <a:lnTo>
                    <a:pt x="7475" y="1718"/>
                  </a:lnTo>
                  <a:lnTo>
                    <a:pt x="7812" y="2055"/>
                  </a:lnTo>
                  <a:lnTo>
                    <a:pt x="8115" y="2425"/>
                  </a:lnTo>
                  <a:lnTo>
                    <a:pt x="8384" y="2795"/>
                  </a:lnTo>
                  <a:lnTo>
                    <a:pt x="8350" y="2795"/>
                  </a:lnTo>
                  <a:lnTo>
                    <a:pt x="8014" y="2829"/>
                  </a:lnTo>
                  <a:lnTo>
                    <a:pt x="7711" y="2896"/>
                  </a:lnTo>
                  <a:lnTo>
                    <a:pt x="7408" y="3031"/>
                  </a:lnTo>
                  <a:lnTo>
                    <a:pt x="7071" y="3166"/>
                  </a:lnTo>
                  <a:lnTo>
                    <a:pt x="6499" y="3469"/>
                  </a:lnTo>
                  <a:lnTo>
                    <a:pt x="5926" y="3805"/>
                  </a:lnTo>
                  <a:lnTo>
                    <a:pt x="5893" y="3805"/>
                  </a:lnTo>
                  <a:lnTo>
                    <a:pt x="3098" y="5118"/>
                  </a:lnTo>
                  <a:lnTo>
                    <a:pt x="2290" y="5455"/>
                  </a:lnTo>
                  <a:lnTo>
                    <a:pt x="2863" y="5118"/>
                  </a:lnTo>
                  <a:lnTo>
                    <a:pt x="4714" y="4007"/>
                  </a:lnTo>
                  <a:lnTo>
                    <a:pt x="5489" y="3772"/>
                  </a:lnTo>
                  <a:lnTo>
                    <a:pt x="6263" y="3469"/>
                  </a:lnTo>
                  <a:lnTo>
                    <a:pt x="7004" y="3166"/>
                  </a:lnTo>
                  <a:lnTo>
                    <a:pt x="7374" y="2964"/>
                  </a:lnTo>
                  <a:lnTo>
                    <a:pt x="7744" y="2762"/>
                  </a:lnTo>
                  <a:lnTo>
                    <a:pt x="7778" y="2694"/>
                  </a:lnTo>
                  <a:lnTo>
                    <a:pt x="7812" y="2627"/>
                  </a:lnTo>
                  <a:lnTo>
                    <a:pt x="7744" y="2560"/>
                  </a:lnTo>
                  <a:lnTo>
                    <a:pt x="7677" y="2526"/>
                  </a:lnTo>
                  <a:lnTo>
                    <a:pt x="7239" y="2593"/>
                  </a:lnTo>
                  <a:lnTo>
                    <a:pt x="6802" y="2694"/>
                  </a:lnTo>
                  <a:lnTo>
                    <a:pt x="6364" y="2829"/>
                  </a:lnTo>
                  <a:lnTo>
                    <a:pt x="5960" y="3031"/>
                  </a:lnTo>
                  <a:lnTo>
                    <a:pt x="5522" y="3199"/>
                  </a:lnTo>
                  <a:lnTo>
                    <a:pt x="5118" y="3435"/>
                  </a:lnTo>
                  <a:lnTo>
                    <a:pt x="4310" y="3906"/>
                  </a:lnTo>
                  <a:lnTo>
                    <a:pt x="3536" y="4176"/>
                  </a:lnTo>
                  <a:lnTo>
                    <a:pt x="2728" y="4445"/>
                  </a:lnTo>
                  <a:lnTo>
                    <a:pt x="2728" y="4445"/>
                  </a:lnTo>
                  <a:lnTo>
                    <a:pt x="4479" y="3502"/>
                  </a:lnTo>
                  <a:lnTo>
                    <a:pt x="5623" y="2896"/>
                  </a:lnTo>
                  <a:lnTo>
                    <a:pt x="6128" y="2627"/>
                  </a:lnTo>
                  <a:lnTo>
                    <a:pt x="6768" y="2425"/>
                  </a:lnTo>
                  <a:lnTo>
                    <a:pt x="7071" y="2290"/>
                  </a:lnTo>
                  <a:lnTo>
                    <a:pt x="7374" y="2156"/>
                  </a:lnTo>
                  <a:lnTo>
                    <a:pt x="7441" y="2122"/>
                  </a:lnTo>
                  <a:lnTo>
                    <a:pt x="7441" y="2021"/>
                  </a:lnTo>
                  <a:lnTo>
                    <a:pt x="7408" y="1954"/>
                  </a:lnTo>
                  <a:lnTo>
                    <a:pt x="7307" y="1920"/>
                  </a:lnTo>
                  <a:lnTo>
                    <a:pt x="6970" y="1987"/>
                  </a:lnTo>
                  <a:lnTo>
                    <a:pt x="6600" y="2088"/>
                  </a:lnTo>
                  <a:lnTo>
                    <a:pt x="6263" y="2257"/>
                  </a:lnTo>
                  <a:lnTo>
                    <a:pt x="5926" y="2425"/>
                  </a:lnTo>
                  <a:lnTo>
                    <a:pt x="5421" y="2593"/>
                  </a:lnTo>
                  <a:lnTo>
                    <a:pt x="4950" y="2762"/>
                  </a:lnTo>
                  <a:lnTo>
                    <a:pt x="3873" y="3199"/>
                  </a:lnTo>
                  <a:lnTo>
                    <a:pt x="2795" y="3671"/>
                  </a:lnTo>
                  <a:lnTo>
                    <a:pt x="472" y="4782"/>
                  </a:lnTo>
                  <a:lnTo>
                    <a:pt x="1" y="5017"/>
                  </a:lnTo>
                  <a:lnTo>
                    <a:pt x="1" y="5320"/>
                  </a:lnTo>
                  <a:lnTo>
                    <a:pt x="169" y="5219"/>
                  </a:lnTo>
                  <a:lnTo>
                    <a:pt x="2694" y="4007"/>
                  </a:lnTo>
                  <a:lnTo>
                    <a:pt x="4209" y="3334"/>
                  </a:lnTo>
                  <a:lnTo>
                    <a:pt x="2728" y="4142"/>
                  </a:lnTo>
                  <a:lnTo>
                    <a:pt x="1650" y="4681"/>
                  </a:lnTo>
                  <a:lnTo>
                    <a:pt x="539" y="5219"/>
                  </a:lnTo>
                  <a:lnTo>
                    <a:pt x="1" y="5556"/>
                  </a:lnTo>
                  <a:lnTo>
                    <a:pt x="1" y="5960"/>
                  </a:lnTo>
                  <a:lnTo>
                    <a:pt x="775" y="5590"/>
                  </a:lnTo>
                  <a:lnTo>
                    <a:pt x="1415" y="5287"/>
                  </a:lnTo>
                  <a:lnTo>
                    <a:pt x="2088" y="4984"/>
                  </a:lnTo>
                  <a:lnTo>
                    <a:pt x="3435" y="4445"/>
                  </a:lnTo>
                  <a:lnTo>
                    <a:pt x="2728" y="4883"/>
                  </a:lnTo>
                  <a:lnTo>
                    <a:pt x="2088" y="5253"/>
                  </a:lnTo>
                  <a:lnTo>
                    <a:pt x="1448" y="5590"/>
                  </a:lnTo>
                  <a:lnTo>
                    <a:pt x="135" y="6263"/>
                  </a:lnTo>
                  <a:lnTo>
                    <a:pt x="1" y="6330"/>
                  </a:lnTo>
                  <a:lnTo>
                    <a:pt x="1" y="6768"/>
                  </a:lnTo>
                  <a:lnTo>
                    <a:pt x="371" y="6566"/>
                  </a:lnTo>
                  <a:lnTo>
                    <a:pt x="842" y="6364"/>
                  </a:lnTo>
                  <a:lnTo>
                    <a:pt x="405" y="6600"/>
                  </a:lnTo>
                  <a:lnTo>
                    <a:pt x="1" y="6903"/>
                  </a:lnTo>
                  <a:lnTo>
                    <a:pt x="1" y="7509"/>
                  </a:lnTo>
                  <a:lnTo>
                    <a:pt x="1112" y="6970"/>
                  </a:lnTo>
                  <a:lnTo>
                    <a:pt x="2290" y="6398"/>
                  </a:lnTo>
                  <a:lnTo>
                    <a:pt x="3300" y="5977"/>
                  </a:lnTo>
                  <a:lnTo>
                    <a:pt x="3300" y="5977"/>
                  </a:lnTo>
                  <a:lnTo>
                    <a:pt x="2189" y="6532"/>
                  </a:lnTo>
                  <a:lnTo>
                    <a:pt x="1617" y="6835"/>
                  </a:lnTo>
                  <a:lnTo>
                    <a:pt x="1011" y="7206"/>
                  </a:lnTo>
                  <a:lnTo>
                    <a:pt x="573" y="7542"/>
                  </a:lnTo>
                  <a:lnTo>
                    <a:pt x="102" y="7879"/>
                  </a:lnTo>
                  <a:lnTo>
                    <a:pt x="1" y="7946"/>
                  </a:lnTo>
                  <a:lnTo>
                    <a:pt x="1" y="8485"/>
                  </a:lnTo>
                  <a:lnTo>
                    <a:pt x="640" y="8081"/>
                  </a:lnTo>
                  <a:lnTo>
                    <a:pt x="1314" y="7677"/>
                  </a:lnTo>
                  <a:lnTo>
                    <a:pt x="1718" y="7475"/>
                  </a:lnTo>
                  <a:lnTo>
                    <a:pt x="2122" y="7307"/>
                  </a:lnTo>
                  <a:lnTo>
                    <a:pt x="1078" y="8115"/>
                  </a:lnTo>
                  <a:lnTo>
                    <a:pt x="34" y="8923"/>
                  </a:lnTo>
                  <a:lnTo>
                    <a:pt x="1" y="8923"/>
                  </a:lnTo>
                  <a:lnTo>
                    <a:pt x="1" y="9293"/>
                  </a:lnTo>
                  <a:lnTo>
                    <a:pt x="236" y="9125"/>
                  </a:lnTo>
                  <a:lnTo>
                    <a:pt x="876" y="8856"/>
                  </a:lnTo>
                  <a:lnTo>
                    <a:pt x="1448" y="8620"/>
                  </a:lnTo>
                  <a:lnTo>
                    <a:pt x="1886" y="8451"/>
                  </a:lnTo>
                  <a:lnTo>
                    <a:pt x="1886" y="8451"/>
                  </a:lnTo>
                  <a:lnTo>
                    <a:pt x="1011" y="9024"/>
                  </a:lnTo>
                  <a:lnTo>
                    <a:pt x="135" y="9563"/>
                  </a:lnTo>
                  <a:lnTo>
                    <a:pt x="102" y="9596"/>
                  </a:lnTo>
                  <a:lnTo>
                    <a:pt x="68" y="9630"/>
                  </a:lnTo>
                  <a:lnTo>
                    <a:pt x="102" y="9731"/>
                  </a:lnTo>
                  <a:lnTo>
                    <a:pt x="135" y="9798"/>
                  </a:lnTo>
                  <a:lnTo>
                    <a:pt x="236" y="9798"/>
                  </a:lnTo>
                  <a:lnTo>
                    <a:pt x="1213" y="9495"/>
                  </a:lnTo>
                  <a:lnTo>
                    <a:pt x="1684" y="9327"/>
                  </a:lnTo>
                  <a:lnTo>
                    <a:pt x="2155" y="9159"/>
                  </a:lnTo>
                  <a:lnTo>
                    <a:pt x="2694" y="8889"/>
                  </a:lnTo>
                  <a:lnTo>
                    <a:pt x="3233" y="8620"/>
                  </a:lnTo>
                  <a:lnTo>
                    <a:pt x="4277" y="8047"/>
                  </a:lnTo>
                  <a:lnTo>
                    <a:pt x="5219" y="7542"/>
                  </a:lnTo>
                  <a:lnTo>
                    <a:pt x="6162" y="7105"/>
                  </a:lnTo>
                  <a:lnTo>
                    <a:pt x="5085" y="7744"/>
                  </a:lnTo>
                  <a:lnTo>
                    <a:pt x="2863" y="8990"/>
                  </a:lnTo>
                  <a:lnTo>
                    <a:pt x="640" y="10236"/>
                  </a:lnTo>
                  <a:lnTo>
                    <a:pt x="573" y="10303"/>
                  </a:lnTo>
                  <a:lnTo>
                    <a:pt x="573" y="10404"/>
                  </a:lnTo>
                  <a:lnTo>
                    <a:pt x="270" y="10169"/>
                  </a:lnTo>
                  <a:lnTo>
                    <a:pt x="1" y="9967"/>
                  </a:lnTo>
                  <a:lnTo>
                    <a:pt x="1" y="10270"/>
                  </a:lnTo>
                  <a:lnTo>
                    <a:pt x="371" y="10573"/>
                  </a:lnTo>
                  <a:lnTo>
                    <a:pt x="809" y="10808"/>
                  </a:lnTo>
                  <a:lnTo>
                    <a:pt x="1179" y="11010"/>
                  </a:lnTo>
                  <a:lnTo>
                    <a:pt x="1583" y="11212"/>
                  </a:lnTo>
                  <a:lnTo>
                    <a:pt x="1987" y="11347"/>
                  </a:lnTo>
                  <a:lnTo>
                    <a:pt x="2425" y="11482"/>
                  </a:lnTo>
                  <a:lnTo>
                    <a:pt x="2863" y="11549"/>
                  </a:lnTo>
                  <a:lnTo>
                    <a:pt x="3267" y="11616"/>
                  </a:lnTo>
                  <a:lnTo>
                    <a:pt x="3704" y="11650"/>
                  </a:lnTo>
                  <a:lnTo>
                    <a:pt x="4142" y="11650"/>
                  </a:lnTo>
                  <a:lnTo>
                    <a:pt x="4580" y="11616"/>
                  </a:lnTo>
                  <a:lnTo>
                    <a:pt x="5017" y="11549"/>
                  </a:lnTo>
                  <a:lnTo>
                    <a:pt x="5421" y="11448"/>
                  </a:lnTo>
                  <a:lnTo>
                    <a:pt x="5825" y="11347"/>
                  </a:lnTo>
                  <a:lnTo>
                    <a:pt x="6229" y="11179"/>
                  </a:lnTo>
                  <a:lnTo>
                    <a:pt x="6633" y="10977"/>
                  </a:lnTo>
                  <a:lnTo>
                    <a:pt x="7004" y="10741"/>
                  </a:lnTo>
                  <a:lnTo>
                    <a:pt x="7374" y="10505"/>
                  </a:lnTo>
                  <a:lnTo>
                    <a:pt x="7744" y="10135"/>
                  </a:lnTo>
                  <a:lnTo>
                    <a:pt x="8081" y="9731"/>
                  </a:lnTo>
                  <a:lnTo>
                    <a:pt x="8418" y="9293"/>
                  </a:lnTo>
                  <a:lnTo>
                    <a:pt x="8653" y="8856"/>
                  </a:lnTo>
                  <a:lnTo>
                    <a:pt x="8889" y="8350"/>
                  </a:lnTo>
                  <a:lnTo>
                    <a:pt x="9057" y="7812"/>
                  </a:lnTo>
                  <a:lnTo>
                    <a:pt x="9226" y="7273"/>
                  </a:lnTo>
                  <a:lnTo>
                    <a:pt x="9293" y="6734"/>
                  </a:lnTo>
                  <a:lnTo>
                    <a:pt x="9360" y="6196"/>
                  </a:lnTo>
                  <a:lnTo>
                    <a:pt x="9360" y="5623"/>
                  </a:lnTo>
                  <a:lnTo>
                    <a:pt x="9327" y="5085"/>
                  </a:lnTo>
                  <a:lnTo>
                    <a:pt x="9259" y="4546"/>
                  </a:lnTo>
                  <a:lnTo>
                    <a:pt x="9158" y="4007"/>
                  </a:lnTo>
                  <a:lnTo>
                    <a:pt x="8990" y="3502"/>
                  </a:lnTo>
                  <a:lnTo>
                    <a:pt x="8788" y="3031"/>
                  </a:lnTo>
                  <a:lnTo>
                    <a:pt x="8519" y="2560"/>
                  </a:lnTo>
                  <a:lnTo>
                    <a:pt x="8283" y="2189"/>
                  </a:lnTo>
                  <a:lnTo>
                    <a:pt x="7980" y="1853"/>
                  </a:lnTo>
                  <a:lnTo>
                    <a:pt x="7677" y="1550"/>
                  </a:lnTo>
                  <a:lnTo>
                    <a:pt x="7340" y="1247"/>
                  </a:lnTo>
                  <a:lnTo>
                    <a:pt x="7374" y="1179"/>
                  </a:lnTo>
                  <a:lnTo>
                    <a:pt x="7374" y="1112"/>
                  </a:lnTo>
                  <a:lnTo>
                    <a:pt x="7307" y="1045"/>
                  </a:lnTo>
                  <a:lnTo>
                    <a:pt x="7071" y="1045"/>
                  </a:lnTo>
                  <a:lnTo>
                    <a:pt x="6768" y="843"/>
                  </a:lnTo>
                  <a:lnTo>
                    <a:pt x="6431" y="674"/>
                  </a:lnTo>
                  <a:lnTo>
                    <a:pt x="6095" y="506"/>
                  </a:lnTo>
                  <a:lnTo>
                    <a:pt x="5758" y="371"/>
                  </a:lnTo>
                  <a:lnTo>
                    <a:pt x="5388" y="270"/>
                  </a:lnTo>
                  <a:lnTo>
                    <a:pt x="5051" y="203"/>
                  </a:lnTo>
                  <a:lnTo>
                    <a:pt x="4681" y="135"/>
                  </a:lnTo>
                  <a:lnTo>
                    <a:pt x="4310" y="102"/>
                  </a:lnTo>
                  <a:lnTo>
                    <a:pt x="4277" y="34"/>
                  </a:lnTo>
                  <a:lnTo>
                    <a:pt x="4209" y="34"/>
                  </a:lnTo>
                  <a:lnTo>
                    <a:pt x="363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>
              <a:defPPr>
                <a:defRPr lang="en-US"/>
              </a:defPPr>
              <a:lvl1pPr marL="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286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29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571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715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857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00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26" name="Google Shape;926;p6"/>
            <p:cNvSpPr/>
            <p:nvPr>
              <p:custDataLst>
                <p:tags r:id="rId83"/>
              </p:custDataLst>
            </p:nvPr>
          </p:nvSpPr>
          <p:spPr>
            <a:xfrm>
              <a:off x="4707250" y="2941650"/>
              <a:ext cx="63150" cy="59800"/>
            </a:xfrm>
            <a:custGeom>
              <a:avLst/>
              <a:gdLst/>
              <a:ahLst/>
              <a:cxnLst/>
              <a:rect l="l" t="t" r="r" b="b"/>
              <a:pathLst>
                <a:path w="2526" h="2392" extrusionOk="0">
                  <a:moveTo>
                    <a:pt x="2256" y="236"/>
                  </a:moveTo>
                  <a:lnTo>
                    <a:pt x="2256" y="674"/>
                  </a:lnTo>
                  <a:lnTo>
                    <a:pt x="2290" y="1078"/>
                  </a:lnTo>
                  <a:lnTo>
                    <a:pt x="2290" y="1617"/>
                  </a:lnTo>
                  <a:lnTo>
                    <a:pt x="2323" y="2122"/>
                  </a:lnTo>
                  <a:lnTo>
                    <a:pt x="2121" y="2088"/>
                  </a:lnTo>
                  <a:lnTo>
                    <a:pt x="1886" y="2088"/>
                  </a:lnTo>
                  <a:lnTo>
                    <a:pt x="1448" y="2122"/>
                  </a:lnTo>
                  <a:lnTo>
                    <a:pt x="909" y="2122"/>
                  </a:lnTo>
                  <a:lnTo>
                    <a:pt x="640" y="2156"/>
                  </a:lnTo>
                  <a:lnTo>
                    <a:pt x="370" y="2223"/>
                  </a:lnTo>
                  <a:lnTo>
                    <a:pt x="337" y="1684"/>
                  </a:lnTo>
                  <a:lnTo>
                    <a:pt x="269" y="1146"/>
                  </a:lnTo>
                  <a:lnTo>
                    <a:pt x="236" y="708"/>
                  </a:lnTo>
                  <a:lnTo>
                    <a:pt x="168" y="270"/>
                  </a:lnTo>
                  <a:lnTo>
                    <a:pt x="673" y="304"/>
                  </a:lnTo>
                  <a:lnTo>
                    <a:pt x="1212" y="270"/>
                  </a:lnTo>
                  <a:lnTo>
                    <a:pt x="2256" y="236"/>
                  </a:lnTo>
                  <a:close/>
                  <a:moveTo>
                    <a:pt x="2256" y="1"/>
                  </a:moveTo>
                  <a:lnTo>
                    <a:pt x="1212" y="34"/>
                  </a:lnTo>
                  <a:lnTo>
                    <a:pt x="673" y="34"/>
                  </a:lnTo>
                  <a:lnTo>
                    <a:pt x="135" y="102"/>
                  </a:lnTo>
                  <a:lnTo>
                    <a:pt x="67" y="135"/>
                  </a:lnTo>
                  <a:lnTo>
                    <a:pt x="67" y="203"/>
                  </a:lnTo>
                  <a:lnTo>
                    <a:pt x="34" y="438"/>
                  </a:lnTo>
                  <a:lnTo>
                    <a:pt x="0" y="674"/>
                  </a:lnTo>
                  <a:lnTo>
                    <a:pt x="34" y="1146"/>
                  </a:lnTo>
                  <a:lnTo>
                    <a:pt x="101" y="1752"/>
                  </a:lnTo>
                  <a:lnTo>
                    <a:pt x="135" y="2021"/>
                  </a:lnTo>
                  <a:lnTo>
                    <a:pt x="236" y="2324"/>
                  </a:lnTo>
                  <a:lnTo>
                    <a:pt x="236" y="2358"/>
                  </a:lnTo>
                  <a:lnTo>
                    <a:pt x="370" y="2358"/>
                  </a:lnTo>
                  <a:lnTo>
                    <a:pt x="606" y="2391"/>
                  </a:lnTo>
                  <a:lnTo>
                    <a:pt x="842" y="2391"/>
                  </a:lnTo>
                  <a:lnTo>
                    <a:pt x="1313" y="2358"/>
                  </a:lnTo>
                  <a:lnTo>
                    <a:pt x="2088" y="2358"/>
                  </a:lnTo>
                  <a:lnTo>
                    <a:pt x="2357" y="2290"/>
                  </a:lnTo>
                  <a:lnTo>
                    <a:pt x="2391" y="2324"/>
                  </a:lnTo>
                  <a:lnTo>
                    <a:pt x="2492" y="2324"/>
                  </a:lnTo>
                  <a:lnTo>
                    <a:pt x="2492" y="2290"/>
                  </a:lnTo>
                  <a:lnTo>
                    <a:pt x="2525" y="2021"/>
                  </a:lnTo>
                  <a:lnTo>
                    <a:pt x="2525" y="1752"/>
                  </a:lnTo>
                  <a:lnTo>
                    <a:pt x="2492" y="1247"/>
                  </a:lnTo>
                  <a:lnTo>
                    <a:pt x="2458" y="641"/>
                  </a:lnTo>
                  <a:lnTo>
                    <a:pt x="2424" y="371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>
              <a:defPPr>
                <a:defRPr lang="en-US"/>
              </a:defPPr>
              <a:lvl1pPr marL="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286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29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571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715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857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00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27" name="Google Shape;927;p6"/>
            <p:cNvSpPr/>
            <p:nvPr>
              <p:custDataLst>
                <p:tags r:id="rId84"/>
              </p:custDataLst>
            </p:nvPr>
          </p:nvSpPr>
          <p:spPr>
            <a:xfrm>
              <a:off x="4637375" y="2942500"/>
              <a:ext cx="62325" cy="68200"/>
            </a:xfrm>
            <a:custGeom>
              <a:avLst/>
              <a:gdLst/>
              <a:ahLst/>
              <a:cxnLst/>
              <a:rect l="l" t="t" r="r" b="b"/>
              <a:pathLst>
                <a:path w="2493" h="2728" extrusionOk="0">
                  <a:moveTo>
                    <a:pt x="2290" y="236"/>
                  </a:moveTo>
                  <a:lnTo>
                    <a:pt x="2223" y="741"/>
                  </a:lnTo>
                  <a:lnTo>
                    <a:pt x="2223" y="1280"/>
                  </a:lnTo>
                  <a:lnTo>
                    <a:pt x="2223" y="1819"/>
                  </a:lnTo>
                  <a:lnTo>
                    <a:pt x="2290" y="2324"/>
                  </a:lnTo>
                  <a:lnTo>
                    <a:pt x="2324" y="2391"/>
                  </a:lnTo>
                  <a:lnTo>
                    <a:pt x="2324" y="2391"/>
                  </a:lnTo>
                  <a:lnTo>
                    <a:pt x="2290" y="2357"/>
                  </a:lnTo>
                  <a:lnTo>
                    <a:pt x="1819" y="2357"/>
                  </a:lnTo>
                  <a:lnTo>
                    <a:pt x="1347" y="2391"/>
                  </a:lnTo>
                  <a:lnTo>
                    <a:pt x="371" y="2391"/>
                  </a:lnTo>
                  <a:lnTo>
                    <a:pt x="270" y="1314"/>
                  </a:lnTo>
                  <a:lnTo>
                    <a:pt x="203" y="270"/>
                  </a:lnTo>
                  <a:lnTo>
                    <a:pt x="203" y="270"/>
                  </a:lnTo>
                  <a:lnTo>
                    <a:pt x="708" y="303"/>
                  </a:lnTo>
                  <a:lnTo>
                    <a:pt x="1246" y="303"/>
                  </a:lnTo>
                  <a:lnTo>
                    <a:pt x="2290" y="236"/>
                  </a:lnTo>
                  <a:close/>
                  <a:moveTo>
                    <a:pt x="2324" y="0"/>
                  </a:moveTo>
                  <a:lnTo>
                    <a:pt x="1785" y="34"/>
                  </a:lnTo>
                  <a:lnTo>
                    <a:pt x="1246" y="68"/>
                  </a:lnTo>
                  <a:lnTo>
                    <a:pt x="708" y="68"/>
                  </a:lnTo>
                  <a:lnTo>
                    <a:pt x="169" y="101"/>
                  </a:lnTo>
                  <a:lnTo>
                    <a:pt x="102" y="135"/>
                  </a:lnTo>
                  <a:lnTo>
                    <a:pt x="102" y="169"/>
                  </a:lnTo>
                  <a:lnTo>
                    <a:pt x="68" y="202"/>
                  </a:lnTo>
                  <a:lnTo>
                    <a:pt x="34" y="236"/>
                  </a:lnTo>
                  <a:lnTo>
                    <a:pt x="1" y="842"/>
                  </a:lnTo>
                  <a:lnTo>
                    <a:pt x="34" y="1448"/>
                  </a:lnTo>
                  <a:lnTo>
                    <a:pt x="102" y="2054"/>
                  </a:lnTo>
                  <a:lnTo>
                    <a:pt x="203" y="2627"/>
                  </a:lnTo>
                  <a:lnTo>
                    <a:pt x="236" y="2694"/>
                  </a:lnTo>
                  <a:lnTo>
                    <a:pt x="304" y="2728"/>
                  </a:lnTo>
                  <a:lnTo>
                    <a:pt x="371" y="2660"/>
                  </a:lnTo>
                  <a:lnTo>
                    <a:pt x="405" y="2593"/>
                  </a:lnTo>
                  <a:lnTo>
                    <a:pt x="405" y="2526"/>
                  </a:lnTo>
                  <a:lnTo>
                    <a:pt x="876" y="2593"/>
                  </a:lnTo>
                  <a:lnTo>
                    <a:pt x="1347" y="2627"/>
                  </a:lnTo>
                  <a:lnTo>
                    <a:pt x="1852" y="2627"/>
                  </a:lnTo>
                  <a:lnTo>
                    <a:pt x="2088" y="2559"/>
                  </a:lnTo>
                  <a:lnTo>
                    <a:pt x="2290" y="2526"/>
                  </a:lnTo>
                  <a:lnTo>
                    <a:pt x="2357" y="2458"/>
                  </a:lnTo>
                  <a:lnTo>
                    <a:pt x="2324" y="2391"/>
                  </a:lnTo>
                  <a:lnTo>
                    <a:pt x="2324" y="2391"/>
                  </a:lnTo>
                  <a:lnTo>
                    <a:pt x="2391" y="2425"/>
                  </a:lnTo>
                  <a:lnTo>
                    <a:pt x="2425" y="2425"/>
                  </a:lnTo>
                  <a:lnTo>
                    <a:pt x="2458" y="2391"/>
                  </a:lnTo>
                  <a:lnTo>
                    <a:pt x="2458" y="2324"/>
                  </a:lnTo>
                  <a:lnTo>
                    <a:pt x="2492" y="1819"/>
                  </a:lnTo>
                  <a:lnTo>
                    <a:pt x="2492" y="1280"/>
                  </a:lnTo>
                  <a:lnTo>
                    <a:pt x="2458" y="708"/>
                  </a:lnTo>
                  <a:lnTo>
                    <a:pt x="2391" y="202"/>
                  </a:lnTo>
                  <a:lnTo>
                    <a:pt x="2425" y="135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>
              <a:defPPr>
                <a:defRPr lang="en-US"/>
              </a:defPPr>
              <a:lvl1pPr marL="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286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29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571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715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857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00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28" name="Google Shape;928;p6"/>
            <p:cNvSpPr/>
            <p:nvPr>
              <p:custDataLst>
                <p:tags r:id="rId85"/>
              </p:custDataLst>
            </p:nvPr>
          </p:nvSpPr>
          <p:spPr>
            <a:xfrm>
              <a:off x="4652525" y="3011525"/>
              <a:ext cx="64850" cy="60625"/>
            </a:xfrm>
            <a:custGeom>
              <a:avLst/>
              <a:gdLst/>
              <a:ahLst/>
              <a:cxnLst/>
              <a:rect l="l" t="t" r="r" b="b"/>
              <a:pathLst>
                <a:path w="2594" h="2425" extrusionOk="0">
                  <a:moveTo>
                    <a:pt x="1819" y="0"/>
                  </a:moveTo>
                  <a:lnTo>
                    <a:pt x="1280" y="68"/>
                  </a:lnTo>
                  <a:lnTo>
                    <a:pt x="708" y="101"/>
                  </a:lnTo>
                  <a:lnTo>
                    <a:pt x="135" y="202"/>
                  </a:lnTo>
                  <a:lnTo>
                    <a:pt x="135" y="135"/>
                  </a:lnTo>
                  <a:lnTo>
                    <a:pt x="102" y="101"/>
                  </a:lnTo>
                  <a:lnTo>
                    <a:pt x="34" y="101"/>
                  </a:lnTo>
                  <a:lnTo>
                    <a:pt x="1" y="135"/>
                  </a:lnTo>
                  <a:lnTo>
                    <a:pt x="1" y="438"/>
                  </a:lnTo>
                  <a:lnTo>
                    <a:pt x="1" y="741"/>
                  </a:lnTo>
                  <a:lnTo>
                    <a:pt x="34" y="1347"/>
                  </a:lnTo>
                  <a:lnTo>
                    <a:pt x="34" y="1852"/>
                  </a:lnTo>
                  <a:lnTo>
                    <a:pt x="68" y="2121"/>
                  </a:lnTo>
                  <a:lnTo>
                    <a:pt x="102" y="2391"/>
                  </a:lnTo>
                  <a:lnTo>
                    <a:pt x="135" y="2391"/>
                  </a:lnTo>
                  <a:lnTo>
                    <a:pt x="169" y="2424"/>
                  </a:lnTo>
                  <a:lnTo>
                    <a:pt x="203" y="2391"/>
                  </a:lnTo>
                  <a:lnTo>
                    <a:pt x="1314" y="2391"/>
                  </a:lnTo>
                  <a:lnTo>
                    <a:pt x="1819" y="2357"/>
                  </a:lnTo>
                  <a:lnTo>
                    <a:pt x="2088" y="2323"/>
                  </a:lnTo>
                  <a:lnTo>
                    <a:pt x="2324" y="2290"/>
                  </a:lnTo>
                  <a:lnTo>
                    <a:pt x="2357" y="2323"/>
                  </a:lnTo>
                  <a:lnTo>
                    <a:pt x="2391" y="2323"/>
                  </a:lnTo>
                  <a:lnTo>
                    <a:pt x="2492" y="2290"/>
                  </a:lnTo>
                  <a:lnTo>
                    <a:pt x="2559" y="2189"/>
                  </a:lnTo>
                  <a:lnTo>
                    <a:pt x="2593" y="2088"/>
                  </a:lnTo>
                  <a:lnTo>
                    <a:pt x="2593" y="1953"/>
                  </a:lnTo>
                  <a:lnTo>
                    <a:pt x="2559" y="1717"/>
                  </a:lnTo>
                  <a:lnTo>
                    <a:pt x="2559" y="1482"/>
                  </a:lnTo>
                  <a:lnTo>
                    <a:pt x="2526" y="775"/>
                  </a:lnTo>
                  <a:lnTo>
                    <a:pt x="2458" y="404"/>
                  </a:lnTo>
                  <a:lnTo>
                    <a:pt x="2425" y="236"/>
                  </a:lnTo>
                  <a:lnTo>
                    <a:pt x="2324" y="101"/>
                  </a:lnTo>
                  <a:lnTo>
                    <a:pt x="2256" y="202"/>
                  </a:lnTo>
                  <a:lnTo>
                    <a:pt x="2256" y="337"/>
                  </a:lnTo>
                  <a:lnTo>
                    <a:pt x="2256" y="606"/>
                  </a:lnTo>
                  <a:lnTo>
                    <a:pt x="2324" y="1145"/>
                  </a:lnTo>
                  <a:lnTo>
                    <a:pt x="2324" y="1650"/>
                  </a:lnTo>
                  <a:lnTo>
                    <a:pt x="2324" y="2155"/>
                  </a:lnTo>
                  <a:lnTo>
                    <a:pt x="2088" y="2121"/>
                  </a:lnTo>
                  <a:lnTo>
                    <a:pt x="1819" y="2088"/>
                  </a:lnTo>
                  <a:lnTo>
                    <a:pt x="1314" y="2121"/>
                  </a:lnTo>
                  <a:lnTo>
                    <a:pt x="270" y="2189"/>
                  </a:lnTo>
                  <a:lnTo>
                    <a:pt x="236" y="2189"/>
                  </a:lnTo>
                  <a:lnTo>
                    <a:pt x="270" y="1919"/>
                  </a:lnTo>
                  <a:lnTo>
                    <a:pt x="270" y="1684"/>
                  </a:lnTo>
                  <a:lnTo>
                    <a:pt x="236" y="1179"/>
                  </a:lnTo>
                  <a:lnTo>
                    <a:pt x="203" y="775"/>
                  </a:lnTo>
                  <a:lnTo>
                    <a:pt x="169" y="404"/>
                  </a:lnTo>
                  <a:lnTo>
                    <a:pt x="809" y="337"/>
                  </a:lnTo>
                  <a:lnTo>
                    <a:pt x="1448" y="270"/>
                  </a:lnTo>
                  <a:lnTo>
                    <a:pt x="1886" y="236"/>
                  </a:lnTo>
                  <a:lnTo>
                    <a:pt x="2088" y="202"/>
                  </a:lnTo>
                  <a:lnTo>
                    <a:pt x="2290" y="101"/>
                  </a:lnTo>
                  <a:lnTo>
                    <a:pt x="2290" y="68"/>
                  </a:lnTo>
                  <a:lnTo>
                    <a:pt x="2189" y="34"/>
                  </a:lnTo>
                  <a:lnTo>
                    <a:pt x="205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>
              <a:defPPr>
                <a:defRPr lang="en-US"/>
              </a:defPPr>
              <a:lvl1pPr marL="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286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29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571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715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857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00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29" name="Google Shape;929;p6"/>
            <p:cNvSpPr/>
            <p:nvPr>
              <p:custDataLst>
                <p:tags r:id="rId86"/>
              </p:custDataLst>
            </p:nvPr>
          </p:nvSpPr>
          <p:spPr>
            <a:xfrm>
              <a:off x="4737550" y="3191650"/>
              <a:ext cx="21900" cy="12650"/>
            </a:xfrm>
            <a:custGeom>
              <a:avLst/>
              <a:gdLst/>
              <a:ahLst/>
              <a:cxnLst/>
              <a:rect l="l" t="t" r="r" b="b"/>
              <a:pathLst>
                <a:path w="876" h="506" extrusionOk="0">
                  <a:moveTo>
                    <a:pt x="707" y="0"/>
                  </a:moveTo>
                  <a:lnTo>
                    <a:pt x="539" y="169"/>
                  </a:lnTo>
                  <a:lnTo>
                    <a:pt x="404" y="303"/>
                  </a:lnTo>
                  <a:lnTo>
                    <a:pt x="270" y="169"/>
                  </a:lnTo>
                  <a:lnTo>
                    <a:pt x="169" y="34"/>
                  </a:lnTo>
                  <a:lnTo>
                    <a:pt x="34" y="34"/>
                  </a:lnTo>
                  <a:lnTo>
                    <a:pt x="0" y="101"/>
                  </a:lnTo>
                  <a:lnTo>
                    <a:pt x="34" y="169"/>
                  </a:lnTo>
                  <a:lnTo>
                    <a:pt x="135" y="303"/>
                  </a:lnTo>
                  <a:lnTo>
                    <a:pt x="270" y="472"/>
                  </a:lnTo>
                  <a:lnTo>
                    <a:pt x="303" y="505"/>
                  </a:lnTo>
                  <a:lnTo>
                    <a:pt x="337" y="505"/>
                  </a:lnTo>
                  <a:lnTo>
                    <a:pt x="404" y="472"/>
                  </a:lnTo>
                  <a:lnTo>
                    <a:pt x="438" y="472"/>
                  </a:lnTo>
                  <a:lnTo>
                    <a:pt x="472" y="438"/>
                  </a:lnTo>
                  <a:lnTo>
                    <a:pt x="674" y="303"/>
                  </a:lnTo>
                  <a:lnTo>
                    <a:pt x="842" y="169"/>
                  </a:lnTo>
                  <a:lnTo>
                    <a:pt x="876" y="101"/>
                  </a:lnTo>
                  <a:lnTo>
                    <a:pt x="842" y="34"/>
                  </a:lnTo>
                  <a:lnTo>
                    <a:pt x="77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>
              <a:defPPr>
                <a:defRPr lang="en-US"/>
              </a:defPPr>
              <a:lvl1pPr marL="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286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29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571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715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857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00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30" name="Google Shape;930;p6"/>
            <p:cNvSpPr/>
            <p:nvPr>
              <p:custDataLst>
                <p:tags r:id="rId87"/>
              </p:custDataLst>
            </p:nvPr>
          </p:nvSpPr>
          <p:spPr>
            <a:xfrm>
              <a:off x="4467350" y="3043500"/>
              <a:ext cx="20225" cy="21075"/>
            </a:xfrm>
            <a:custGeom>
              <a:avLst/>
              <a:gdLst/>
              <a:ahLst/>
              <a:cxnLst/>
              <a:rect l="l" t="t" r="r" b="b"/>
              <a:pathLst>
                <a:path w="809" h="843" extrusionOk="0">
                  <a:moveTo>
                    <a:pt x="34" y="1"/>
                  </a:moveTo>
                  <a:lnTo>
                    <a:pt x="1" y="135"/>
                  </a:lnTo>
                  <a:lnTo>
                    <a:pt x="1" y="270"/>
                  </a:lnTo>
                  <a:lnTo>
                    <a:pt x="1" y="640"/>
                  </a:lnTo>
                  <a:lnTo>
                    <a:pt x="34" y="708"/>
                  </a:lnTo>
                  <a:lnTo>
                    <a:pt x="68" y="741"/>
                  </a:lnTo>
                  <a:lnTo>
                    <a:pt x="135" y="741"/>
                  </a:lnTo>
                  <a:lnTo>
                    <a:pt x="169" y="708"/>
                  </a:lnTo>
                  <a:lnTo>
                    <a:pt x="371" y="506"/>
                  </a:lnTo>
                  <a:lnTo>
                    <a:pt x="371" y="539"/>
                  </a:lnTo>
                  <a:lnTo>
                    <a:pt x="405" y="607"/>
                  </a:lnTo>
                  <a:lnTo>
                    <a:pt x="472" y="708"/>
                  </a:lnTo>
                  <a:lnTo>
                    <a:pt x="573" y="809"/>
                  </a:lnTo>
                  <a:lnTo>
                    <a:pt x="607" y="842"/>
                  </a:lnTo>
                  <a:lnTo>
                    <a:pt x="674" y="842"/>
                  </a:lnTo>
                  <a:lnTo>
                    <a:pt x="708" y="775"/>
                  </a:lnTo>
                  <a:lnTo>
                    <a:pt x="708" y="741"/>
                  </a:lnTo>
                  <a:lnTo>
                    <a:pt x="640" y="640"/>
                  </a:lnTo>
                  <a:lnTo>
                    <a:pt x="539" y="506"/>
                  </a:lnTo>
                  <a:lnTo>
                    <a:pt x="472" y="472"/>
                  </a:lnTo>
                  <a:lnTo>
                    <a:pt x="438" y="472"/>
                  </a:lnTo>
                  <a:lnTo>
                    <a:pt x="506" y="405"/>
                  </a:lnTo>
                  <a:lnTo>
                    <a:pt x="640" y="270"/>
                  </a:lnTo>
                  <a:lnTo>
                    <a:pt x="674" y="304"/>
                  </a:lnTo>
                  <a:lnTo>
                    <a:pt x="741" y="270"/>
                  </a:lnTo>
                  <a:lnTo>
                    <a:pt x="809" y="203"/>
                  </a:lnTo>
                  <a:lnTo>
                    <a:pt x="809" y="169"/>
                  </a:lnTo>
                  <a:lnTo>
                    <a:pt x="775" y="102"/>
                  </a:lnTo>
                  <a:lnTo>
                    <a:pt x="741" y="68"/>
                  </a:lnTo>
                  <a:lnTo>
                    <a:pt x="573" y="68"/>
                  </a:lnTo>
                  <a:lnTo>
                    <a:pt x="438" y="169"/>
                  </a:lnTo>
                  <a:lnTo>
                    <a:pt x="337" y="304"/>
                  </a:lnTo>
                  <a:lnTo>
                    <a:pt x="169" y="472"/>
                  </a:lnTo>
                  <a:lnTo>
                    <a:pt x="135" y="304"/>
                  </a:lnTo>
                  <a:lnTo>
                    <a:pt x="135" y="135"/>
                  </a:lnTo>
                  <a:lnTo>
                    <a:pt x="102" y="68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>
              <a:defPPr>
                <a:defRPr lang="en-US"/>
              </a:defPPr>
              <a:lvl1pPr marL="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286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29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571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715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857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00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31" name="Google Shape;931;p6"/>
            <p:cNvSpPr/>
            <p:nvPr>
              <p:custDataLst>
                <p:tags r:id="rId88"/>
              </p:custDataLst>
            </p:nvPr>
          </p:nvSpPr>
          <p:spPr>
            <a:xfrm>
              <a:off x="4443800" y="3019100"/>
              <a:ext cx="62300" cy="65675"/>
            </a:xfrm>
            <a:custGeom>
              <a:avLst/>
              <a:gdLst/>
              <a:ahLst/>
              <a:cxnLst/>
              <a:rect l="l" t="t" r="r" b="b"/>
              <a:pathLst>
                <a:path w="2492" h="2627" extrusionOk="0">
                  <a:moveTo>
                    <a:pt x="2222" y="135"/>
                  </a:moveTo>
                  <a:lnTo>
                    <a:pt x="2222" y="1212"/>
                  </a:lnTo>
                  <a:lnTo>
                    <a:pt x="2188" y="2290"/>
                  </a:lnTo>
                  <a:lnTo>
                    <a:pt x="1717" y="2323"/>
                  </a:lnTo>
                  <a:lnTo>
                    <a:pt x="1212" y="2357"/>
                  </a:lnTo>
                  <a:lnTo>
                    <a:pt x="774" y="2357"/>
                  </a:lnTo>
                  <a:lnTo>
                    <a:pt x="539" y="2391"/>
                  </a:lnTo>
                  <a:lnTo>
                    <a:pt x="303" y="2424"/>
                  </a:lnTo>
                  <a:lnTo>
                    <a:pt x="269" y="2424"/>
                  </a:lnTo>
                  <a:lnTo>
                    <a:pt x="269" y="2391"/>
                  </a:lnTo>
                  <a:lnTo>
                    <a:pt x="303" y="1886"/>
                  </a:lnTo>
                  <a:lnTo>
                    <a:pt x="269" y="1347"/>
                  </a:lnTo>
                  <a:lnTo>
                    <a:pt x="236" y="808"/>
                  </a:lnTo>
                  <a:lnTo>
                    <a:pt x="135" y="270"/>
                  </a:lnTo>
                  <a:lnTo>
                    <a:pt x="1178" y="270"/>
                  </a:lnTo>
                  <a:lnTo>
                    <a:pt x="1683" y="236"/>
                  </a:lnTo>
                  <a:lnTo>
                    <a:pt x="2222" y="135"/>
                  </a:lnTo>
                  <a:close/>
                  <a:moveTo>
                    <a:pt x="1683" y="0"/>
                  </a:moveTo>
                  <a:lnTo>
                    <a:pt x="1145" y="34"/>
                  </a:lnTo>
                  <a:lnTo>
                    <a:pt x="606" y="68"/>
                  </a:lnTo>
                  <a:lnTo>
                    <a:pt x="67" y="68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0" y="202"/>
                  </a:lnTo>
                  <a:lnTo>
                    <a:pt x="34" y="270"/>
                  </a:lnTo>
                  <a:lnTo>
                    <a:pt x="0" y="775"/>
                  </a:lnTo>
                  <a:lnTo>
                    <a:pt x="34" y="1347"/>
                  </a:lnTo>
                  <a:lnTo>
                    <a:pt x="67" y="1886"/>
                  </a:lnTo>
                  <a:lnTo>
                    <a:pt x="101" y="2391"/>
                  </a:lnTo>
                  <a:lnTo>
                    <a:pt x="135" y="2458"/>
                  </a:lnTo>
                  <a:lnTo>
                    <a:pt x="168" y="2458"/>
                  </a:lnTo>
                  <a:lnTo>
                    <a:pt x="202" y="2492"/>
                  </a:lnTo>
                  <a:lnTo>
                    <a:pt x="236" y="2458"/>
                  </a:lnTo>
                  <a:lnTo>
                    <a:pt x="236" y="2525"/>
                  </a:lnTo>
                  <a:lnTo>
                    <a:pt x="303" y="2559"/>
                  </a:lnTo>
                  <a:lnTo>
                    <a:pt x="539" y="2593"/>
                  </a:lnTo>
                  <a:lnTo>
                    <a:pt x="774" y="2626"/>
                  </a:lnTo>
                  <a:lnTo>
                    <a:pt x="1246" y="2626"/>
                  </a:lnTo>
                  <a:lnTo>
                    <a:pt x="1751" y="2525"/>
                  </a:lnTo>
                  <a:lnTo>
                    <a:pt x="2188" y="2424"/>
                  </a:lnTo>
                  <a:lnTo>
                    <a:pt x="2188" y="2492"/>
                  </a:lnTo>
                  <a:lnTo>
                    <a:pt x="2222" y="2559"/>
                  </a:lnTo>
                  <a:lnTo>
                    <a:pt x="2289" y="2593"/>
                  </a:lnTo>
                  <a:lnTo>
                    <a:pt x="2357" y="2593"/>
                  </a:lnTo>
                  <a:lnTo>
                    <a:pt x="2424" y="2525"/>
                  </a:lnTo>
                  <a:lnTo>
                    <a:pt x="2458" y="1919"/>
                  </a:lnTo>
                  <a:lnTo>
                    <a:pt x="2491" y="1313"/>
                  </a:lnTo>
                  <a:lnTo>
                    <a:pt x="2458" y="707"/>
                  </a:lnTo>
                  <a:lnTo>
                    <a:pt x="2357" y="101"/>
                  </a:lnTo>
                  <a:lnTo>
                    <a:pt x="2357" y="68"/>
                  </a:lnTo>
                  <a:lnTo>
                    <a:pt x="2323" y="68"/>
                  </a:lnTo>
                  <a:lnTo>
                    <a:pt x="228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>
              <a:defPPr>
                <a:defRPr lang="en-US"/>
              </a:defPPr>
              <a:lvl1pPr marL="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286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29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571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715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857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00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32" name="Google Shape;932;p6"/>
            <p:cNvSpPr/>
            <p:nvPr>
              <p:custDataLst>
                <p:tags r:id="rId89"/>
              </p:custDataLst>
            </p:nvPr>
          </p:nvSpPr>
          <p:spPr>
            <a:xfrm>
              <a:off x="4431175" y="3110000"/>
              <a:ext cx="22750" cy="19375"/>
            </a:xfrm>
            <a:custGeom>
              <a:avLst/>
              <a:gdLst/>
              <a:ahLst/>
              <a:cxnLst/>
              <a:rect l="l" t="t" r="r" b="b"/>
              <a:pathLst>
                <a:path w="910" h="775" extrusionOk="0">
                  <a:moveTo>
                    <a:pt x="67" y="0"/>
                  </a:moveTo>
                  <a:lnTo>
                    <a:pt x="0" y="34"/>
                  </a:lnTo>
                  <a:lnTo>
                    <a:pt x="0" y="101"/>
                  </a:lnTo>
                  <a:lnTo>
                    <a:pt x="0" y="674"/>
                  </a:lnTo>
                  <a:lnTo>
                    <a:pt x="34" y="741"/>
                  </a:lnTo>
                  <a:lnTo>
                    <a:pt x="168" y="741"/>
                  </a:lnTo>
                  <a:lnTo>
                    <a:pt x="202" y="674"/>
                  </a:lnTo>
                  <a:lnTo>
                    <a:pt x="202" y="438"/>
                  </a:lnTo>
                  <a:lnTo>
                    <a:pt x="303" y="606"/>
                  </a:lnTo>
                  <a:lnTo>
                    <a:pt x="370" y="640"/>
                  </a:lnTo>
                  <a:lnTo>
                    <a:pt x="404" y="640"/>
                  </a:lnTo>
                  <a:lnTo>
                    <a:pt x="438" y="606"/>
                  </a:lnTo>
                  <a:lnTo>
                    <a:pt x="640" y="404"/>
                  </a:lnTo>
                  <a:lnTo>
                    <a:pt x="673" y="573"/>
                  </a:lnTo>
                  <a:lnTo>
                    <a:pt x="741" y="741"/>
                  </a:lnTo>
                  <a:lnTo>
                    <a:pt x="808" y="775"/>
                  </a:lnTo>
                  <a:lnTo>
                    <a:pt x="875" y="741"/>
                  </a:lnTo>
                  <a:lnTo>
                    <a:pt x="909" y="707"/>
                  </a:lnTo>
                  <a:lnTo>
                    <a:pt x="909" y="640"/>
                  </a:lnTo>
                  <a:lnTo>
                    <a:pt x="842" y="404"/>
                  </a:lnTo>
                  <a:lnTo>
                    <a:pt x="842" y="270"/>
                  </a:lnTo>
                  <a:lnTo>
                    <a:pt x="842" y="135"/>
                  </a:lnTo>
                  <a:lnTo>
                    <a:pt x="842" y="68"/>
                  </a:lnTo>
                  <a:lnTo>
                    <a:pt x="808" y="34"/>
                  </a:lnTo>
                  <a:lnTo>
                    <a:pt x="741" y="34"/>
                  </a:lnTo>
                  <a:lnTo>
                    <a:pt x="673" y="68"/>
                  </a:lnTo>
                  <a:lnTo>
                    <a:pt x="404" y="371"/>
                  </a:lnTo>
                  <a:lnTo>
                    <a:pt x="168" y="34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>
              <a:defPPr>
                <a:defRPr lang="en-US"/>
              </a:defPPr>
              <a:lvl1pPr marL="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286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29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571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715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857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00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33" name="Google Shape;933;p6"/>
            <p:cNvSpPr/>
            <p:nvPr>
              <p:custDataLst>
                <p:tags r:id="rId90"/>
              </p:custDataLst>
            </p:nvPr>
          </p:nvSpPr>
          <p:spPr>
            <a:xfrm>
              <a:off x="4552375" y="3084750"/>
              <a:ext cx="63975" cy="59775"/>
            </a:xfrm>
            <a:custGeom>
              <a:avLst/>
              <a:gdLst/>
              <a:ahLst/>
              <a:cxnLst/>
              <a:rect l="l" t="t" r="r" b="b"/>
              <a:pathLst>
                <a:path w="2559" h="2391" extrusionOk="0">
                  <a:moveTo>
                    <a:pt x="101" y="0"/>
                  </a:moveTo>
                  <a:lnTo>
                    <a:pt x="101" y="34"/>
                  </a:lnTo>
                  <a:lnTo>
                    <a:pt x="34" y="303"/>
                  </a:lnTo>
                  <a:lnTo>
                    <a:pt x="0" y="539"/>
                  </a:lnTo>
                  <a:lnTo>
                    <a:pt x="34" y="1078"/>
                  </a:lnTo>
                  <a:lnTo>
                    <a:pt x="68" y="1684"/>
                  </a:lnTo>
                  <a:lnTo>
                    <a:pt x="101" y="1987"/>
                  </a:lnTo>
                  <a:lnTo>
                    <a:pt x="169" y="2290"/>
                  </a:lnTo>
                  <a:lnTo>
                    <a:pt x="202" y="2323"/>
                  </a:lnTo>
                  <a:lnTo>
                    <a:pt x="270" y="2357"/>
                  </a:lnTo>
                  <a:lnTo>
                    <a:pt x="303" y="2323"/>
                  </a:lnTo>
                  <a:lnTo>
                    <a:pt x="337" y="2256"/>
                  </a:lnTo>
                  <a:lnTo>
                    <a:pt x="337" y="1953"/>
                  </a:lnTo>
                  <a:lnTo>
                    <a:pt x="303" y="1650"/>
                  </a:lnTo>
                  <a:lnTo>
                    <a:pt x="236" y="1078"/>
                  </a:lnTo>
                  <a:lnTo>
                    <a:pt x="236" y="640"/>
                  </a:lnTo>
                  <a:lnTo>
                    <a:pt x="202" y="202"/>
                  </a:lnTo>
                  <a:lnTo>
                    <a:pt x="438" y="236"/>
                  </a:lnTo>
                  <a:lnTo>
                    <a:pt x="1145" y="236"/>
                  </a:lnTo>
                  <a:lnTo>
                    <a:pt x="2222" y="169"/>
                  </a:lnTo>
                  <a:lnTo>
                    <a:pt x="2256" y="236"/>
                  </a:lnTo>
                  <a:lnTo>
                    <a:pt x="2357" y="236"/>
                  </a:lnTo>
                  <a:lnTo>
                    <a:pt x="2323" y="573"/>
                  </a:lnTo>
                  <a:lnTo>
                    <a:pt x="2323" y="876"/>
                  </a:lnTo>
                  <a:lnTo>
                    <a:pt x="2357" y="2054"/>
                  </a:lnTo>
                  <a:lnTo>
                    <a:pt x="1886" y="2054"/>
                  </a:lnTo>
                  <a:lnTo>
                    <a:pt x="1414" y="2088"/>
                  </a:lnTo>
                  <a:lnTo>
                    <a:pt x="707" y="2088"/>
                  </a:lnTo>
                  <a:lnTo>
                    <a:pt x="539" y="2121"/>
                  </a:lnTo>
                  <a:lnTo>
                    <a:pt x="438" y="2189"/>
                  </a:lnTo>
                  <a:lnTo>
                    <a:pt x="337" y="2256"/>
                  </a:lnTo>
                  <a:lnTo>
                    <a:pt x="438" y="2323"/>
                  </a:lnTo>
                  <a:lnTo>
                    <a:pt x="539" y="2357"/>
                  </a:lnTo>
                  <a:lnTo>
                    <a:pt x="775" y="2391"/>
                  </a:lnTo>
                  <a:lnTo>
                    <a:pt x="1280" y="2357"/>
                  </a:lnTo>
                  <a:lnTo>
                    <a:pt x="1818" y="2357"/>
                  </a:lnTo>
                  <a:lnTo>
                    <a:pt x="2121" y="2323"/>
                  </a:lnTo>
                  <a:lnTo>
                    <a:pt x="2391" y="2256"/>
                  </a:lnTo>
                  <a:lnTo>
                    <a:pt x="2424" y="2323"/>
                  </a:lnTo>
                  <a:lnTo>
                    <a:pt x="2492" y="2323"/>
                  </a:lnTo>
                  <a:lnTo>
                    <a:pt x="2559" y="2290"/>
                  </a:lnTo>
                  <a:lnTo>
                    <a:pt x="2559" y="2222"/>
                  </a:lnTo>
                  <a:lnTo>
                    <a:pt x="2525" y="1044"/>
                  </a:lnTo>
                  <a:lnTo>
                    <a:pt x="2525" y="539"/>
                  </a:lnTo>
                  <a:lnTo>
                    <a:pt x="2492" y="270"/>
                  </a:lnTo>
                  <a:lnTo>
                    <a:pt x="2458" y="34"/>
                  </a:lnTo>
                  <a:lnTo>
                    <a:pt x="2424" y="34"/>
                  </a:lnTo>
                  <a:lnTo>
                    <a:pt x="2391" y="68"/>
                  </a:lnTo>
                  <a:lnTo>
                    <a:pt x="2323" y="34"/>
                  </a:lnTo>
                  <a:lnTo>
                    <a:pt x="2222" y="0"/>
                  </a:lnTo>
                  <a:lnTo>
                    <a:pt x="2020" y="0"/>
                  </a:lnTo>
                  <a:lnTo>
                    <a:pt x="1616" y="34"/>
                  </a:lnTo>
                  <a:lnTo>
                    <a:pt x="909" y="34"/>
                  </a:lnTo>
                  <a:lnTo>
                    <a:pt x="539" y="68"/>
                  </a:lnTo>
                  <a:lnTo>
                    <a:pt x="202" y="101"/>
                  </a:lnTo>
                  <a:lnTo>
                    <a:pt x="202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>
              <a:defPPr>
                <a:defRPr lang="en-US"/>
              </a:defPPr>
              <a:lvl1pPr marL="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286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29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571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715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857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00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34" name="Google Shape;934;p6"/>
            <p:cNvSpPr/>
            <p:nvPr>
              <p:custDataLst>
                <p:tags r:id="rId91"/>
              </p:custDataLst>
            </p:nvPr>
          </p:nvSpPr>
          <p:spPr>
            <a:xfrm>
              <a:off x="4586025" y="2969425"/>
              <a:ext cx="22750" cy="17700"/>
            </a:xfrm>
            <a:custGeom>
              <a:avLst/>
              <a:gdLst/>
              <a:ahLst/>
              <a:cxnLst/>
              <a:rect l="l" t="t" r="r" b="b"/>
              <a:pathLst>
                <a:path w="910" h="708" extrusionOk="0">
                  <a:moveTo>
                    <a:pt x="607" y="169"/>
                  </a:moveTo>
                  <a:lnTo>
                    <a:pt x="742" y="203"/>
                  </a:lnTo>
                  <a:lnTo>
                    <a:pt x="641" y="304"/>
                  </a:lnTo>
                  <a:lnTo>
                    <a:pt x="540" y="371"/>
                  </a:lnTo>
                  <a:lnTo>
                    <a:pt x="270" y="371"/>
                  </a:lnTo>
                  <a:lnTo>
                    <a:pt x="270" y="203"/>
                  </a:lnTo>
                  <a:lnTo>
                    <a:pt x="371" y="169"/>
                  </a:lnTo>
                  <a:close/>
                  <a:moveTo>
                    <a:pt x="506" y="1"/>
                  </a:moveTo>
                  <a:lnTo>
                    <a:pt x="371" y="35"/>
                  </a:lnTo>
                  <a:lnTo>
                    <a:pt x="270" y="102"/>
                  </a:lnTo>
                  <a:lnTo>
                    <a:pt x="203" y="68"/>
                  </a:lnTo>
                  <a:lnTo>
                    <a:pt x="169" y="68"/>
                  </a:lnTo>
                  <a:lnTo>
                    <a:pt x="136" y="102"/>
                  </a:lnTo>
                  <a:lnTo>
                    <a:pt x="102" y="203"/>
                  </a:lnTo>
                  <a:lnTo>
                    <a:pt x="102" y="338"/>
                  </a:lnTo>
                  <a:lnTo>
                    <a:pt x="35" y="371"/>
                  </a:lnTo>
                  <a:lnTo>
                    <a:pt x="1" y="439"/>
                  </a:lnTo>
                  <a:lnTo>
                    <a:pt x="35" y="506"/>
                  </a:lnTo>
                  <a:lnTo>
                    <a:pt x="102" y="540"/>
                  </a:lnTo>
                  <a:lnTo>
                    <a:pt x="102" y="607"/>
                  </a:lnTo>
                  <a:lnTo>
                    <a:pt x="136" y="674"/>
                  </a:lnTo>
                  <a:lnTo>
                    <a:pt x="169" y="708"/>
                  </a:lnTo>
                  <a:lnTo>
                    <a:pt x="203" y="708"/>
                  </a:lnTo>
                  <a:lnTo>
                    <a:pt x="237" y="674"/>
                  </a:lnTo>
                  <a:lnTo>
                    <a:pt x="270" y="641"/>
                  </a:lnTo>
                  <a:lnTo>
                    <a:pt x="304" y="607"/>
                  </a:lnTo>
                  <a:lnTo>
                    <a:pt x="270" y="540"/>
                  </a:lnTo>
                  <a:lnTo>
                    <a:pt x="506" y="540"/>
                  </a:lnTo>
                  <a:lnTo>
                    <a:pt x="708" y="472"/>
                  </a:lnTo>
                  <a:lnTo>
                    <a:pt x="775" y="439"/>
                  </a:lnTo>
                  <a:lnTo>
                    <a:pt x="843" y="371"/>
                  </a:lnTo>
                  <a:lnTo>
                    <a:pt x="876" y="270"/>
                  </a:lnTo>
                  <a:lnTo>
                    <a:pt x="910" y="169"/>
                  </a:lnTo>
                  <a:lnTo>
                    <a:pt x="910" y="102"/>
                  </a:lnTo>
                  <a:lnTo>
                    <a:pt x="876" y="102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>
              <a:defPPr>
                <a:defRPr lang="en-US"/>
              </a:defPPr>
              <a:lvl1pPr marL="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286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29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571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715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857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00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35" name="Google Shape;935;p6"/>
            <p:cNvSpPr/>
            <p:nvPr>
              <p:custDataLst>
                <p:tags r:id="rId92"/>
              </p:custDataLst>
            </p:nvPr>
          </p:nvSpPr>
          <p:spPr>
            <a:xfrm>
              <a:off x="4567525" y="3158825"/>
              <a:ext cx="5900" cy="65675"/>
            </a:xfrm>
            <a:custGeom>
              <a:avLst/>
              <a:gdLst/>
              <a:ahLst/>
              <a:cxnLst/>
              <a:rect l="l" t="t" r="r" b="b"/>
              <a:pathLst>
                <a:path w="236" h="2627" extrusionOk="0">
                  <a:moveTo>
                    <a:pt x="68" y="0"/>
                  </a:moveTo>
                  <a:lnTo>
                    <a:pt x="0" y="236"/>
                  </a:lnTo>
                  <a:lnTo>
                    <a:pt x="0" y="472"/>
                  </a:lnTo>
                  <a:lnTo>
                    <a:pt x="0" y="977"/>
                  </a:lnTo>
                  <a:lnTo>
                    <a:pt x="0" y="1785"/>
                  </a:lnTo>
                  <a:lnTo>
                    <a:pt x="0" y="2155"/>
                  </a:lnTo>
                  <a:lnTo>
                    <a:pt x="34" y="2559"/>
                  </a:lnTo>
                  <a:lnTo>
                    <a:pt x="68" y="2593"/>
                  </a:lnTo>
                  <a:lnTo>
                    <a:pt x="101" y="2626"/>
                  </a:lnTo>
                  <a:lnTo>
                    <a:pt x="169" y="2626"/>
                  </a:lnTo>
                  <a:lnTo>
                    <a:pt x="202" y="2559"/>
                  </a:lnTo>
                  <a:lnTo>
                    <a:pt x="202" y="2256"/>
                  </a:lnTo>
                  <a:lnTo>
                    <a:pt x="236" y="1953"/>
                  </a:lnTo>
                  <a:lnTo>
                    <a:pt x="202" y="1381"/>
                  </a:lnTo>
                  <a:lnTo>
                    <a:pt x="202" y="674"/>
                  </a:lnTo>
                  <a:lnTo>
                    <a:pt x="202" y="337"/>
                  </a:lnTo>
                  <a:lnTo>
                    <a:pt x="169" y="169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>
              <a:defPPr>
                <a:defRPr lang="en-US"/>
              </a:defPPr>
              <a:lvl1pPr marL="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286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29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571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715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857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00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36" name="Google Shape;936;p6"/>
            <p:cNvSpPr/>
            <p:nvPr>
              <p:custDataLst>
                <p:tags r:id="rId93"/>
              </p:custDataLst>
            </p:nvPr>
          </p:nvSpPr>
          <p:spPr>
            <a:xfrm>
              <a:off x="4670200" y="3192475"/>
              <a:ext cx="10975" cy="16875"/>
            </a:xfrm>
            <a:custGeom>
              <a:avLst/>
              <a:gdLst/>
              <a:ahLst/>
              <a:cxnLst/>
              <a:rect l="l" t="t" r="r" b="b"/>
              <a:pathLst>
                <a:path w="439" h="675" extrusionOk="0">
                  <a:moveTo>
                    <a:pt x="270" y="1"/>
                  </a:moveTo>
                  <a:lnTo>
                    <a:pt x="203" y="68"/>
                  </a:lnTo>
                  <a:lnTo>
                    <a:pt x="135" y="136"/>
                  </a:lnTo>
                  <a:lnTo>
                    <a:pt x="34" y="237"/>
                  </a:lnTo>
                  <a:lnTo>
                    <a:pt x="1" y="371"/>
                  </a:lnTo>
                  <a:lnTo>
                    <a:pt x="34" y="405"/>
                  </a:lnTo>
                  <a:lnTo>
                    <a:pt x="34" y="439"/>
                  </a:lnTo>
                  <a:lnTo>
                    <a:pt x="135" y="439"/>
                  </a:lnTo>
                  <a:lnTo>
                    <a:pt x="169" y="506"/>
                  </a:lnTo>
                  <a:lnTo>
                    <a:pt x="304" y="641"/>
                  </a:lnTo>
                  <a:lnTo>
                    <a:pt x="371" y="674"/>
                  </a:lnTo>
                  <a:lnTo>
                    <a:pt x="438" y="641"/>
                  </a:lnTo>
                  <a:lnTo>
                    <a:pt x="438" y="607"/>
                  </a:lnTo>
                  <a:lnTo>
                    <a:pt x="438" y="540"/>
                  </a:lnTo>
                  <a:lnTo>
                    <a:pt x="337" y="439"/>
                  </a:lnTo>
                  <a:lnTo>
                    <a:pt x="236" y="338"/>
                  </a:lnTo>
                  <a:lnTo>
                    <a:pt x="405" y="169"/>
                  </a:lnTo>
                  <a:lnTo>
                    <a:pt x="438" y="136"/>
                  </a:lnTo>
                  <a:lnTo>
                    <a:pt x="438" y="68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>
              <a:defPPr>
                <a:defRPr lang="en-US"/>
              </a:defPPr>
              <a:lvl1pPr marL="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286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29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571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715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857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00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37" name="Google Shape;937;p6"/>
            <p:cNvSpPr/>
            <p:nvPr>
              <p:custDataLst>
                <p:tags r:id="rId94"/>
              </p:custDataLst>
            </p:nvPr>
          </p:nvSpPr>
          <p:spPr>
            <a:xfrm>
              <a:off x="4623075" y="3079700"/>
              <a:ext cx="62300" cy="67350"/>
            </a:xfrm>
            <a:custGeom>
              <a:avLst/>
              <a:gdLst/>
              <a:ahLst/>
              <a:cxnLst/>
              <a:rect l="l" t="t" r="r" b="b"/>
              <a:pathLst>
                <a:path w="2492" h="2694" extrusionOk="0">
                  <a:moveTo>
                    <a:pt x="2290" y="202"/>
                  </a:moveTo>
                  <a:lnTo>
                    <a:pt x="2222" y="707"/>
                  </a:lnTo>
                  <a:lnTo>
                    <a:pt x="2222" y="1246"/>
                  </a:lnTo>
                  <a:lnTo>
                    <a:pt x="2256" y="1785"/>
                  </a:lnTo>
                  <a:lnTo>
                    <a:pt x="2290" y="2323"/>
                  </a:lnTo>
                  <a:lnTo>
                    <a:pt x="2323" y="2357"/>
                  </a:lnTo>
                  <a:lnTo>
                    <a:pt x="2290" y="2357"/>
                  </a:lnTo>
                  <a:lnTo>
                    <a:pt x="2054" y="2323"/>
                  </a:lnTo>
                  <a:lnTo>
                    <a:pt x="1818" y="2323"/>
                  </a:lnTo>
                  <a:lnTo>
                    <a:pt x="1347" y="2357"/>
                  </a:lnTo>
                  <a:lnTo>
                    <a:pt x="371" y="2357"/>
                  </a:lnTo>
                  <a:lnTo>
                    <a:pt x="270" y="1313"/>
                  </a:lnTo>
                  <a:lnTo>
                    <a:pt x="202" y="236"/>
                  </a:lnTo>
                  <a:lnTo>
                    <a:pt x="707" y="270"/>
                  </a:lnTo>
                  <a:lnTo>
                    <a:pt x="1246" y="270"/>
                  </a:lnTo>
                  <a:lnTo>
                    <a:pt x="2290" y="202"/>
                  </a:lnTo>
                  <a:close/>
                  <a:moveTo>
                    <a:pt x="2323" y="0"/>
                  </a:moveTo>
                  <a:lnTo>
                    <a:pt x="1785" y="34"/>
                  </a:lnTo>
                  <a:lnTo>
                    <a:pt x="707" y="34"/>
                  </a:lnTo>
                  <a:lnTo>
                    <a:pt x="169" y="68"/>
                  </a:lnTo>
                  <a:lnTo>
                    <a:pt x="101" y="101"/>
                  </a:lnTo>
                  <a:lnTo>
                    <a:pt x="101" y="169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0" y="808"/>
                  </a:lnTo>
                  <a:lnTo>
                    <a:pt x="34" y="1414"/>
                  </a:lnTo>
                  <a:lnTo>
                    <a:pt x="101" y="2020"/>
                  </a:lnTo>
                  <a:lnTo>
                    <a:pt x="202" y="2626"/>
                  </a:lnTo>
                  <a:lnTo>
                    <a:pt x="236" y="2660"/>
                  </a:lnTo>
                  <a:lnTo>
                    <a:pt x="303" y="2694"/>
                  </a:lnTo>
                  <a:lnTo>
                    <a:pt x="404" y="2660"/>
                  </a:lnTo>
                  <a:lnTo>
                    <a:pt x="404" y="2559"/>
                  </a:lnTo>
                  <a:lnTo>
                    <a:pt x="404" y="2492"/>
                  </a:lnTo>
                  <a:lnTo>
                    <a:pt x="876" y="2593"/>
                  </a:lnTo>
                  <a:lnTo>
                    <a:pt x="1852" y="2593"/>
                  </a:lnTo>
                  <a:lnTo>
                    <a:pt x="2088" y="2559"/>
                  </a:lnTo>
                  <a:lnTo>
                    <a:pt x="2290" y="2492"/>
                  </a:lnTo>
                  <a:lnTo>
                    <a:pt x="2357" y="2458"/>
                  </a:lnTo>
                  <a:lnTo>
                    <a:pt x="2357" y="2391"/>
                  </a:lnTo>
                  <a:lnTo>
                    <a:pt x="2424" y="2391"/>
                  </a:lnTo>
                  <a:lnTo>
                    <a:pt x="2458" y="2357"/>
                  </a:lnTo>
                  <a:lnTo>
                    <a:pt x="2492" y="2323"/>
                  </a:lnTo>
                  <a:lnTo>
                    <a:pt x="2492" y="1785"/>
                  </a:lnTo>
                  <a:lnTo>
                    <a:pt x="2492" y="1246"/>
                  </a:lnTo>
                  <a:lnTo>
                    <a:pt x="2458" y="707"/>
                  </a:lnTo>
                  <a:lnTo>
                    <a:pt x="2391" y="169"/>
                  </a:lnTo>
                  <a:lnTo>
                    <a:pt x="2424" y="101"/>
                  </a:lnTo>
                  <a:lnTo>
                    <a:pt x="2424" y="68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>
              <a:defPPr>
                <a:defRPr lang="en-US"/>
              </a:defPPr>
              <a:lvl1pPr marL="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286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29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571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715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857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00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38" name="Google Shape;938;p6"/>
            <p:cNvSpPr/>
            <p:nvPr>
              <p:custDataLst>
                <p:tags r:id="rId95"/>
              </p:custDataLst>
            </p:nvPr>
          </p:nvSpPr>
          <p:spPr>
            <a:xfrm>
              <a:off x="6826650" y="4567825"/>
              <a:ext cx="297975" cy="292925"/>
            </a:xfrm>
            <a:custGeom>
              <a:avLst/>
              <a:gdLst/>
              <a:ahLst/>
              <a:cxnLst/>
              <a:rect l="l" t="t" r="r" b="b"/>
              <a:pathLst>
                <a:path w="11919" h="11717" extrusionOk="0">
                  <a:moveTo>
                    <a:pt x="270" y="6532"/>
                  </a:moveTo>
                  <a:lnTo>
                    <a:pt x="303" y="6734"/>
                  </a:lnTo>
                  <a:lnTo>
                    <a:pt x="371" y="6936"/>
                  </a:lnTo>
                  <a:lnTo>
                    <a:pt x="573" y="7273"/>
                  </a:lnTo>
                  <a:lnTo>
                    <a:pt x="808" y="7609"/>
                  </a:lnTo>
                  <a:lnTo>
                    <a:pt x="977" y="7744"/>
                  </a:lnTo>
                  <a:lnTo>
                    <a:pt x="1111" y="7845"/>
                  </a:lnTo>
                  <a:lnTo>
                    <a:pt x="1078" y="8148"/>
                  </a:lnTo>
                  <a:lnTo>
                    <a:pt x="1078" y="8451"/>
                  </a:lnTo>
                  <a:lnTo>
                    <a:pt x="1111" y="8721"/>
                  </a:lnTo>
                  <a:lnTo>
                    <a:pt x="1145" y="9024"/>
                  </a:lnTo>
                  <a:lnTo>
                    <a:pt x="1212" y="9158"/>
                  </a:lnTo>
                  <a:lnTo>
                    <a:pt x="943" y="8956"/>
                  </a:lnTo>
                  <a:lnTo>
                    <a:pt x="707" y="8687"/>
                  </a:lnTo>
                  <a:lnTo>
                    <a:pt x="505" y="8418"/>
                  </a:lnTo>
                  <a:lnTo>
                    <a:pt x="371" y="8115"/>
                  </a:lnTo>
                  <a:lnTo>
                    <a:pt x="270" y="7811"/>
                  </a:lnTo>
                  <a:lnTo>
                    <a:pt x="236" y="7508"/>
                  </a:lnTo>
                  <a:lnTo>
                    <a:pt x="202" y="7205"/>
                  </a:lnTo>
                  <a:lnTo>
                    <a:pt x="236" y="6869"/>
                  </a:lnTo>
                  <a:lnTo>
                    <a:pt x="270" y="6532"/>
                  </a:lnTo>
                  <a:close/>
                  <a:moveTo>
                    <a:pt x="2593" y="1"/>
                  </a:moveTo>
                  <a:lnTo>
                    <a:pt x="2559" y="34"/>
                  </a:lnTo>
                  <a:lnTo>
                    <a:pt x="2222" y="607"/>
                  </a:lnTo>
                  <a:lnTo>
                    <a:pt x="1953" y="1179"/>
                  </a:lnTo>
                  <a:lnTo>
                    <a:pt x="1650" y="1785"/>
                  </a:lnTo>
                  <a:lnTo>
                    <a:pt x="1414" y="2391"/>
                  </a:lnTo>
                  <a:lnTo>
                    <a:pt x="943" y="3637"/>
                  </a:lnTo>
                  <a:lnTo>
                    <a:pt x="539" y="4849"/>
                  </a:lnTo>
                  <a:lnTo>
                    <a:pt x="236" y="5825"/>
                  </a:lnTo>
                  <a:lnTo>
                    <a:pt x="101" y="6364"/>
                  </a:lnTo>
                  <a:lnTo>
                    <a:pt x="0" y="6869"/>
                  </a:lnTo>
                  <a:lnTo>
                    <a:pt x="0" y="7374"/>
                  </a:lnTo>
                  <a:lnTo>
                    <a:pt x="0" y="7643"/>
                  </a:lnTo>
                  <a:lnTo>
                    <a:pt x="68" y="7879"/>
                  </a:lnTo>
                  <a:lnTo>
                    <a:pt x="135" y="8148"/>
                  </a:lnTo>
                  <a:lnTo>
                    <a:pt x="236" y="8384"/>
                  </a:lnTo>
                  <a:lnTo>
                    <a:pt x="371" y="8586"/>
                  </a:lnTo>
                  <a:lnTo>
                    <a:pt x="539" y="8822"/>
                  </a:lnTo>
                  <a:lnTo>
                    <a:pt x="909" y="9192"/>
                  </a:lnTo>
                  <a:lnTo>
                    <a:pt x="1347" y="9562"/>
                  </a:lnTo>
                  <a:lnTo>
                    <a:pt x="1818" y="9865"/>
                  </a:lnTo>
                  <a:lnTo>
                    <a:pt x="2323" y="10135"/>
                  </a:lnTo>
                  <a:lnTo>
                    <a:pt x="2828" y="10370"/>
                  </a:lnTo>
                  <a:lnTo>
                    <a:pt x="3367" y="10572"/>
                  </a:lnTo>
                  <a:lnTo>
                    <a:pt x="4411" y="10909"/>
                  </a:lnTo>
                  <a:lnTo>
                    <a:pt x="5050" y="11077"/>
                  </a:lnTo>
                  <a:lnTo>
                    <a:pt x="5690" y="11212"/>
                  </a:lnTo>
                  <a:lnTo>
                    <a:pt x="6970" y="11414"/>
                  </a:lnTo>
                  <a:lnTo>
                    <a:pt x="8249" y="11582"/>
                  </a:lnTo>
                  <a:lnTo>
                    <a:pt x="9528" y="11717"/>
                  </a:lnTo>
                  <a:lnTo>
                    <a:pt x="9596" y="11717"/>
                  </a:lnTo>
                  <a:lnTo>
                    <a:pt x="9629" y="11650"/>
                  </a:lnTo>
                  <a:lnTo>
                    <a:pt x="9596" y="11549"/>
                  </a:lnTo>
                  <a:lnTo>
                    <a:pt x="9528" y="11515"/>
                  </a:lnTo>
                  <a:lnTo>
                    <a:pt x="7576" y="11313"/>
                  </a:lnTo>
                  <a:lnTo>
                    <a:pt x="6566" y="11178"/>
                  </a:lnTo>
                  <a:lnTo>
                    <a:pt x="5555" y="11010"/>
                  </a:lnTo>
                  <a:lnTo>
                    <a:pt x="4579" y="10774"/>
                  </a:lnTo>
                  <a:lnTo>
                    <a:pt x="4074" y="10640"/>
                  </a:lnTo>
                  <a:lnTo>
                    <a:pt x="3603" y="10471"/>
                  </a:lnTo>
                  <a:lnTo>
                    <a:pt x="3131" y="10303"/>
                  </a:lnTo>
                  <a:lnTo>
                    <a:pt x="2660" y="10067"/>
                  </a:lnTo>
                  <a:lnTo>
                    <a:pt x="2222" y="9865"/>
                  </a:lnTo>
                  <a:lnTo>
                    <a:pt x="1818" y="9596"/>
                  </a:lnTo>
                  <a:lnTo>
                    <a:pt x="1549" y="9226"/>
                  </a:lnTo>
                  <a:lnTo>
                    <a:pt x="1448" y="9057"/>
                  </a:lnTo>
                  <a:lnTo>
                    <a:pt x="1347" y="8822"/>
                  </a:lnTo>
                  <a:lnTo>
                    <a:pt x="1313" y="8620"/>
                  </a:lnTo>
                  <a:lnTo>
                    <a:pt x="1313" y="8384"/>
                  </a:lnTo>
                  <a:lnTo>
                    <a:pt x="1280" y="8148"/>
                  </a:lnTo>
                  <a:lnTo>
                    <a:pt x="1246" y="7912"/>
                  </a:lnTo>
                  <a:lnTo>
                    <a:pt x="1313" y="7879"/>
                  </a:lnTo>
                  <a:lnTo>
                    <a:pt x="1347" y="7811"/>
                  </a:lnTo>
                  <a:lnTo>
                    <a:pt x="1313" y="7744"/>
                  </a:lnTo>
                  <a:lnTo>
                    <a:pt x="1280" y="7710"/>
                  </a:lnTo>
                  <a:lnTo>
                    <a:pt x="1044" y="7542"/>
                  </a:lnTo>
                  <a:lnTo>
                    <a:pt x="876" y="7340"/>
                  </a:lnTo>
                  <a:lnTo>
                    <a:pt x="707" y="7104"/>
                  </a:lnTo>
                  <a:lnTo>
                    <a:pt x="539" y="6869"/>
                  </a:lnTo>
                  <a:lnTo>
                    <a:pt x="472" y="6633"/>
                  </a:lnTo>
                  <a:lnTo>
                    <a:pt x="404" y="6431"/>
                  </a:lnTo>
                  <a:lnTo>
                    <a:pt x="404" y="5960"/>
                  </a:lnTo>
                  <a:lnTo>
                    <a:pt x="640" y="5185"/>
                  </a:lnTo>
                  <a:lnTo>
                    <a:pt x="909" y="4445"/>
                  </a:lnTo>
                  <a:lnTo>
                    <a:pt x="1313" y="3367"/>
                  </a:lnTo>
                  <a:lnTo>
                    <a:pt x="1751" y="2290"/>
                  </a:lnTo>
                  <a:lnTo>
                    <a:pt x="2189" y="1246"/>
                  </a:lnTo>
                  <a:lnTo>
                    <a:pt x="2593" y="169"/>
                  </a:lnTo>
                  <a:lnTo>
                    <a:pt x="2727" y="304"/>
                  </a:lnTo>
                  <a:lnTo>
                    <a:pt x="2896" y="405"/>
                  </a:lnTo>
                  <a:lnTo>
                    <a:pt x="3098" y="506"/>
                  </a:lnTo>
                  <a:lnTo>
                    <a:pt x="3266" y="573"/>
                  </a:lnTo>
                  <a:lnTo>
                    <a:pt x="3670" y="640"/>
                  </a:lnTo>
                  <a:lnTo>
                    <a:pt x="4074" y="708"/>
                  </a:lnTo>
                  <a:lnTo>
                    <a:pt x="4714" y="842"/>
                  </a:lnTo>
                  <a:lnTo>
                    <a:pt x="5353" y="1011"/>
                  </a:lnTo>
                  <a:lnTo>
                    <a:pt x="6599" y="1415"/>
                  </a:lnTo>
                  <a:lnTo>
                    <a:pt x="7879" y="1785"/>
                  </a:lnTo>
                  <a:lnTo>
                    <a:pt x="9192" y="2088"/>
                  </a:lnTo>
                  <a:lnTo>
                    <a:pt x="10505" y="2324"/>
                  </a:lnTo>
                  <a:lnTo>
                    <a:pt x="11818" y="2492"/>
                  </a:lnTo>
                  <a:lnTo>
                    <a:pt x="11885" y="2492"/>
                  </a:lnTo>
                  <a:lnTo>
                    <a:pt x="11919" y="2425"/>
                  </a:lnTo>
                  <a:lnTo>
                    <a:pt x="11885" y="2324"/>
                  </a:lnTo>
                  <a:lnTo>
                    <a:pt x="11818" y="2290"/>
                  </a:lnTo>
                  <a:lnTo>
                    <a:pt x="10572" y="2122"/>
                  </a:lnTo>
                  <a:lnTo>
                    <a:pt x="9326" y="1920"/>
                  </a:lnTo>
                  <a:lnTo>
                    <a:pt x="8114" y="1650"/>
                  </a:lnTo>
                  <a:lnTo>
                    <a:pt x="6902" y="1314"/>
                  </a:lnTo>
                  <a:lnTo>
                    <a:pt x="5825" y="977"/>
                  </a:lnTo>
                  <a:lnTo>
                    <a:pt x="4781" y="674"/>
                  </a:lnTo>
                  <a:lnTo>
                    <a:pt x="4242" y="539"/>
                  </a:lnTo>
                  <a:lnTo>
                    <a:pt x="3670" y="438"/>
                  </a:lnTo>
                  <a:lnTo>
                    <a:pt x="3165" y="304"/>
                  </a:lnTo>
                  <a:lnTo>
                    <a:pt x="2896" y="236"/>
                  </a:lnTo>
                  <a:lnTo>
                    <a:pt x="2626" y="102"/>
                  </a:lnTo>
                  <a:lnTo>
                    <a:pt x="2626" y="68"/>
                  </a:lnTo>
                  <a:lnTo>
                    <a:pt x="2626" y="34"/>
                  </a:lnTo>
                  <a:lnTo>
                    <a:pt x="262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>
              <a:defPPr>
                <a:defRPr lang="en-US"/>
              </a:defPPr>
              <a:lvl1pPr marL="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286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29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571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715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857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00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39" name="Google Shape;939;p6"/>
            <p:cNvSpPr/>
            <p:nvPr>
              <p:custDataLst>
                <p:tags r:id="rId96"/>
              </p:custDataLst>
            </p:nvPr>
          </p:nvSpPr>
          <p:spPr>
            <a:xfrm>
              <a:off x="4570050" y="3149550"/>
              <a:ext cx="64825" cy="75775"/>
            </a:xfrm>
            <a:custGeom>
              <a:avLst/>
              <a:gdLst/>
              <a:ahLst/>
              <a:cxnLst/>
              <a:rect l="l" t="t" r="r" b="b"/>
              <a:pathLst>
                <a:path w="2593" h="3031" extrusionOk="0">
                  <a:moveTo>
                    <a:pt x="2424" y="1"/>
                  </a:moveTo>
                  <a:lnTo>
                    <a:pt x="2391" y="34"/>
                  </a:lnTo>
                  <a:lnTo>
                    <a:pt x="2357" y="68"/>
                  </a:lnTo>
                  <a:lnTo>
                    <a:pt x="2054" y="68"/>
                  </a:lnTo>
                  <a:lnTo>
                    <a:pt x="1785" y="102"/>
                  </a:lnTo>
                  <a:lnTo>
                    <a:pt x="1212" y="203"/>
                  </a:lnTo>
                  <a:lnTo>
                    <a:pt x="909" y="203"/>
                  </a:lnTo>
                  <a:lnTo>
                    <a:pt x="606" y="135"/>
                  </a:lnTo>
                  <a:lnTo>
                    <a:pt x="303" y="135"/>
                  </a:lnTo>
                  <a:lnTo>
                    <a:pt x="169" y="169"/>
                  </a:lnTo>
                  <a:lnTo>
                    <a:pt x="34" y="236"/>
                  </a:lnTo>
                  <a:lnTo>
                    <a:pt x="0" y="270"/>
                  </a:lnTo>
                  <a:lnTo>
                    <a:pt x="0" y="304"/>
                  </a:lnTo>
                  <a:lnTo>
                    <a:pt x="68" y="338"/>
                  </a:lnTo>
                  <a:lnTo>
                    <a:pt x="303" y="371"/>
                  </a:lnTo>
                  <a:lnTo>
                    <a:pt x="539" y="405"/>
                  </a:lnTo>
                  <a:lnTo>
                    <a:pt x="1044" y="439"/>
                  </a:lnTo>
                  <a:lnTo>
                    <a:pt x="1381" y="439"/>
                  </a:lnTo>
                  <a:lnTo>
                    <a:pt x="1684" y="371"/>
                  </a:lnTo>
                  <a:lnTo>
                    <a:pt x="2020" y="304"/>
                  </a:lnTo>
                  <a:lnTo>
                    <a:pt x="2357" y="304"/>
                  </a:lnTo>
                  <a:lnTo>
                    <a:pt x="2323" y="809"/>
                  </a:lnTo>
                  <a:lnTo>
                    <a:pt x="2357" y="1314"/>
                  </a:lnTo>
                  <a:lnTo>
                    <a:pt x="2357" y="1954"/>
                  </a:lnTo>
                  <a:lnTo>
                    <a:pt x="2357" y="2290"/>
                  </a:lnTo>
                  <a:lnTo>
                    <a:pt x="2424" y="2627"/>
                  </a:lnTo>
                  <a:lnTo>
                    <a:pt x="2357" y="2593"/>
                  </a:lnTo>
                  <a:lnTo>
                    <a:pt x="1751" y="2661"/>
                  </a:lnTo>
                  <a:lnTo>
                    <a:pt x="1111" y="2728"/>
                  </a:lnTo>
                  <a:lnTo>
                    <a:pt x="606" y="2795"/>
                  </a:lnTo>
                  <a:lnTo>
                    <a:pt x="337" y="2863"/>
                  </a:lnTo>
                  <a:lnTo>
                    <a:pt x="101" y="2964"/>
                  </a:lnTo>
                  <a:lnTo>
                    <a:pt x="371" y="3031"/>
                  </a:lnTo>
                  <a:lnTo>
                    <a:pt x="606" y="2997"/>
                  </a:lnTo>
                  <a:lnTo>
                    <a:pt x="1111" y="2930"/>
                  </a:lnTo>
                  <a:lnTo>
                    <a:pt x="1751" y="2863"/>
                  </a:lnTo>
                  <a:lnTo>
                    <a:pt x="2357" y="2795"/>
                  </a:lnTo>
                  <a:lnTo>
                    <a:pt x="2424" y="2762"/>
                  </a:lnTo>
                  <a:lnTo>
                    <a:pt x="2458" y="2728"/>
                  </a:lnTo>
                  <a:lnTo>
                    <a:pt x="2458" y="2762"/>
                  </a:lnTo>
                  <a:lnTo>
                    <a:pt x="2525" y="2762"/>
                  </a:lnTo>
                  <a:lnTo>
                    <a:pt x="2559" y="2728"/>
                  </a:lnTo>
                  <a:lnTo>
                    <a:pt x="2593" y="2425"/>
                  </a:lnTo>
                  <a:lnTo>
                    <a:pt x="2593" y="2122"/>
                  </a:lnTo>
                  <a:lnTo>
                    <a:pt x="2593" y="1516"/>
                  </a:lnTo>
                  <a:lnTo>
                    <a:pt x="2559" y="775"/>
                  </a:lnTo>
                  <a:lnTo>
                    <a:pt x="2559" y="439"/>
                  </a:lnTo>
                  <a:lnTo>
                    <a:pt x="2492" y="68"/>
                  </a:lnTo>
                  <a:lnTo>
                    <a:pt x="2492" y="34"/>
                  </a:lnTo>
                  <a:lnTo>
                    <a:pt x="24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>
              <a:defPPr>
                <a:defRPr lang="en-US"/>
              </a:defPPr>
              <a:lvl1pPr marL="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286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29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571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715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857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00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40" name="Google Shape;940;p6"/>
            <p:cNvSpPr/>
            <p:nvPr>
              <p:custDataLst>
                <p:tags r:id="rId97"/>
              </p:custDataLst>
            </p:nvPr>
          </p:nvSpPr>
          <p:spPr>
            <a:xfrm>
              <a:off x="4134050" y="3160500"/>
              <a:ext cx="342600" cy="82500"/>
            </a:xfrm>
            <a:custGeom>
              <a:avLst/>
              <a:gdLst/>
              <a:ahLst/>
              <a:cxnLst/>
              <a:rect l="l" t="t" r="r" b="b"/>
              <a:pathLst>
                <a:path w="13703" h="3300" extrusionOk="0">
                  <a:moveTo>
                    <a:pt x="13366" y="337"/>
                  </a:moveTo>
                  <a:lnTo>
                    <a:pt x="13366" y="674"/>
                  </a:lnTo>
                  <a:lnTo>
                    <a:pt x="13366" y="1011"/>
                  </a:lnTo>
                  <a:lnTo>
                    <a:pt x="13434" y="2593"/>
                  </a:lnTo>
                  <a:lnTo>
                    <a:pt x="13400" y="2559"/>
                  </a:lnTo>
                  <a:lnTo>
                    <a:pt x="13030" y="2492"/>
                  </a:lnTo>
                  <a:lnTo>
                    <a:pt x="12659" y="2458"/>
                  </a:lnTo>
                  <a:lnTo>
                    <a:pt x="11986" y="2458"/>
                  </a:lnTo>
                  <a:lnTo>
                    <a:pt x="11279" y="2526"/>
                  </a:lnTo>
                  <a:lnTo>
                    <a:pt x="10572" y="2627"/>
                  </a:lnTo>
                  <a:lnTo>
                    <a:pt x="9697" y="2728"/>
                  </a:lnTo>
                  <a:lnTo>
                    <a:pt x="8855" y="2795"/>
                  </a:lnTo>
                  <a:lnTo>
                    <a:pt x="7171" y="2862"/>
                  </a:lnTo>
                  <a:lnTo>
                    <a:pt x="5488" y="2896"/>
                  </a:lnTo>
                  <a:lnTo>
                    <a:pt x="3805" y="2930"/>
                  </a:lnTo>
                  <a:lnTo>
                    <a:pt x="2088" y="2963"/>
                  </a:lnTo>
                  <a:lnTo>
                    <a:pt x="1246" y="2997"/>
                  </a:lnTo>
                  <a:lnTo>
                    <a:pt x="438" y="3064"/>
                  </a:lnTo>
                  <a:lnTo>
                    <a:pt x="404" y="2761"/>
                  </a:lnTo>
                  <a:lnTo>
                    <a:pt x="371" y="2425"/>
                  </a:lnTo>
                  <a:lnTo>
                    <a:pt x="270" y="1751"/>
                  </a:lnTo>
                  <a:lnTo>
                    <a:pt x="202" y="1145"/>
                  </a:lnTo>
                  <a:lnTo>
                    <a:pt x="135" y="842"/>
                  </a:lnTo>
                  <a:lnTo>
                    <a:pt x="68" y="573"/>
                  </a:lnTo>
                  <a:lnTo>
                    <a:pt x="1751" y="573"/>
                  </a:lnTo>
                  <a:lnTo>
                    <a:pt x="3434" y="539"/>
                  </a:lnTo>
                  <a:lnTo>
                    <a:pt x="6801" y="438"/>
                  </a:lnTo>
                  <a:lnTo>
                    <a:pt x="13366" y="337"/>
                  </a:lnTo>
                  <a:close/>
                  <a:moveTo>
                    <a:pt x="13467" y="1"/>
                  </a:moveTo>
                  <a:lnTo>
                    <a:pt x="13400" y="68"/>
                  </a:lnTo>
                  <a:lnTo>
                    <a:pt x="6801" y="236"/>
                  </a:lnTo>
                  <a:lnTo>
                    <a:pt x="3434" y="270"/>
                  </a:lnTo>
                  <a:lnTo>
                    <a:pt x="1751" y="304"/>
                  </a:lnTo>
                  <a:lnTo>
                    <a:pt x="68" y="371"/>
                  </a:lnTo>
                  <a:lnTo>
                    <a:pt x="34" y="405"/>
                  </a:lnTo>
                  <a:lnTo>
                    <a:pt x="0" y="438"/>
                  </a:lnTo>
                  <a:lnTo>
                    <a:pt x="0" y="506"/>
                  </a:lnTo>
                  <a:lnTo>
                    <a:pt x="0" y="842"/>
                  </a:lnTo>
                  <a:lnTo>
                    <a:pt x="0" y="1145"/>
                  </a:lnTo>
                  <a:lnTo>
                    <a:pt x="68" y="1751"/>
                  </a:lnTo>
                  <a:lnTo>
                    <a:pt x="135" y="2526"/>
                  </a:lnTo>
                  <a:lnTo>
                    <a:pt x="169" y="2896"/>
                  </a:lnTo>
                  <a:lnTo>
                    <a:pt x="270" y="3266"/>
                  </a:lnTo>
                  <a:lnTo>
                    <a:pt x="303" y="3300"/>
                  </a:lnTo>
                  <a:lnTo>
                    <a:pt x="337" y="3300"/>
                  </a:lnTo>
                  <a:lnTo>
                    <a:pt x="404" y="3266"/>
                  </a:lnTo>
                  <a:lnTo>
                    <a:pt x="404" y="3233"/>
                  </a:lnTo>
                  <a:lnTo>
                    <a:pt x="1212" y="3266"/>
                  </a:lnTo>
                  <a:lnTo>
                    <a:pt x="2054" y="3266"/>
                  </a:lnTo>
                  <a:lnTo>
                    <a:pt x="3670" y="3233"/>
                  </a:lnTo>
                  <a:lnTo>
                    <a:pt x="6936" y="3098"/>
                  </a:lnTo>
                  <a:lnTo>
                    <a:pt x="8518" y="3031"/>
                  </a:lnTo>
                  <a:lnTo>
                    <a:pt x="9326" y="2997"/>
                  </a:lnTo>
                  <a:lnTo>
                    <a:pt x="10101" y="2930"/>
                  </a:lnTo>
                  <a:lnTo>
                    <a:pt x="10909" y="2829"/>
                  </a:lnTo>
                  <a:lnTo>
                    <a:pt x="11717" y="2728"/>
                  </a:lnTo>
                  <a:lnTo>
                    <a:pt x="12525" y="2728"/>
                  </a:lnTo>
                  <a:lnTo>
                    <a:pt x="12929" y="2761"/>
                  </a:lnTo>
                  <a:lnTo>
                    <a:pt x="13333" y="2795"/>
                  </a:lnTo>
                  <a:lnTo>
                    <a:pt x="13434" y="2795"/>
                  </a:lnTo>
                  <a:lnTo>
                    <a:pt x="13467" y="2694"/>
                  </a:lnTo>
                  <a:lnTo>
                    <a:pt x="13535" y="2728"/>
                  </a:lnTo>
                  <a:lnTo>
                    <a:pt x="13602" y="2728"/>
                  </a:lnTo>
                  <a:lnTo>
                    <a:pt x="13669" y="2660"/>
                  </a:lnTo>
                  <a:lnTo>
                    <a:pt x="13703" y="2593"/>
                  </a:lnTo>
                  <a:lnTo>
                    <a:pt x="13636" y="1179"/>
                  </a:lnTo>
                  <a:lnTo>
                    <a:pt x="13636" y="741"/>
                  </a:lnTo>
                  <a:lnTo>
                    <a:pt x="13636" y="539"/>
                  </a:lnTo>
                  <a:lnTo>
                    <a:pt x="13602" y="304"/>
                  </a:lnTo>
                  <a:lnTo>
                    <a:pt x="13636" y="270"/>
                  </a:lnTo>
                  <a:lnTo>
                    <a:pt x="13669" y="169"/>
                  </a:lnTo>
                  <a:lnTo>
                    <a:pt x="13602" y="102"/>
                  </a:lnTo>
                  <a:lnTo>
                    <a:pt x="13535" y="68"/>
                  </a:lnTo>
                  <a:lnTo>
                    <a:pt x="13501" y="68"/>
                  </a:lnTo>
                  <a:lnTo>
                    <a:pt x="1346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>
              <a:defPPr>
                <a:defRPr lang="en-US"/>
              </a:defPPr>
              <a:lvl1pPr marL="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286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29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571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715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857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00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41" name="Google Shape;941;p6"/>
            <p:cNvSpPr/>
            <p:nvPr>
              <p:custDataLst>
                <p:tags r:id="rId98"/>
              </p:custDataLst>
            </p:nvPr>
          </p:nvSpPr>
          <p:spPr>
            <a:xfrm>
              <a:off x="4573400" y="3096525"/>
              <a:ext cx="17700" cy="16025"/>
            </a:xfrm>
            <a:custGeom>
              <a:avLst/>
              <a:gdLst/>
              <a:ahLst/>
              <a:cxnLst/>
              <a:rect l="l" t="t" r="r" b="b"/>
              <a:pathLst>
                <a:path w="708" h="641" extrusionOk="0">
                  <a:moveTo>
                    <a:pt x="68" y="1"/>
                  </a:moveTo>
                  <a:lnTo>
                    <a:pt x="1" y="34"/>
                  </a:lnTo>
                  <a:lnTo>
                    <a:pt x="1" y="68"/>
                  </a:lnTo>
                  <a:lnTo>
                    <a:pt x="35" y="102"/>
                  </a:lnTo>
                  <a:lnTo>
                    <a:pt x="169" y="203"/>
                  </a:lnTo>
                  <a:lnTo>
                    <a:pt x="371" y="270"/>
                  </a:lnTo>
                  <a:lnTo>
                    <a:pt x="102" y="472"/>
                  </a:lnTo>
                  <a:lnTo>
                    <a:pt x="68" y="539"/>
                  </a:lnTo>
                  <a:lnTo>
                    <a:pt x="102" y="607"/>
                  </a:lnTo>
                  <a:lnTo>
                    <a:pt x="169" y="640"/>
                  </a:lnTo>
                  <a:lnTo>
                    <a:pt x="237" y="640"/>
                  </a:lnTo>
                  <a:lnTo>
                    <a:pt x="439" y="472"/>
                  </a:lnTo>
                  <a:lnTo>
                    <a:pt x="641" y="304"/>
                  </a:lnTo>
                  <a:lnTo>
                    <a:pt x="674" y="270"/>
                  </a:lnTo>
                  <a:lnTo>
                    <a:pt x="708" y="203"/>
                  </a:lnTo>
                  <a:lnTo>
                    <a:pt x="674" y="169"/>
                  </a:lnTo>
                  <a:lnTo>
                    <a:pt x="607" y="135"/>
                  </a:lnTo>
                  <a:lnTo>
                    <a:pt x="338" y="3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>
              <a:defPPr>
                <a:defRPr lang="en-US"/>
              </a:defPPr>
              <a:lvl1pPr marL="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286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29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571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715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857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00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42" name="Google Shape;942;p6"/>
            <p:cNvSpPr/>
            <p:nvPr>
              <p:custDataLst>
                <p:tags r:id="rId99"/>
              </p:custDataLst>
            </p:nvPr>
          </p:nvSpPr>
          <p:spPr>
            <a:xfrm>
              <a:off x="3843650" y="3111675"/>
              <a:ext cx="69900" cy="65675"/>
            </a:xfrm>
            <a:custGeom>
              <a:avLst/>
              <a:gdLst/>
              <a:ahLst/>
              <a:cxnLst/>
              <a:rect l="l" t="t" r="r" b="b"/>
              <a:pathLst>
                <a:path w="2796" h="2627" extrusionOk="0">
                  <a:moveTo>
                    <a:pt x="2627" y="1"/>
                  </a:moveTo>
                  <a:lnTo>
                    <a:pt x="2593" y="34"/>
                  </a:lnTo>
                  <a:lnTo>
                    <a:pt x="2560" y="68"/>
                  </a:lnTo>
                  <a:lnTo>
                    <a:pt x="2492" y="236"/>
                  </a:lnTo>
                  <a:lnTo>
                    <a:pt x="1819" y="169"/>
                  </a:lnTo>
                  <a:lnTo>
                    <a:pt x="1145" y="135"/>
                  </a:lnTo>
                  <a:lnTo>
                    <a:pt x="573" y="135"/>
                  </a:lnTo>
                  <a:lnTo>
                    <a:pt x="1" y="169"/>
                  </a:lnTo>
                  <a:lnTo>
                    <a:pt x="1" y="371"/>
                  </a:lnTo>
                  <a:lnTo>
                    <a:pt x="1684" y="371"/>
                  </a:lnTo>
                  <a:lnTo>
                    <a:pt x="2458" y="405"/>
                  </a:lnTo>
                  <a:lnTo>
                    <a:pt x="2425" y="876"/>
                  </a:lnTo>
                  <a:lnTo>
                    <a:pt x="2458" y="1347"/>
                  </a:lnTo>
                  <a:lnTo>
                    <a:pt x="2526" y="2257"/>
                  </a:lnTo>
                  <a:lnTo>
                    <a:pt x="1953" y="2324"/>
                  </a:lnTo>
                  <a:lnTo>
                    <a:pt x="1179" y="2358"/>
                  </a:lnTo>
                  <a:lnTo>
                    <a:pt x="472" y="2391"/>
                  </a:lnTo>
                  <a:lnTo>
                    <a:pt x="169" y="2358"/>
                  </a:lnTo>
                  <a:lnTo>
                    <a:pt x="1" y="2324"/>
                  </a:lnTo>
                  <a:lnTo>
                    <a:pt x="1" y="2492"/>
                  </a:lnTo>
                  <a:lnTo>
                    <a:pt x="640" y="2593"/>
                  </a:lnTo>
                  <a:lnTo>
                    <a:pt x="1314" y="2627"/>
                  </a:lnTo>
                  <a:lnTo>
                    <a:pt x="1987" y="2560"/>
                  </a:lnTo>
                  <a:lnTo>
                    <a:pt x="2627" y="2459"/>
                  </a:lnTo>
                  <a:lnTo>
                    <a:pt x="2728" y="2459"/>
                  </a:lnTo>
                  <a:lnTo>
                    <a:pt x="2795" y="2391"/>
                  </a:lnTo>
                  <a:lnTo>
                    <a:pt x="2795" y="2324"/>
                  </a:lnTo>
                  <a:lnTo>
                    <a:pt x="2728" y="1718"/>
                  </a:lnTo>
                  <a:lnTo>
                    <a:pt x="2694" y="1112"/>
                  </a:lnTo>
                  <a:lnTo>
                    <a:pt x="2728" y="573"/>
                  </a:lnTo>
                  <a:lnTo>
                    <a:pt x="2728" y="337"/>
                  </a:lnTo>
                  <a:lnTo>
                    <a:pt x="2694" y="68"/>
                  </a:lnTo>
                  <a:lnTo>
                    <a:pt x="2661" y="34"/>
                  </a:lnTo>
                  <a:lnTo>
                    <a:pt x="262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>
              <a:defPPr>
                <a:defRPr lang="en-US"/>
              </a:defPPr>
              <a:lvl1pPr marL="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286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29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571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715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857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00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43" name="Google Shape;943;p6"/>
            <p:cNvSpPr/>
            <p:nvPr>
              <p:custDataLst>
                <p:tags r:id="rId100"/>
              </p:custDataLst>
            </p:nvPr>
          </p:nvSpPr>
          <p:spPr>
            <a:xfrm>
              <a:off x="3974950" y="2891150"/>
              <a:ext cx="60650" cy="10125"/>
            </a:xfrm>
            <a:custGeom>
              <a:avLst/>
              <a:gdLst/>
              <a:ahLst/>
              <a:cxnLst/>
              <a:rect l="l" t="t" r="r" b="b"/>
              <a:pathLst>
                <a:path w="2426" h="405" extrusionOk="0">
                  <a:moveTo>
                    <a:pt x="2189" y="1"/>
                  </a:moveTo>
                  <a:lnTo>
                    <a:pt x="2223" y="169"/>
                  </a:lnTo>
                  <a:lnTo>
                    <a:pt x="1684" y="169"/>
                  </a:lnTo>
                  <a:lnTo>
                    <a:pt x="1112" y="203"/>
                  </a:lnTo>
                  <a:lnTo>
                    <a:pt x="540" y="169"/>
                  </a:lnTo>
                  <a:lnTo>
                    <a:pt x="270" y="169"/>
                  </a:lnTo>
                  <a:lnTo>
                    <a:pt x="1" y="236"/>
                  </a:lnTo>
                  <a:lnTo>
                    <a:pt x="237" y="304"/>
                  </a:lnTo>
                  <a:lnTo>
                    <a:pt x="472" y="337"/>
                  </a:lnTo>
                  <a:lnTo>
                    <a:pt x="977" y="371"/>
                  </a:lnTo>
                  <a:lnTo>
                    <a:pt x="1651" y="405"/>
                  </a:lnTo>
                  <a:lnTo>
                    <a:pt x="1954" y="371"/>
                  </a:lnTo>
                  <a:lnTo>
                    <a:pt x="2290" y="270"/>
                  </a:lnTo>
                  <a:lnTo>
                    <a:pt x="2358" y="270"/>
                  </a:lnTo>
                  <a:lnTo>
                    <a:pt x="2391" y="236"/>
                  </a:lnTo>
                  <a:lnTo>
                    <a:pt x="2425" y="203"/>
                  </a:lnTo>
                  <a:lnTo>
                    <a:pt x="239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>
              <a:defPPr>
                <a:defRPr lang="en-US"/>
              </a:defPPr>
              <a:lvl1pPr marL="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286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29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571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715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857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00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44" name="Google Shape;944;p6"/>
            <p:cNvSpPr/>
            <p:nvPr>
              <p:custDataLst>
                <p:tags r:id="rId101"/>
              </p:custDataLst>
            </p:nvPr>
          </p:nvSpPr>
          <p:spPr>
            <a:xfrm>
              <a:off x="3843650" y="3181550"/>
              <a:ext cx="53900" cy="69875"/>
            </a:xfrm>
            <a:custGeom>
              <a:avLst/>
              <a:gdLst/>
              <a:ahLst/>
              <a:cxnLst/>
              <a:rect l="l" t="t" r="r" b="b"/>
              <a:pathLst>
                <a:path w="2156" h="2795" extrusionOk="0">
                  <a:moveTo>
                    <a:pt x="1583" y="0"/>
                  </a:moveTo>
                  <a:lnTo>
                    <a:pt x="1179" y="34"/>
                  </a:lnTo>
                  <a:lnTo>
                    <a:pt x="607" y="68"/>
                  </a:lnTo>
                  <a:lnTo>
                    <a:pt x="304" y="68"/>
                  </a:lnTo>
                  <a:lnTo>
                    <a:pt x="1" y="101"/>
                  </a:lnTo>
                  <a:lnTo>
                    <a:pt x="1" y="270"/>
                  </a:lnTo>
                  <a:lnTo>
                    <a:pt x="741" y="270"/>
                  </a:lnTo>
                  <a:lnTo>
                    <a:pt x="1785" y="202"/>
                  </a:lnTo>
                  <a:lnTo>
                    <a:pt x="1819" y="236"/>
                  </a:lnTo>
                  <a:lnTo>
                    <a:pt x="1886" y="236"/>
                  </a:lnTo>
                  <a:lnTo>
                    <a:pt x="1886" y="270"/>
                  </a:lnTo>
                  <a:lnTo>
                    <a:pt x="1920" y="236"/>
                  </a:lnTo>
                  <a:lnTo>
                    <a:pt x="1886" y="573"/>
                  </a:lnTo>
                  <a:lnTo>
                    <a:pt x="1886" y="909"/>
                  </a:lnTo>
                  <a:lnTo>
                    <a:pt x="1920" y="1684"/>
                  </a:lnTo>
                  <a:lnTo>
                    <a:pt x="1953" y="2458"/>
                  </a:lnTo>
                  <a:lnTo>
                    <a:pt x="1482" y="2458"/>
                  </a:lnTo>
                  <a:lnTo>
                    <a:pt x="1011" y="2492"/>
                  </a:lnTo>
                  <a:lnTo>
                    <a:pt x="506" y="2492"/>
                  </a:lnTo>
                  <a:lnTo>
                    <a:pt x="236" y="2525"/>
                  </a:lnTo>
                  <a:lnTo>
                    <a:pt x="102" y="2559"/>
                  </a:lnTo>
                  <a:lnTo>
                    <a:pt x="1" y="2593"/>
                  </a:lnTo>
                  <a:lnTo>
                    <a:pt x="1" y="2727"/>
                  </a:lnTo>
                  <a:lnTo>
                    <a:pt x="102" y="2761"/>
                  </a:lnTo>
                  <a:lnTo>
                    <a:pt x="203" y="2795"/>
                  </a:lnTo>
                  <a:lnTo>
                    <a:pt x="438" y="2795"/>
                  </a:lnTo>
                  <a:lnTo>
                    <a:pt x="876" y="2761"/>
                  </a:lnTo>
                  <a:lnTo>
                    <a:pt x="1415" y="2761"/>
                  </a:lnTo>
                  <a:lnTo>
                    <a:pt x="1718" y="2727"/>
                  </a:lnTo>
                  <a:lnTo>
                    <a:pt x="1987" y="2694"/>
                  </a:lnTo>
                  <a:lnTo>
                    <a:pt x="2021" y="2727"/>
                  </a:lnTo>
                  <a:lnTo>
                    <a:pt x="2088" y="2727"/>
                  </a:lnTo>
                  <a:lnTo>
                    <a:pt x="2155" y="2694"/>
                  </a:lnTo>
                  <a:lnTo>
                    <a:pt x="2155" y="2626"/>
                  </a:lnTo>
                  <a:lnTo>
                    <a:pt x="2088" y="1078"/>
                  </a:lnTo>
                  <a:lnTo>
                    <a:pt x="2088" y="539"/>
                  </a:lnTo>
                  <a:lnTo>
                    <a:pt x="2088" y="303"/>
                  </a:lnTo>
                  <a:lnTo>
                    <a:pt x="2021" y="68"/>
                  </a:lnTo>
                  <a:lnTo>
                    <a:pt x="2021" y="34"/>
                  </a:lnTo>
                  <a:lnTo>
                    <a:pt x="1987" y="68"/>
                  </a:lnTo>
                  <a:lnTo>
                    <a:pt x="1987" y="101"/>
                  </a:lnTo>
                  <a:lnTo>
                    <a:pt x="1953" y="68"/>
                  </a:lnTo>
                  <a:lnTo>
                    <a:pt x="1886" y="34"/>
                  </a:lnTo>
                  <a:lnTo>
                    <a:pt x="178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>
              <a:defPPr>
                <a:defRPr lang="en-US"/>
              </a:defPPr>
              <a:lvl1pPr marL="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286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29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571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715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857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00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45" name="Google Shape;945;p6"/>
            <p:cNvSpPr/>
            <p:nvPr>
              <p:custDataLst>
                <p:tags r:id="rId102"/>
              </p:custDataLst>
            </p:nvPr>
          </p:nvSpPr>
          <p:spPr>
            <a:xfrm>
              <a:off x="3921100" y="3108325"/>
              <a:ext cx="62300" cy="67350"/>
            </a:xfrm>
            <a:custGeom>
              <a:avLst/>
              <a:gdLst/>
              <a:ahLst/>
              <a:cxnLst/>
              <a:rect l="l" t="t" r="r" b="b"/>
              <a:pathLst>
                <a:path w="2492" h="2694" extrusionOk="0">
                  <a:moveTo>
                    <a:pt x="2290" y="202"/>
                  </a:moveTo>
                  <a:lnTo>
                    <a:pt x="2222" y="707"/>
                  </a:lnTo>
                  <a:lnTo>
                    <a:pt x="2189" y="1246"/>
                  </a:lnTo>
                  <a:lnTo>
                    <a:pt x="2222" y="1784"/>
                  </a:lnTo>
                  <a:lnTo>
                    <a:pt x="2290" y="2323"/>
                  </a:lnTo>
                  <a:lnTo>
                    <a:pt x="1818" y="2323"/>
                  </a:lnTo>
                  <a:lnTo>
                    <a:pt x="1347" y="2357"/>
                  </a:lnTo>
                  <a:lnTo>
                    <a:pt x="371" y="2357"/>
                  </a:lnTo>
                  <a:lnTo>
                    <a:pt x="270" y="1279"/>
                  </a:lnTo>
                  <a:lnTo>
                    <a:pt x="169" y="236"/>
                  </a:lnTo>
                  <a:lnTo>
                    <a:pt x="707" y="269"/>
                  </a:lnTo>
                  <a:lnTo>
                    <a:pt x="1246" y="269"/>
                  </a:lnTo>
                  <a:lnTo>
                    <a:pt x="2290" y="202"/>
                  </a:lnTo>
                  <a:close/>
                  <a:moveTo>
                    <a:pt x="1751" y="0"/>
                  </a:moveTo>
                  <a:lnTo>
                    <a:pt x="1212" y="34"/>
                  </a:lnTo>
                  <a:lnTo>
                    <a:pt x="674" y="34"/>
                  </a:lnTo>
                  <a:lnTo>
                    <a:pt x="135" y="67"/>
                  </a:lnTo>
                  <a:lnTo>
                    <a:pt x="101" y="101"/>
                  </a:lnTo>
                  <a:lnTo>
                    <a:pt x="68" y="135"/>
                  </a:lnTo>
                  <a:lnTo>
                    <a:pt x="34" y="168"/>
                  </a:lnTo>
                  <a:lnTo>
                    <a:pt x="34" y="202"/>
                  </a:lnTo>
                  <a:lnTo>
                    <a:pt x="0" y="808"/>
                  </a:lnTo>
                  <a:lnTo>
                    <a:pt x="0" y="1414"/>
                  </a:lnTo>
                  <a:lnTo>
                    <a:pt x="68" y="2020"/>
                  </a:lnTo>
                  <a:lnTo>
                    <a:pt x="169" y="2626"/>
                  </a:lnTo>
                  <a:lnTo>
                    <a:pt x="236" y="2660"/>
                  </a:lnTo>
                  <a:lnTo>
                    <a:pt x="303" y="2694"/>
                  </a:lnTo>
                  <a:lnTo>
                    <a:pt x="371" y="2660"/>
                  </a:lnTo>
                  <a:lnTo>
                    <a:pt x="404" y="2559"/>
                  </a:lnTo>
                  <a:lnTo>
                    <a:pt x="371" y="2492"/>
                  </a:lnTo>
                  <a:lnTo>
                    <a:pt x="842" y="2559"/>
                  </a:lnTo>
                  <a:lnTo>
                    <a:pt x="1347" y="2593"/>
                  </a:lnTo>
                  <a:lnTo>
                    <a:pt x="1818" y="2593"/>
                  </a:lnTo>
                  <a:lnTo>
                    <a:pt x="2054" y="2559"/>
                  </a:lnTo>
                  <a:lnTo>
                    <a:pt x="2290" y="2492"/>
                  </a:lnTo>
                  <a:lnTo>
                    <a:pt x="2323" y="2458"/>
                  </a:lnTo>
                  <a:lnTo>
                    <a:pt x="2323" y="2391"/>
                  </a:lnTo>
                  <a:lnTo>
                    <a:pt x="2424" y="2391"/>
                  </a:lnTo>
                  <a:lnTo>
                    <a:pt x="2458" y="2357"/>
                  </a:lnTo>
                  <a:lnTo>
                    <a:pt x="2458" y="2290"/>
                  </a:lnTo>
                  <a:lnTo>
                    <a:pt x="2492" y="1784"/>
                  </a:lnTo>
                  <a:lnTo>
                    <a:pt x="2458" y="1246"/>
                  </a:lnTo>
                  <a:lnTo>
                    <a:pt x="2424" y="707"/>
                  </a:lnTo>
                  <a:lnTo>
                    <a:pt x="2357" y="168"/>
                  </a:lnTo>
                  <a:lnTo>
                    <a:pt x="2391" y="101"/>
                  </a:lnTo>
                  <a:lnTo>
                    <a:pt x="2391" y="67"/>
                  </a:lnTo>
                  <a:lnTo>
                    <a:pt x="235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>
              <a:defPPr>
                <a:defRPr lang="en-US"/>
              </a:defPPr>
              <a:lvl1pPr marL="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286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29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571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715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857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00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46" name="Google Shape;946;p6"/>
            <p:cNvSpPr/>
            <p:nvPr>
              <p:custDataLst>
                <p:tags r:id="rId103"/>
              </p:custDataLst>
            </p:nvPr>
          </p:nvSpPr>
          <p:spPr>
            <a:xfrm>
              <a:off x="4639075" y="3015725"/>
              <a:ext cx="6750" cy="58100"/>
            </a:xfrm>
            <a:custGeom>
              <a:avLst/>
              <a:gdLst/>
              <a:ahLst/>
              <a:cxnLst/>
              <a:rect l="l" t="t" r="r" b="b"/>
              <a:pathLst>
                <a:path w="270" h="2324" extrusionOk="0">
                  <a:moveTo>
                    <a:pt x="67" y="1"/>
                  </a:moveTo>
                  <a:lnTo>
                    <a:pt x="34" y="34"/>
                  </a:lnTo>
                  <a:lnTo>
                    <a:pt x="34" y="304"/>
                  </a:lnTo>
                  <a:lnTo>
                    <a:pt x="34" y="539"/>
                  </a:lnTo>
                  <a:lnTo>
                    <a:pt x="34" y="1078"/>
                  </a:lnTo>
                  <a:lnTo>
                    <a:pt x="0" y="1684"/>
                  </a:lnTo>
                  <a:lnTo>
                    <a:pt x="0" y="1987"/>
                  </a:lnTo>
                  <a:lnTo>
                    <a:pt x="34" y="2256"/>
                  </a:lnTo>
                  <a:lnTo>
                    <a:pt x="67" y="2324"/>
                  </a:lnTo>
                  <a:lnTo>
                    <a:pt x="168" y="2324"/>
                  </a:lnTo>
                  <a:lnTo>
                    <a:pt x="202" y="2290"/>
                  </a:lnTo>
                  <a:lnTo>
                    <a:pt x="236" y="1987"/>
                  </a:lnTo>
                  <a:lnTo>
                    <a:pt x="269" y="1684"/>
                  </a:lnTo>
                  <a:lnTo>
                    <a:pt x="236" y="1078"/>
                  </a:lnTo>
                  <a:lnTo>
                    <a:pt x="236" y="539"/>
                  </a:lnTo>
                  <a:lnTo>
                    <a:pt x="202" y="270"/>
                  </a:lnTo>
                  <a:lnTo>
                    <a:pt x="135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>
              <a:defPPr>
                <a:defRPr lang="en-US"/>
              </a:defPPr>
              <a:lvl1pPr marL="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286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29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571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715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857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00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47" name="Google Shape;947;p6"/>
            <p:cNvSpPr/>
            <p:nvPr>
              <p:custDataLst>
                <p:tags r:id="rId104"/>
              </p:custDataLst>
            </p:nvPr>
          </p:nvSpPr>
          <p:spPr>
            <a:xfrm>
              <a:off x="4113850" y="3054450"/>
              <a:ext cx="18525" cy="26125"/>
            </a:xfrm>
            <a:custGeom>
              <a:avLst/>
              <a:gdLst/>
              <a:ahLst/>
              <a:cxnLst/>
              <a:rect l="l" t="t" r="r" b="b"/>
              <a:pathLst>
                <a:path w="741" h="1045" extrusionOk="0">
                  <a:moveTo>
                    <a:pt x="438" y="270"/>
                  </a:moveTo>
                  <a:lnTo>
                    <a:pt x="539" y="303"/>
                  </a:lnTo>
                  <a:lnTo>
                    <a:pt x="573" y="371"/>
                  </a:lnTo>
                  <a:lnTo>
                    <a:pt x="606" y="438"/>
                  </a:lnTo>
                  <a:lnTo>
                    <a:pt x="606" y="606"/>
                  </a:lnTo>
                  <a:lnTo>
                    <a:pt x="539" y="674"/>
                  </a:lnTo>
                  <a:lnTo>
                    <a:pt x="505" y="741"/>
                  </a:lnTo>
                  <a:lnTo>
                    <a:pt x="337" y="842"/>
                  </a:lnTo>
                  <a:lnTo>
                    <a:pt x="303" y="842"/>
                  </a:lnTo>
                  <a:lnTo>
                    <a:pt x="270" y="472"/>
                  </a:lnTo>
                  <a:lnTo>
                    <a:pt x="303" y="270"/>
                  </a:lnTo>
                  <a:lnTo>
                    <a:pt x="337" y="303"/>
                  </a:lnTo>
                  <a:lnTo>
                    <a:pt x="438" y="270"/>
                  </a:lnTo>
                  <a:close/>
                  <a:moveTo>
                    <a:pt x="270" y="0"/>
                  </a:moveTo>
                  <a:lnTo>
                    <a:pt x="270" y="34"/>
                  </a:lnTo>
                  <a:lnTo>
                    <a:pt x="202" y="101"/>
                  </a:lnTo>
                  <a:lnTo>
                    <a:pt x="135" y="202"/>
                  </a:lnTo>
                  <a:lnTo>
                    <a:pt x="101" y="404"/>
                  </a:lnTo>
                  <a:lnTo>
                    <a:pt x="101" y="640"/>
                  </a:lnTo>
                  <a:lnTo>
                    <a:pt x="135" y="876"/>
                  </a:lnTo>
                  <a:lnTo>
                    <a:pt x="34" y="876"/>
                  </a:lnTo>
                  <a:lnTo>
                    <a:pt x="0" y="909"/>
                  </a:lnTo>
                  <a:lnTo>
                    <a:pt x="0" y="943"/>
                  </a:lnTo>
                  <a:lnTo>
                    <a:pt x="0" y="1010"/>
                  </a:lnTo>
                  <a:lnTo>
                    <a:pt x="34" y="1010"/>
                  </a:lnTo>
                  <a:lnTo>
                    <a:pt x="135" y="1044"/>
                  </a:lnTo>
                  <a:lnTo>
                    <a:pt x="236" y="1044"/>
                  </a:lnTo>
                  <a:lnTo>
                    <a:pt x="337" y="1010"/>
                  </a:lnTo>
                  <a:lnTo>
                    <a:pt x="438" y="977"/>
                  </a:lnTo>
                  <a:lnTo>
                    <a:pt x="606" y="808"/>
                  </a:lnTo>
                  <a:lnTo>
                    <a:pt x="741" y="640"/>
                  </a:lnTo>
                  <a:lnTo>
                    <a:pt x="741" y="539"/>
                  </a:lnTo>
                  <a:lnTo>
                    <a:pt x="741" y="438"/>
                  </a:lnTo>
                  <a:lnTo>
                    <a:pt x="707" y="337"/>
                  </a:lnTo>
                  <a:lnTo>
                    <a:pt x="674" y="236"/>
                  </a:lnTo>
                  <a:lnTo>
                    <a:pt x="606" y="169"/>
                  </a:lnTo>
                  <a:lnTo>
                    <a:pt x="303" y="169"/>
                  </a:lnTo>
                  <a:lnTo>
                    <a:pt x="303" y="34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>
              <a:defPPr>
                <a:defRPr lang="en-US"/>
              </a:defPPr>
              <a:lvl1pPr marL="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286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29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571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715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857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00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48" name="Google Shape;948;p6"/>
            <p:cNvSpPr/>
            <p:nvPr>
              <p:custDataLst>
                <p:tags r:id="rId105"/>
              </p:custDataLst>
            </p:nvPr>
          </p:nvSpPr>
          <p:spPr>
            <a:xfrm>
              <a:off x="3974125" y="3175650"/>
              <a:ext cx="63150" cy="69050"/>
            </a:xfrm>
            <a:custGeom>
              <a:avLst/>
              <a:gdLst/>
              <a:ahLst/>
              <a:cxnLst/>
              <a:rect l="l" t="t" r="r" b="b"/>
              <a:pathLst>
                <a:path w="2526" h="2762" extrusionOk="0">
                  <a:moveTo>
                    <a:pt x="2256" y="236"/>
                  </a:moveTo>
                  <a:lnTo>
                    <a:pt x="2256" y="640"/>
                  </a:lnTo>
                  <a:lnTo>
                    <a:pt x="2290" y="1078"/>
                  </a:lnTo>
                  <a:lnTo>
                    <a:pt x="2290" y="1785"/>
                  </a:lnTo>
                  <a:lnTo>
                    <a:pt x="2323" y="2492"/>
                  </a:lnTo>
                  <a:lnTo>
                    <a:pt x="1448" y="2492"/>
                  </a:lnTo>
                  <a:lnTo>
                    <a:pt x="909" y="2526"/>
                  </a:lnTo>
                  <a:lnTo>
                    <a:pt x="640" y="2559"/>
                  </a:lnTo>
                  <a:lnTo>
                    <a:pt x="371" y="2593"/>
                  </a:lnTo>
                  <a:lnTo>
                    <a:pt x="337" y="1886"/>
                  </a:lnTo>
                  <a:lnTo>
                    <a:pt x="236" y="1145"/>
                  </a:lnTo>
                  <a:lnTo>
                    <a:pt x="202" y="708"/>
                  </a:lnTo>
                  <a:lnTo>
                    <a:pt x="135" y="270"/>
                  </a:lnTo>
                  <a:lnTo>
                    <a:pt x="1179" y="270"/>
                  </a:lnTo>
                  <a:lnTo>
                    <a:pt x="2256" y="236"/>
                  </a:lnTo>
                  <a:close/>
                  <a:moveTo>
                    <a:pt x="2222" y="1"/>
                  </a:moveTo>
                  <a:lnTo>
                    <a:pt x="1179" y="34"/>
                  </a:lnTo>
                  <a:lnTo>
                    <a:pt x="640" y="34"/>
                  </a:lnTo>
                  <a:lnTo>
                    <a:pt x="135" y="68"/>
                  </a:lnTo>
                  <a:lnTo>
                    <a:pt x="68" y="135"/>
                  </a:lnTo>
                  <a:lnTo>
                    <a:pt x="34" y="203"/>
                  </a:lnTo>
                  <a:lnTo>
                    <a:pt x="0" y="438"/>
                  </a:lnTo>
                  <a:lnTo>
                    <a:pt x="0" y="674"/>
                  </a:lnTo>
                  <a:lnTo>
                    <a:pt x="34" y="1145"/>
                  </a:lnTo>
                  <a:lnTo>
                    <a:pt x="101" y="1920"/>
                  </a:lnTo>
                  <a:lnTo>
                    <a:pt x="135" y="2357"/>
                  </a:lnTo>
                  <a:lnTo>
                    <a:pt x="236" y="2694"/>
                  </a:lnTo>
                  <a:lnTo>
                    <a:pt x="236" y="2728"/>
                  </a:lnTo>
                  <a:lnTo>
                    <a:pt x="270" y="2761"/>
                  </a:lnTo>
                  <a:lnTo>
                    <a:pt x="337" y="2728"/>
                  </a:lnTo>
                  <a:lnTo>
                    <a:pt x="371" y="2728"/>
                  </a:lnTo>
                  <a:lnTo>
                    <a:pt x="606" y="2761"/>
                  </a:lnTo>
                  <a:lnTo>
                    <a:pt x="842" y="2761"/>
                  </a:lnTo>
                  <a:lnTo>
                    <a:pt x="1313" y="2728"/>
                  </a:lnTo>
                  <a:lnTo>
                    <a:pt x="2088" y="2728"/>
                  </a:lnTo>
                  <a:lnTo>
                    <a:pt x="2357" y="2694"/>
                  </a:lnTo>
                  <a:lnTo>
                    <a:pt x="2492" y="2694"/>
                  </a:lnTo>
                  <a:lnTo>
                    <a:pt x="2492" y="2660"/>
                  </a:lnTo>
                  <a:lnTo>
                    <a:pt x="2525" y="2324"/>
                  </a:lnTo>
                  <a:lnTo>
                    <a:pt x="2525" y="1953"/>
                  </a:lnTo>
                  <a:lnTo>
                    <a:pt x="2492" y="1246"/>
                  </a:lnTo>
                  <a:lnTo>
                    <a:pt x="2458" y="640"/>
                  </a:lnTo>
                  <a:lnTo>
                    <a:pt x="2424" y="337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>
              <a:defPPr>
                <a:defRPr lang="en-US"/>
              </a:defPPr>
              <a:lvl1pPr marL="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286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29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571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715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857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00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49" name="Google Shape;949;p6"/>
            <p:cNvSpPr/>
            <p:nvPr>
              <p:custDataLst>
                <p:tags r:id="rId106"/>
              </p:custDataLst>
            </p:nvPr>
          </p:nvSpPr>
          <p:spPr>
            <a:xfrm>
              <a:off x="4091950" y="3033400"/>
              <a:ext cx="62325" cy="65675"/>
            </a:xfrm>
            <a:custGeom>
              <a:avLst/>
              <a:gdLst/>
              <a:ahLst/>
              <a:cxnLst/>
              <a:rect l="l" t="t" r="r" b="b"/>
              <a:pathLst>
                <a:path w="2493" h="2627" extrusionOk="0">
                  <a:moveTo>
                    <a:pt x="2223" y="135"/>
                  </a:moveTo>
                  <a:lnTo>
                    <a:pt x="2257" y="1213"/>
                  </a:lnTo>
                  <a:lnTo>
                    <a:pt x="2223" y="2290"/>
                  </a:lnTo>
                  <a:lnTo>
                    <a:pt x="1752" y="2324"/>
                  </a:lnTo>
                  <a:lnTo>
                    <a:pt x="1247" y="2357"/>
                  </a:lnTo>
                  <a:lnTo>
                    <a:pt x="775" y="2357"/>
                  </a:lnTo>
                  <a:lnTo>
                    <a:pt x="539" y="2391"/>
                  </a:lnTo>
                  <a:lnTo>
                    <a:pt x="337" y="2425"/>
                  </a:lnTo>
                  <a:lnTo>
                    <a:pt x="304" y="2425"/>
                  </a:lnTo>
                  <a:lnTo>
                    <a:pt x="304" y="2391"/>
                  </a:lnTo>
                  <a:lnTo>
                    <a:pt x="337" y="1886"/>
                  </a:lnTo>
                  <a:lnTo>
                    <a:pt x="304" y="1347"/>
                  </a:lnTo>
                  <a:lnTo>
                    <a:pt x="236" y="809"/>
                  </a:lnTo>
                  <a:lnTo>
                    <a:pt x="135" y="270"/>
                  </a:lnTo>
                  <a:lnTo>
                    <a:pt x="1213" y="270"/>
                  </a:lnTo>
                  <a:lnTo>
                    <a:pt x="1718" y="236"/>
                  </a:lnTo>
                  <a:lnTo>
                    <a:pt x="2223" y="135"/>
                  </a:lnTo>
                  <a:close/>
                  <a:moveTo>
                    <a:pt x="1718" y="1"/>
                  </a:moveTo>
                  <a:lnTo>
                    <a:pt x="1179" y="34"/>
                  </a:lnTo>
                  <a:lnTo>
                    <a:pt x="640" y="68"/>
                  </a:lnTo>
                  <a:lnTo>
                    <a:pt x="102" y="68"/>
                  </a:lnTo>
                  <a:lnTo>
                    <a:pt x="34" y="102"/>
                  </a:lnTo>
                  <a:lnTo>
                    <a:pt x="1" y="135"/>
                  </a:lnTo>
                  <a:lnTo>
                    <a:pt x="1" y="203"/>
                  </a:lnTo>
                  <a:lnTo>
                    <a:pt x="34" y="270"/>
                  </a:lnTo>
                  <a:lnTo>
                    <a:pt x="34" y="775"/>
                  </a:lnTo>
                  <a:lnTo>
                    <a:pt x="34" y="1347"/>
                  </a:lnTo>
                  <a:lnTo>
                    <a:pt x="68" y="1886"/>
                  </a:lnTo>
                  <a:lnTo>
                    <a:pt x="135" y="2391"/>
                  </a:lnTo>
                  <a:lnTo>
                    <a:pt x="169" y="2458"/>
                  </a:lnTo>
                  <a:lnTo>
                    <a:pt x="203" y="2458"/>
                  </a:lnTo>
                  <a:lnTo>
                    <a:pt x="236" y="2492"/>
                  </a:lnTo>
                  <a:lnTo>
                    <a:pt x="270" y="2458"/>
                  </a:lnTo>
                  <a:lnTo>
                    <a:pt x="270" y="2526"/>
                  </a:lnTo>
                  <a:lnTo>
                    <a:pt x="337" y="2559"/>
                  </a:lnTo>
                  <a:lnTo>
                    <a:pt x="539" y="2593"/>
                  </a:lnTo>
                  <a:lnTo>
                    <a:pt x="775" y="2627"/>
                  </a:lnTo>
                  <a:lnTo>
                    <a:pt x="1280" y="2593"/>
                  </a:lnTo>
                  <a:lnTo>
                    <a:pt x="1752" y="2526"/>
                  </a:lnTo>
                  <a:lnTo>
                    <a:pt x="2223" y="2425"/>
                  </a:lnTo>
                  <a:lnTo>
                    <a:pt x="2223" y="2492"/>
                  </a:lnTo>
                  <a:lnTo>
                    <a:pt x="2257" y="2559"/>
                  </a:lnTo>
                  <a:lnTo>
                    <a:pt x="2324" y="2593"/>
                  </a:lnTo>
                  <a:lnTo>
                    <a:pt x="2391" y="2593"/>
                  </a:lnTo>
                  <a:lnTo>
                    <a:pt x="2425" y="2526"/>
                  </a:lnTo>
                  <a:lnTo>
                    <a:pt x="2492" y="1920"/>
                  </a:lnTo>
                  <a:lnTo>
                    <a:pt x="2492" y="1314"/>
                  </a:lnTo>
                  <a:lnTo>
                    <a:pt x="2492" y="708"/>
                  </a:lnTo>
                  <a:lnTo>
                    <a:pt x="2391" y="102"/>
                  </a:lnTo>
                  <a:lnTo>
                    <a:pt x="2391" y="68"/>
                  </a:lnTo>
                  <a:lnTo>
                    <a:pt x="2324" y="68"/>
                  </a:lnTo>
                  <a:lnTo>
                    <a:pt x="23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>
              <a:defPPr>
                <a:defRPr lang="en-US"/>
              </a:defPPr>
              <a:lvl1pPr marL="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286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29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571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715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857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00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50" name="Google Shape;950;p6"/>
            <p:cNvSpPr/>
            <p:nvPr>
              <p:custDataLst>
                <p:tags r:id="rId107"/>
              </p:custDataLst>
            </p:nvPr>
          </p:nvSpPr>
          <p:spPr>
            <a:xfrm>
              <a:off x="4132350" y="3104100"/>
              <a:ext cx="8450" cy="58100"/>
            </a:xfrm>
            <a:custGeom>
              <a:avLst/>
              <a:gdLst/>
              <a:ahLst/>
              <a:cxnLst/>
              <a:rect l="l" t="t" r="r" b="b"/>
              <a:pathLst>
                <a:path w="338" h="2324" extrusionOk="0">
                  <a:moveTo>
                    <a:pt x="68" y="1"/>
                  </a:moveTo>
                  <a:lnTo>
                    <a:pt x="35" y="34"/>
                  </a:lnTo>
                  <a:lnTo>
                    <a:pt x="1" y="304"/>
                  </a:lnTo>
                  <a:lnTo>
                    <a:pt x="1" y="573"/>
                  </a:lnTo>
                  <a:lnTo>
                    <a:pt x="35" y="1078"/>
                  </a:lnTo>
                  <a:lnTo>
                    <a:pt x="68" y="1684"/>
                  </a:lnTo>
                  <a:lnTo>
                    <a:pt x="102" y="1987"/>
                  </a:lnTo>
                  <a:lnTo>
                    <a:pt x="169" y="2290"/>
                  </a:lnTo>
                  <a:lnTo>
                    <a:pt x="203" y="2324"/>
                  </a:lnTo>
                  <a:lnTo>
                    <a:pt x="304" y="2324"/>
                  </a:lnTo>
                  <a:lnTo>
                    <a:pt x="304" y="2257"/>
                  </a:lnTo>
                  <a:lnTo>
                    <a:pt x="338" y="1987"/>
                  </a:lnTo>
                  <a:lnTo>
                    <a:pt x="304" y="1684"/>
                  </a:lnTo>
                  <a:lnTo>
                    <a:pt x="237" y="1078"/>
                  </a:lnTo>
                  <a:lnTo>
                    <a:pt x="203" y="539"/>
                  </a:lnTo>
                  <a:lnTo>
                    <a:pt x="169" y="304"/>
                  </a:lnTo>
                  <a:lnTo>
                    <a:pt x="136" y="34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>
              <a:defPPr>
                <a:defRPr lang="en-US"/>
              </a:defPPr>
              <a:lvl1pPr marL="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286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29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571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715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857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00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51" name="Google Shape;951;p6"/>
            <p:cNvSpPr/>
            <p:nvPr>
              <p:custDataLst>
                <p:tags r:id="rId108"/>
              </p:custDataLst>
            </p:nvPr>
          </p:nvSpPr>
          <p:spPr>
            <a:xfrm>
              <a:off x="4015375" y="3126825"/>
              <a:ext cx="18525" cy="21925"/>
            </a:xfrm>
            <a:custGeom>
              <a:avLst/>
              <a:gdLst/>
              <a:ahLst/>
              <a:cxnLst/>
              <a:rect l="l" t="t" r="r" b="b"/>
              <a:pathLst>
                <a:path w="741" h="877" extrusionOk="0">
                  <a:moveTo>
                    <a:pt x="101" y="1"/>
                  </a:moveTo>
                  <a:lnTo>
                    <a:pt x="34" y="34"/>
                  </a:lnTo>
                  <a:lnTo>
                    <a:pt x="0" y="68"/>
                  </a:lnTo>
                  <a:lnTo>
                    <a:pt x="0" y="102"/>
                  </a:lnTo>
                  <a:lnTo>
                    <a:pt x="34" y="169"/>
                  </a:lnTo>
                  <a:lnTo>
                    <a:pt x="135" y="203"/>
                  </a:lnTo>
                  <a:lnTo>
                    <a:pt x="337" y="270"/>
                  </a:lnTo>
                  <a:lnTo>
                    <a:pt x="168" y="472"/>
                  </a:lnTo>
                  <a:lnTo>
                    <a:pt x="34" y="708"/>
                  </a:lnTo>
                  <a:lnTo>
                    <a:pt x="0" y="775"/>
                  </a:lnTo>
                  <a:lnTo>
                    <a:pt x="34" y="842"/>
                  </a:lnTo>
                  <a:lnTo>
                    <a:pt x="101" y="876"/>
                  </a:lnTo>
                  <a:lnTo>
                    <a:pt x="168" y="876"/>
                  </a:lnTo>
                  <a:lnTo>
                    <a:pt x="505" y="775"/>
                  </a:lnTo>
                  <a:lnTo>
                    <a:pt x="673" y="741"/>
                  </a:lnTo>
                  <a:lnTo>
                    <a:pt x="707" y="708"/>
                  </a:lnTo>
                  <a:lnTo>
                    <a:pt x="741" y="640"/>
                  </a:lnTo>
                  <a:lnTo>
                    <a:pt x="741" y="573"/>
                  </a:lnTo>
                  <a:lnTo>
                    <a:pt x="673" y="539"/>
                  </a:lnTo>
                  <a:lnTo>
                    <a:pt x="640" y="539"/>
                  </a:lnTo>
                  <a:lnTo>
                    <a:pt x="505" y="573"/>
                  </a:lnTo>
                  <a:lnTo>
                    <a:pt x="370" y="607"/>
                  </a:lnTo>
                  <a:lnTo>
                    <a:pt x="640" y="236"/>
                  </a:lnTo>
                  <a:lnTo>
                    <a:pt x="673" y="169"/>
                  </a:lnTo>
                  <a:lnTo>
                    <a:pt x="640" y="135"/>
                  </a:lnTo>
                  <a:lnTo>
                    <a:pt x="606" y="102"/>
                  </a:lnTo>
                  <a:lnTo>
                    <a:pt x="539" y="68"/>
                  </a:lnTo>
                  <a:lnTo>
                    <a:pt x="236" y="34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>
              <a:defPPr>
                <a:defRPr lang="en-US"/>
              </a:defPPr>
              <a:lvl1pPr marL="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286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29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571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715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857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00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52" name="Google Shape;952;p6"/>
            <p:cNvSpPr/>
            <p:nvPr>
              <p:custDataLst>
                <p:tags r:id="rId109"/>
              </p:custDataLst>
            </p:nvPr>
          </p:nvSpPr>
          <p:spPr>
            <a:xfrm>
              <a:off x="3990950" y="3106625"/>
              <a:ext cx="63150" cy="59800"/>
            </a:xfrm>
            <a:custGeom>
              <a:avLst/>
              <a:gdLst/>
              <a:ahLst/>
              <a:cxnLst/>
              <a:rect l="l" t="t" r="r" b="b"/>
              <a:pathLst>
                <a:path w="2526" h="2392" extrusionOk="0">
                  <a:moveTo>
                    <a:pt x="2256" y="236"/>
                  </a:moveTo>
                  <a:lnTo>
                    <a:pt x="2256" y="674"/>
                  </a:lnTo>
                  <a:lnTo>
                    <a:pt x="2290" y="1112"/>
                  </a:lnTo>
                  <a:lnTo>
                    <a:pt x="2290" y="1617"/>
                  </a:lnTo>
                  <a:lnTo>
                    <a:pt x="2324" y="2122"/>
                  </a:lnTo>
                  <a:lnTo>
                    <a:pt x="1448" y="2122"/>
                  </a:lnTo>
                  <a:lnTo>
                    <a:pt x="910" y="2156"/>
                  </a:lnTo>
                  <a:lnTo>
                    <a:pt x="640" y="2156"/>
                  </a:lnTo>
                  <a:lnTo>
                    <a:pt x="371" y="2223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03" y="708"/>
                  </a:lnTo>
                  <a:lnTo>
                    <a:pt x="169" y="270"/>
                  </a:lnTo>
                  <a:lnTo>
                    <a:pt x="169" y="270"/>
                  </a:lnTo>
                  <a:lnTo>
                    <a:pt x="674" y="304"/>
                  </a:lnTo>
                  <a:lnTo>
                    <a:pt x="1213" y="270"/>
                  </a:lnTo>
                  <a:lnTo>
                    <a:pt x="2256" y="236"/>
                  </a:lnTo>
                  <a:close/>
                  <a:moveTo>
                    <a:pt x="2256" y="1"/>
                  </a:moveTo>
                  <a:lnTo>
                    <a:pt x="1179" y="34"/>
                  </a:lnTo>
                  <a:lnTo>
                    <a:pt x="674" y="68"/>
                  </a:lnTo>
                  <a:lnTo>
                    <a:pt x="135" y="102"/>
                  </a:lnTo>
                  <a:lnTo>
                    <a:pt x="68" y="135"/>
                  </a:lnTo>
                  <a:lnTo>
                    <a:pt x="34" y="203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4" y="1179"/>
                  </a:lnTo>
                  <a:lnTo>
                    <a:pt x="102" y="1751"/>
                  </a:lnTo>
                  <a:lnTo>
                    <a:pt x="135" y="2055"/>
                  </a:lnTo>
                  <a:lnTo>
                    <a:pt x="203" y="2324"/>
                  </a:lnTo>
                  <a:lnTo>
                    <a:pt x="236" y="2358"/>
                  </a:lnTo>
                  <a:lnTo>
                    <a:pt x="371" y="2358"/>
                  </a:lnTo>
                  <a:lnTo>
                    <a:pt x="573" y="2391"/>
                  </a:lnTo>
                  <a:lnTo>
                    <a:pt x="842" y="2391"/>
                  </a:lnTo>
                  <a:lnTo>
                    <a:pt x="1314" y="2358"/>
                  </a:lnTo>
                  <a:lnTo>
                    <a:pt x="2088" y="2358"/>
                  </a:lnTo>
                  <a:lnTo>
                    <a:pt x="2357" y="2324"/>
                  </a:lnTo>
                  <a:lnTo>
                    <a:pt x="2458" y="2324"/>
                  </a:lnTo>
                  <a:lnTo>
                    <a:pt x="2492" y="2290"/>
                  </a:lnTo>
                  <a:lnTo>
                    <a:pt x="2526" y="2021"/>
                  </a:lnTo>
                  <a:lnTo>
                    <a:pt x="2526" y="1785"/>
                  </a:lnTo>
                  <a:lnTo>
                    <a:pt x="2492" y="1246"/>
                  </a:lnTo>
                  <a:lnTo>
                    <a:pt x="2458" y="674"/>
                  </a:lnTo>
                  <a:lnTo>
                    <a:pt x="2425" y="371"/>
                  </a:lnTo>
                  <a:lnTo>
                    <a:pt x="2357" y="68"/>
                  </a:lnTo>
                  <a:lnTo>
                    <a:pt x="2324" y="34"/>
                  </a:lnTo>
                  <a:lnTo>
                    <a:pt x="2290" y="34"/>
                  </a:lnTo>
                  <a:lnTo>
                    <a:pt x="225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>
              <a:defPPr>
                <a:defRPr lang="en-US"/>
              </a:defPPr>
              <a:lvl1pPr marL="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286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29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571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715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857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00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53" name="Google Shape;953;p6"/>
            <p:cNvSpPr/>
            <p:nvPr>
              <p:custDataLst>
                <p:tags r:id="rId110"/>
              </p:custDataLst>
            </p:nvPr>
          </p:nvSpPr>
          <p:spPr>
            <a:xfrm>
              <a:off x="4412650" y="3088950"/>
              <a:ext cx="64825" cy="60625"/>
            </a:xfrm>
            <a:custGeom>
              <a:avLst/>
              <a:gdLst/>
              <a:ahLst/>
              <a:cxnLst/>
              <a:rect l="l" t="t" r="r" b="b"/>
              <a:pathLst>
                <a:path w="2593" h="2425" extrusionOk="0">
                  <a:moveTo>
                    <a:pt x="2391" y="1"/>
                  </a:moveTo>
                  <a:lnTo>
                    <a:pt x="2357" y="34"/>
                  </a:lnTo>
                  <a:lnTo>
                    <a:pt x="2323" y="135"/>
                  </a:lnTo>
                  <a:lnTo>
                    <a:pt x="1751" y="102"/>
                  </a:lnTo>
                  <a:lnTo>
                    <a:pt x="1179" y="68"/>
                  </a:lnTo>
                  <a:lnTo>
                    <a:pt x="674" y="34"/>
                  </a:lnTo>
                  <a:lnTo>
                    <a:pt x="404" y="68"/>
                  </a:lnTo>
                  <a:lnTo>
                    <a:pt x="303" y="135"/>
                  </a:lnTo>
                  <a:lnTo>
                    <a:pt x="202" y="169"/>
                  </a:lnTo>
                  <a:lnTo>
                    <a:pt x="202" y="203"/>
                  </a:lnTo>
                  <a:lnTo>
                    <a:pt x="371" y="270"/>
                  </a:lnTo>
                  <a:lnTo>
                    <a:pt x="573" y="304"/>
                  </a:lnTo>
                  <a:lnTo>
                    <a:pt x="1684" y="304"/>
                  </a:lnTo>
                  <a:lnTo>
                    <a:pt x="2323" y="337"/>
                  </a:lnTo>
                  <a:lnTo>
                    <a:pt x="2323" y="708"/>
                  </a:lnTo>
                  <a:lnTo>
                    <a:pt x="2323" y="1078"/>
                  </a:lnTo>
                  <a:lnTo>
                    <a:pt x="2323" y="1583"/>
                  </a:lnTo>
                  <a:lnTo>
                    <a:pt x="2357" y="1852"/>
                  </a:lnTo>
                  <a:lnTo>
                    <a:pt x="2387" y="2088"/>
                  </a:lnTo>
                  <a:lnTo>
                    <a:pt x="2387" y="2088"/>
                  </a:lnTo>
                  <a:lnTo>
                    <a:pt x="1347" y="2122"/>
                  </a:lnTo>
                  <a:lnTo>
                    <a:pt x="808" y="2155"/>
                  </a:lnTo>
                  <a:lnTo>
                    <a:pt x="539" y="2189"/>
                  </a:lnTo>
                  <a:lnTo>
                    <a:pt x="303" y="2256"/>
                  </a:lnTo>
                  <a:lnTo>
                    <a:pt x="270" y="1751"/>
                  </a:lnTo>
                  <a:lnTo>
                    <a:pt x="236" y="1246"/>
                  </a:lnTo>
                  <a:lnTo>
                    <a:pt x="270" y="708"/>
                  </a:lnTo>
                  <a:lnTo>
                    <a:pt x="236" y="438"/>
                  </a:lnTo>
                  <a:lnTo>
                    <a:pt x="202" y="304"/>
                  </a:lnTo>
                  <a:lnTo>
                    <a:pt x="169" y="203"/>
                  </a:lnTo>
                  <a:lnTo>
                    <a:pt x="68" y="337"/>
                  </a:lnTo>
                  <a:lnTo>
                    <a:pt x="34" y="506"/>
                  </a:lnTo>
                  <a:lnTo>
                    <a:pt x="0" y="876"/>
                  </a:lnTo>
                  <a:lnTo>
                    <a:pt x="34" y="1583"/>
                  </a:lnTo>
                  <a:lnTo>
                    <a:pt x="34" y="1819"/>
                  </a:lnTo>
                  <a:lnTo>
                    <a:pt x="34" y="2088"/>
                  </a:lnTo>
                  <a:lnTo>
                    <a:pt x="68" y="2189"/>
                  </a:lnTo>
                  <a:lnTo>
                    <a:pt x="101" y="2290"/>
                  </a:lnTo>
                  <a:lnTo>
                    <a:pt x="169" y="2391"/>
                  </a:lnTo>
                  <a:lnTo>
                    <a:pt x="270" y="2425"/>
                  </a:lnTo>
                  <a:lnTo>
                    <a:pt x="303" y="2425"/>
                  </a:lnTo>
                  <a:lnTo>
                    <a:pt x="337" y="2391"/>
                  </a:lnTo>
                  <a:lnTo>
                    <a:pt x="337" y="2357"/>
                  </a:lnTo>
                  <a:lnTo>
                    <a:pt x="573" y="2391"/>
                  </a:lnTo>
                  <a:lnTo>
                    <a:pt x="842" y="2425"/>
                  </a:lnTo>
                  <a:lnTo>
                    <a:pt x="1347" y="2391"/>
                  </a:lnTo>
                  <a:lnTo>
                    <a:pt x="2391" y="2324"/>
                  </a:lnTo>
                  <a:lnTo>
                    <a:pt x="2458" y="2290"/>
                  </a:lnTo>
                  <a:lnTo>
                    <a:pt x="2492" y="2324"/>
                  </a:lnTo>
                  <a:lnTo>
                    <a:pt x="2525" y="2324"/>
                  </a:lnTo>
                  <a:lnTo>
                    <a:pt x="2559" y="2290"/>
                  </a:lnTo>
                  <a:lnTo>
                    <a:pt x="2593" y="2021"/>
                  </a:lnTo>
                  <a:lnTo>
                    <a:pt x="2559" y="1785"/>
                  </a:lnTo>
                  <a:lnTo>
                    <a:pt x="2525" y="1246"/>
                  </a:lnTo>
                  <a:lnTo>
                    <a:pt x="2525" y="640"/>
                  </a:lnTo>
                  <a:lnTo>
                    <a:pt x="2492" y="337"/>
                  </a:lnTo>
                  <a:lnTo>
                    <a:pt x="2458" y="34"/>
                  </a:lnTo>
                  <a:lnTo>
                    <a:pt x="24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>
              <a:defPPr>
                <a:defRPr lang="en-US"/>
              </a:defPPr>
              <a:lvl1pPr marL="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286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29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571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715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857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00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54" name="Google Shape;954;p6"/>
            <p:cNvSpPr/>
            <p:nvPr>
              <p:custDataLst>
                <p:tags r:id="rId111"/>
              </p:custDataLst>
            </p:nvPr>
          </p:nvSpPr>
          <p:spPr>
            <a:xfrm>
              <a:off x="6994975" y="3960950"/>
              <a:ext cx="296300" cy="452025"/>
            </a:xfrm>
            <a:custGeom>
              <a:avLst/>
              <a:gdLst/>
              <a:ahLst/>
              <a:cxnLst/>
              <a:rect l="l" t="t" r="r" b="b"/>
              <a:pathLst>
                <a:path w="11852" h="18081" extrusionOk="0">
                  <a:moveTo>
                    <a:pt x="8721" y="1"/>
                  </a:moveTo>
                  <a:lnTo>
                    <a:pt x="6431" y="506"/>
                  </a:lnTo>
                  <a:lnTo>
                    <a:pt x="4142" y="1045"/>
                  </a:lnTo>
                  <a:lnTo>
                    <a:pt x="1886" y="1651"/>
                  </a:lnTo>
                  <a:lnTo>
                    <a:pt x="977" y="1886"/>
                  </a:lnTo>
                  <a:lnTo>
                    <a:pt x="742" y="1954"/>
                  </a:lnTo>
                  <a:lnTo>
                    <a:pt x="540" y="2055"/>
                  </a:lnTo>
                  <a:lnTo>
                    <a:pt x="338" y="2156"/>
                  </a:lnTo>
                  <a:lnTo>
                    <a:pt x="169" y="2290"/>
                  </a:lnTo>
                  <a:lnTo>
                    <a:pt x="169" y="2324"/>
                  </a:lnTo>
                  <a:lnTo>
                    <a:pt x="136" y="2257"/>
                  </a:lnTo>
                  <a:lnTo>
                    <a:pt x="68" y="2223"/>
                  </a:lnTo>
                  <a:lnTo>
                    <a:pt x="1" y="2223"/>
                  </a:lnTo>
                  <a:lnTo>
                    <a:pt x="1" y="2290"/>
                  </a:lnTo>
                  <a:lnTo>
                    <a:pt x="35" y="2762"/>
                  </a:lnTo>
                  <a:lnTo>
                    <a:pt x="136" y="3233"/>
                  </a:lnTo>
                  <a:lnTo>
                    <a:pt x="371" y="4176"/>
                  </a:lnTo>
                  <a:lnTo>
                    <a:pt x="641" y="5118"/>
                  </a:lnTo>
                  <a:lnTo>
                    <a:pt x="876" y="6061"/>
                  </a:lnTo>
                  <a:lnTo>
                    <a:pt x="1785" y="10068"/>
                  </a:lnTo>
                  <a:lnTo>
                    <a:pt x="2223" y="12054"/>
                  </a:lnTo>
                  <a:lnTo>
                    <a:pt x="2728" y="14040"/>
                  </a:lnTo>
                  <a:lnTo>
                    <a:pt x="3267" y="16027"/>
                  </a:lnTo>
                  <a:lnTo>
                    <a:pt x="3536" y="17037"/>
                  </a:lnTo>
                  <a:lnTo>
                    <a:pt x="3873" y="17980"/>
                  </a:lnTo>
                  <a:lnTo>
                    <a:pt x="3940" y="18081"/>
                  </a:lnTo>
                  <a:lnTo>
                    <a:pt x="4007" y="18081"/>
                  </a:lnTo>
                  <a:lnTo>
                    <a:pt x="4075" y="18047"/>
                  </a:lnTo>
                  <a:lnTo>
                    <a:pt x="4142" y="17980"/>
                  </a:lnTo>
                  <a:lnTo>
                    <a:pt x="4681" y="17879"/>
                  </a:lnTo>
                  <a:lnTo>
                    <a:pt x="5253" y="17710"/>
                  </a:lnTo>
                  <a:lnTo>
                    <a:pt x="6330" y="17374"/>
                  </a:lnTo>
                  <a:lnTo>
                    <a:pt x="7576" y="17003"/>
                  </a:lnTo>
                  <a:lnTo>
                    <a:pt x="8856" y="16667"/>
                  </a:lnTo>
                  <a:lnTo>
                    <a:pt x="10337" y="16296"/>
                  </a:lnTo>
                  <a:lnTo>
                    <a:pt x="11111" y="16128"/>
                  </a:lnTo>
                  <a:lnTo>
                    <a:pt x="11852" y="15892"/>
                  </a:lnTo>
                  <a:lnTo>
                    <a:pt x="11852" y="15656"/>
                  </a:lnTo>
                  <a:lnTo>
                    <a:pt x="11044" y="15892"/>
                  </a:lnTo>
                  <a:lnTo>
                    <a:pt x="10202" y="16094"/>
                  </a:lnTo>
                  <a:lnTo>
                    <a:pt x="8519" y="16532"/>
                  </a:lnTo>
                  <a:lnTo>
                    <a:pt x="6263" y="17172"/>
                  </a:lnTo>
                  <a:lnTo>
                    <a:pt x="5152" y="17475"/>
                  </a:lnTo>
                  <a:lnTo>
                    <a:pt x="4613" y="17643"/>
                  </a:lnTo>
                  <a:lnTo>
                    <a:pt x="4108" y="17879"/>
                  </a:lnTo>
                  <a:lnTo>
                    <a:pt x="3536" y="15926"/>
                  </a:lnTo>
                  <a:lnTo>
                    <a:pt x="2997" y="13939"/>
                  </a:lnTo>
                  <a:lnTo>
                    <a:pt x="2526" y="11987"/>
                  </a:lnTo>
                  <a:lnTo>
                    <a:pt x="2055" y="9967"/>
                  </a:lnTo>
                  <a:lnTo>
                    <a:pt x="1146" y="5960"/>
                  </a:lnTo>
                  <a:lnTo>
                    <a:pt x="742" y="4108"/>
                  </a:lnTo>
                  <a:lnTo>
                    <a:pt x="506" y="3199"/>
                  </a:lnTo>
                  <a:lnTo>
                    <a:pt x="338" y="2762"/>
                  </a:lnTo>
                  <a:lnTo>
                    <a:pt x="182" y="2358"/>
                  </a:lnTo>
                  <a:lnTo>
                    <a:pt x="405" y="2358"/>
                  </a:lnTo>
                  <a:lnTo>
                    <a:pt x="641" y="2324"/>
                  </a:lnTo>
                  <a:lnTo>
                    <a:pt x="1078" y="2223"/>
                  </a:lnTo>
                  <a:lnTo>
                    <a:pt x="1954" y="1920"/>
                  </a:lnTo>
                  <a:lnTo>
                    <a:pt x="4209" y="1314"/>
                  </a:lnTo>
                  <a:lnTo>
                    <a:pt x="6465" y="775"/>
                  </a:lnTo>
                  <a:lnTo>
                    <a:pt x="8755" y="304"/>
                  </a:lnTo>
                  <a:lnTo>
                    <a:pt x="8889" y="977"/>
                  </a:lnTo>
                  <a:lnTo>
                    <a:pt x="9024" y="1651"/>
                  </a:lnTo>
                  <a:lnTo>
                    <a:pt x="9394" y="3031"/>
                  </a:lnTo>
                  <a:lnTo>
                    <a:pt x="10303" y="6330"/>
                  </a:lnTo>
                  <a:lnTo>
                    <a:pt x="11280" y="9664"/>
                  </a:lnTo>
                  <a:lnTo>
                    <a:pt x="11549" y="10674"/>
                  </a:lnTo>
                  <a:lnTo>
                    <a:pt x="11852" y="11717"/>
                  </a:lnTo>
                  <a:lnTo>
                    <a:pt x="11852" y="10640"/>
                  </a:lnTo>
                  <a:lnTo>
                    <a:pt x="11583" y="9832"/>
                  </a:lnTo>
                  <a:lnTo>
                    <a:pt x="10640" y="6532"/>
                  </a:lnTo>
                  <a:lnTo>
                    <a:pt x="9798" y="3469"/>
                  </a:lnTo>
                  <a:lnTo>
                    <a:pt x="9394" y="1785"/>
                  </a:lnTo>
                  <a:lnTo>
                    <a:pt x="9159" y="944"/>
                  </a:lnTo>
                  <a:lnTo>
                    <a:pt x="8923" y="136"/>
                  </a:lnTo>
                  <a:lnTo>
                    <a:pt x="8889" y="102"/>
                  </a:lnTo>
                  <a:lnTo>
                    <a:pt x="8822" y="35"/>
                  </a:lnTo>
                  <a:lnTo>
                    <a:pt x="878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>
              <a:defPPr>
                <a:defRPr lang="en-US"/>
              </a:defPPr>
              <a:lvl1pPr marL="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286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29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571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715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857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00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55" name="Google Shape;955;p6"/>
            <p:cNvSpPr/>
            <p:nvPr>
              <p:custDataLst>
                <p:tags r:id="rId112"/>
              </p:custDataLst>
            </p:nvPr>
          </p:nvSpPr>
          <p:spPr>
            <a:xfrm>
              <a:off x="5857000" y="2891150"/>
              <a:ext cx="1266800" cy="381325"/>
            </a:xfrm>
            <a:custGeom>
              <a:avLst/>
              <a:gdLst/>
              <a:ahLst/>
              <a:cxnLst/>
              <a:rect l="l" t="t" r="r" b="b"/>
              <a:pathLst>
                <a:path w="50672" h="15253" extrusionOk="0">
                  <a:moveTo>
                    <a:pt x="22592" y="5219"/>
                  </a:moveTo>
                  <a:lnTo>
                    <a:pt x="22558" y="5859"/>
                  </a:lnTo>
                  <a:lnTo>
                    <a:pt x="22154" y="5893"/>
                  </a:lnTo>
                  <a:lnTo>
                    <a:pt x="22188" y="5825"/>
                  </a:lnTo>
                  <a:lnTo>
                    <a:pt x="22188" y="5758"/>
                  </a:lnTo>
                  <a:lnTo>
                    <a:pt x="22154" y="5623"/>
                  </a:lnTo>
                  <a:lnTo>
                    <a:pt x="22121" y="5421"/>
                  </a:lnTo>
                  <a:lnTo>
                    <a:pt x="22087" y="5253"/>
                  </a:lnTo>
                  <a:lnTo>
                    <a:pt x="22558" y="5219"/>
                  </a:lnTo>
                  <a:close/>
                  <a:moveTo>
                    <a:pt x="21919" y="5253"/>
                  </a:moveTo>
                  <a:lnTo>
                    <a:pt x="21919" y="5590"/>
                  </a:lnTo>
                  <a:lnTo>
                    <a:pt x="21952" y="5758"/>
                  </a:lnTo>
                  <a:lnTo>
                    <a:pt x="21952" y="5859"/>
                  </a:lnTo>
                  <a:lnTo>
                    <a:pt x="21986" y="5926"/>
                  </a:lnTo>
                  <a:lnTo>
                    <a:pt x="21750" y="5960"/>
                  </a:lnTo>
                  <a:lnTo>
                    <a:pt x="21717" y="5792"/>
                  </a:lnTo>
                  <a:lnTo>
                    <a:pt x="21649" y="5623"/>
                  </a:lnTo>
                  <a:lnTo>
                    <a:pt x="21616" y="5455"/>
                  </a:lnTo>
                  <a:lnTo>
                    <a:pt x="21515" y="5287"/>
                  </a:lnTo>
                  <a:lnTo>
                    <a:pt x="21919" y="5253"/>
                  </a:lnTo>
                  <a:close/>
                  <a:moveTo>
                    <a:pt x="21447" y="5287"/>
                  </a:moveTo>
                  <a:lnTo>
                    <a:pt x="21447" y="5455"/>
                  </a:lnTo>
                  <a:lnTo>
                    <a:pt x="21481" y="5623"/>
                  </a:lnTo>
                  <a:lnTo>
                    <a:pt x="21515" y="5792"/>
                  </a:lnTo>
                  <a:lnTo>
                    <a:pt x="21548" y="5960"/>
                  </a:lnTo>
                  <a:lnTo>
                    <a:pt x="21313" y="5994"/>
                  </a:lnTo>
                  <a:lnTo>
                    <a:pt x="21313" y="5859"/>
                  </a:lnTo>
                  <a:lnTo>
                    <a:pt x="21279" y="5724"/>
                  </a:lnTo>
                  <a:lnTo>
                    <a:pt x="21178" y="5287"/>
                  </a:lnTo>
                  <a:close/>
                  <a:moveTo>
                    <a:pt x="21111" y="5287"/>
                  </a:moveTo>
                  <a:lnTo>
                    <a:pt x="21144" y="5691"/>
                  </a:lnTo>
                  <a:lnTo>
                    <a:pt x="21178" y="5859"/>
                  </a:lnTo>
                  <a:lnTo>
                    <a:pt x="21212" y="5994"/>
                  </a:lnTo>
                  <a:lnTo>
                    <a:pt x="20909" y="6027"/>
                  </a:lnTo>
                  <a:lnTo>
                    <a:pt x="20909" y="5960"/>
                  </a:lnTo>
                  <a:lnTo>
                    <a:pt x="20909" y="5859"/>
                  </a:lnTo>
                  <a:lnTo>
                    <a:pt x="20841" y="5724"/>
                  </a:lnTo>
                  <a:lnTo>
                    <a:pt x="20774" y="5320"/>
                  </a:lnTo>
                  <a:lnTo>
                    <a:pt x="21111" y="5287"/>
                  </a:lnTo>
                  <a:close/>
                  <a:moveTo>
                    <a:pt x="20673" y="5320"/>
                  </a:moveTo>
                  <a:lnTo>
                    <a:pt x="20673" y="5724"/>
                  </a:lnTo>
                  <a:lnTo>
                    <a:pt x="20673" y="5893"/>
                  </a:lnTo>
                  <a:lnTo>
                    <a:pt x="20707" y="5994"/>
                  </a:lnTo>
                  <a:lnTo>
                    <a:pt x="20740" y="6061"/>
                  </a:lnTo>
                  <a:lnTo>
                    <a:pt x="20471" y="6061"/>
                  </a:lnTo>
                  <a:lnTo>
                    <a:pt x="20471" y="5926"/>
                  </a:lnTo>
                  <a:lnTo>
                    <a:pt x="20437" y="5758"/>
                  </a:lnTo>
                  <a:lnTo>
                    <a:pt x="20404" y="5522"/>
                  </a:lnTo>
                  <a:lnTo>
                    <a:pt x="20370" y="5320"/>
                  </a:lnTo>
                  <a:close/>
                  <a:moveTo>
                    <a:pt x="20201" y="5320"/>
                  </a:moveTo>
                  <a:lnTo>
                    <a:pt x="20201" y="5522"/>
                  </a:lnTo>
                  <a:lnTo>
                    <a:pt x="20235" y="5691"/>
                  </a:lnTo>
                  <a:lnTo>
                    <a:pt x="20269" y="5893"/>
                  </a:lnTo>
                  <a:lnTo>
                    <a:pt x="20269" y="5994"/>
                  </a:lnTo>
                  <a:lnTo>
                    <a:pt x="20302" y="6095"/>
                  </a:lnTo>
                  <a:lnTo>
                    <a:pt x="20033" y="6128"/>
                  </a:lnTo>
                  <a:lnTo>
                    <a:pt x="19999" y="5893"/>
                  </a:lnTo>
                  <a:lnTo>
                    <a:pt x="19966" y="5623"/>
                  </a:lnTo>
                  <a:lnTo>
                    <a:pt x="19898" y="5354"/>
                  </a:lnTo>
                  <a:lnTo>
                    <a:pt x="20201" y="5320"/>
                  </a:lnTo>
                  <a:close/>
                  <a:moveTo>
                    <a:pt x="19730" y="5354"/>
                  </a:moveTo>
                  <a:lnTo>
                    <a:pt x="19764" y="5623"/>
                  </a:lnTo>
                  <a:lnTo>
                    <a:pt x="19764" y="5859"/>
                  </a:lnTo>
                  <a:lnTo>
                    <a:pt x="19797" y="5994"/>
                  </a:lnTo>
                  <a:lnTo>
                    <a:pt x="19831" y="6162"/>
                  </a:lnTo>
                  <a:lnTo>
                    <a:pt x="19528" y="6196"/>
                  </a:lnTo>
                  <a:lnTo>
                    <a:pt x="19494" y="5994"/>
                  </a:lnTo>
                  <a:lnTo>
                    <a:pt x="19461" y="5825"/>
                  </a:lnTo>
                  <a:lnTo>
                    <a:pt x="19427" y="5590"/>
                  </a:lnTo>
                  <a:lnTo>
                    <a:pt x="19360" y="5388"/>
                  </a:lnTo>
                  <a:lnTo>
                    <a:pt x="19730" y="5354"/>
                  </a:lnTo>
                  <a:close/>
                  <a:moveTo>
                    <a:pt x="22592" y="6095"/>
                  </a:moveTo>
                  <a:lnTo>
                    <a:pt x="22626" y="7071"/>
                  </a:lnTo>
                  <a:lnTo>
                    <a:pt x="22693" y="7778"/>
                  </a:lnTo>
                  <a:lnTo>
                    <a:pt x="22121" y="7778"/>
                  </a:lnTo>
                  <a:lnTo>
                    <a:pt x="21582" y="7845"/>
                  </a:lnTo>
                  <a:lnTo>
                    <a:pt x="20505" y="8014"/>
                  </a:lnTo>
                  <a:lnTo>
                    <a:pt x="19427" y="8115"/>
                  </a:lnTo>
                  <a:lnTo>
                    <a:pt x="18888" y="8182"/>
                  </a:lnTo>
                  <a:lnTo>
                    <a:pt x="18350" y="8317"/>
                  </a:lnTo>
                  <a:lnTo>
                    <a:pt x="18249" y="7441"/>
                  </a:lnTo>
                  <a:lnTo>
                    <a:pt x="18181" y="7037"/>
                  </a:lnTo>
                  <a:lnTo>
                    <a:pt x="18114" y="6633"/>
                  </a:lnTo>
                  <a:lnTo>
                    <a:pt x="18653" y="6600"/>
                  </a:lnTo>
                  <a:lnTo>
                    <a:pt x="19225" y="6532"/>
                  </a:lnTo>
                  <a:lnTo>
                    <a:pt x="20336" y="6398"/>
                  </a:lnTo>
                  <a:lnTo>
                    <a:pt x="21481" y="6229"/>
                  </a:lnTo>
                  <a:lnTo>
                    <a:pt x="22592" y="6095"/>
                  </a:lnTo>
                  <a:close/>
                  <a:moveTo>
                    <a:pt x="22693" y="7946"/>
                  </a:moveTo>
                  <a:lnTo>
                    <a:pt x="22760" y="8283"/>
                  </a:lnTo>
                  <a:lnTo>
                    <a:pt x="22828" y="8653"/>
                  </a:lnTo>
                  <a:lnTo>
                    <a:pt x="22356" y="8721"/>
                  </a:lnTo>
                  <a:lnTo>
                    <a:pt x="22289" y="8485"/>
                  </a:lnTo>
                  <a:lnTo>
                    <a:pt x="22222" y="8047"/>
                  </a:lnTo>
                  <a:lnTo>
                    <a:pt x="22693" y="7946"/>
                  </a:lnTo>
                  <a:close/>
                  <a:moveTo>
                    <a:pt x="22121" y="8047"/>
                  </a:moveTo>
                  <a:lnTo>
                    <a:pt x="22121" y="8249"/>
                  </a:lnTo>
                  <a:lnTo>
                    <a:pt x="22121" y="8451"/>
                  </a:lnTo>
                  <a:lnTo>
                    <a:pt x="22154" y="8721"/>
                  </a:lnTo>
                  <a:lnTo>
                    <a:pt x="21784" y="8788"/>
                  </a:lnTo>
                  <a:lnTo>
                    <a:pt x="21750" y="8586"/>
                  </a:lnTo>
                  <a:lnTo>
                    <a:pt x="21717" y="8418"/>
                  </a:lnTo>
                  <a:lnTo>
                    <a:pt x="21683" y="8249"/>
                  </a:lnTo>
                  <a:lnTo>
                    <a:pt x="21616" y="8115"/>
                  </a:lnTo>
                  <a:lnTo>
                    <a:pt x="22121" y="8047"/>
                  </a:lnTo>
                  <a:close/>
                  <a:moveTo>
                    <a:pt x="21481" y="8115"/>
                  </a:moveTo>
                  <a:lnTo>
                    <a:pt x="21481" y="8283"/>
                  </a:lnTo>
                  <a:lnTo>
                    <a:pt x="21515" y="8418"/>
                  </a:lnTo>
                  <a:lnTo>
                    <a:pt x="21548" y="8620"/>
                  </a:lnTo>
                  <a:lnTo>
                    <a:pt x="21582" y="8788"/>
                  </a:lnTo>
                  <a:lnTo>
                    <a:pt x="21313" y="8822"/>
                  </a:lnTo>
                  <a:lnTo>
                    <a:pt x="21245" y="8350"/>
                  </a:lnTo>
                  <a:lnTo>
                    <a:pt x="21178" y="8148"/>
                  </a:lnTo>
                  <a:lnTo>
                    <a:pt x="21481" y="8115"/>
                  </a:lnTo>
                  <a:close/>
                  <a:moveTo>
                    <a:pt x="20976" y="8182"/>
                  </a:moveTo>
                  <a:lnTo>
                    <a:pt x="21010" y="8384"/>
                  </a:lnTo>
                  <a:lnTo>
                    <a:pt x="21077" y="8855"/>
                  </a:lnTo>
                  <a:lnTo>
                    <a:pt x="20774" y="8889"/>
                  </a:lnTo>
                  <a:lnTo>
                    <a:pt x="20774" y="8721"/>
                  </a:lnTo>
                  <a:lnTo>
                    <a:pt x="20740" y="8552"/>
                  </a:lnTo>
                  <a:lnTo>
                    <a:pt x="20707" y="8384"/>
                  </a:lnTo>
                  <a:lnTo>
                    <a:pt x="20639" y="8216"/>
                  </a:lnTo>
                  <a:lnTo>
                    <a:pt x="20976" y="8182"/>
                  </a:lnTo>
                  <a:close/>
                  <a:moveTo>
                    <a:pt x="20505" y="8216"/>
                  </a:moveTo>
                  <a:lnTo>
                    <a:pt x="20505" y="8418"/>
                  </a:lnTo>
                  <a:lnTo>
                    <a:pt x="20538" y="8586"/>
                  </a:lnTo>
                  <a:lnTo>
                    <a:pt x="20538" y="8754"/>
                  </a:lnTo>
                  <a:lnTo>
                    <a:pt x="20606" y="8923"/>
                  </a:lnTo>
                  <a:lnTo>
                    <a:pt x="20336" y="8956"/>
                  </a:lnTo>
                  <a:lnTo>
                    <a:pt x="20336" y="8889"/>
                  </a:lnTo>
                  <a:lnTo>
                    <a:pt x="20336" y="8788"/>
                  </a:lnTo>
                  <a:lnTo>
                    <a:pt x="20302" y="8653"/>
                  </a:lnTo>
                  <a:lnTo>
                    <a:pt x="20235" y="8249"/>
                  </a:lnTo>
                  <a:lnTo>
                    <a:pt x="20505" y="8216"/>
                  </a:lnTo>
                  <a:close/>
                  <a:moveTo>
                    <a:pt x="20134" y="8283"/>
                  </a:moveTo>
                  <a:lnTo>
                    <a:pt x="20100" y="8451"/>
                  </a:lnTo>
                  <a:lnTo>
                    <a:pt x="20100" y="8620"/>
                  </a:lnTo>
                  <a:lnTo>
                    <a:pt x="20134" y="8822"/>
                  </a:lnTo>
                  <a:lnTo>
                    <a:pt x="20168" y="8889"/>
                  </a:lnTo>
                  <a:lnTo>
                    <a:pt x="20235" y="8956"/>
                  </a:lnTo>
                  <a:lnTo>
                    <a:pt x="19865" y="8990"/>
                  </a:lnTo>
                  <a:lnTo>
                    <a:pt x="19831" y="8788"/>
                  </a:lnTo>
                  <a:lnTo>
                    <a:pt x="19764" y="8552"/>
                  </a:lnTo>
                  <a:lnTo>
                    <a:pt x="19730" y="8350"/>
                  </a:lnTo>
                  <a:lnTo>
                    <a:pt x="20134" y="8283"/>
                  </a:lnTo>
                  <a:close/>
                  <a:moveTo>
                    <a:pt x="19629" y="8350"/>
                  </a:moveTo>
                  <a:lnTo>
                    <a:pt x="19595" y="8552"/>
                  </a:lnTo>
                  <a:lnTo>
                    <a:pt x="19595" y="8754"/>
                  </a:lnTo>
                  <a:lnTo>
                    <a:pt x="19629" y="9024"/>
                  </a:lnTo>
                  <a:lnTo>
                    <a:pt x="19292" y="9024"/>
                  </a:lnTo>
                  <a:lnTo>
                    <a:pt x="19326" y="8956"/>
                  </a:lnTo>
                  <a:lnTo>
                    <a:pt x="19326" y="8889"/>
                  </a:lnTo>
                  <a:lnTo>
                    <a:pt x="19292" y="8754"/>
                  </a:lnTo>
                  <a:lnTo>
                    <a:pt x="19259" y="8586"/>
                  </a:lnTo>
                  <a:lnTo>
                    <a:pt x="19191" y="8418"/>
                  </a:lnTo>
                  <a:lnTo>
                    <a:pt x="19629" y="8350"/>
                  </a:lnTo>
                  <a:close/>
                  <a:moveTo>
                    <a:pt x="809" y="8855"/>
                  </a:moveTo>
                  <a:lnTo>
                    <a:pt x="842" y="9024"/>
                  </a:lnTo>
                  <a:lnTo>
                    <a:pt x="842" y="9226"/>
                  </a:lnTo>
                  <a:lnTo>
                    <a:pt x="640" y="9259"/>
                  </a:lnTo>
                  <a:lnTo>
                    <a:pt x="438" y="9327"/>
                  </a:lnTo>
                  <a:lnTo>
                    <a:pt x="337" y="9091"/>
                  </a:lnTo>
                  <a:lnTo>
                    <a:pt x="203" y="8855"/>
                  </a:lnTo>
                  <a:lnTo>
                    <a:pt x="405" y="8855"/>
                  </a:lnTo>
                  <a:lnTo>
                    <a:pt x="607" y="8889"/>
                  </a:lnTo>
                  <a:lnTo>
                    <a:pt x="708" y="8889"/>
                  </a:lnTo>
                  <a:lnTo>
                    <a:pt x="809" y="8855"/>
                  </a:lnTo>
                  <a:close/>
                  <a:moveTo>
                    <a:pt x="876" y="8586"/>
                  </a:moveTo>
                  <a:lnTo>
                    <a:pt x="1078" y="8620"/>
                  </a:lnTo>
                  <a:lnTo>
                    <a:pt x="1448" y="8620"/>
                  </a:lnTo>
                  <a:lnTo>
                    <a:pt x="1482" y="8855"/>
                  </a:lnTo>
                  <a:lnTo>
                    <a:pt x="1516" y="9091"/>
                  </a:lnTo>
                  <a:lnTo>
                    <a:pt x="1516" y="9293"/>
                  </a:lnTo>
                  <a:lnTo>
                    <a:pt x="1213" y="9360"/>
                  </a:lnTo>
                  <a:lnTo>
                    <a:pt x="1044" y="9360"/>
                  </a:lnTo>
                  <a:lnTo>
                    <a:pt x="1044" y="9259"/>
                  </a:lnTo>
                  <a:lnTo>
                    <a:pt x="1044" y="9226"/>
                  </a:lnTo>
                  <a:lnTo>
                    <a:pt x="1011" y="9024"/>
                  </a:lnTo>
                  <a:lnTo>
                    <a:pt x="977" y="8788"/>
                  </a:lnTo>
                  <a:lnTo>
                    <a:pt x="876" y="8586"/>
                  </a:lnTo>
                  <a:close/>
                  <a:moveTo>
                    <a:pt x="19191" y="5388"/>
                  </a:moveTo>
                  <a:lnTo>
                    <a:pt x="19191" y="5590"/>
                  </a:lnTo>
                  <a:lnTo>
                    <a:pt x="19225" y="5825"/>
                  </a:lnTo>
                  <a:lnTo>
                    <a:pt x="19259" y="6027"/>
                  </a:lnTo>
                  <a:lnTo>
                    <a:pt x="19326" y="6229"/>
                  </a:lnTo>
                  <a:lnTo>
                    <a:pt x="18686" y="6330"/>
                  </a:lnTo>
                  <a:lnTo>
                    <a:pt x="18047" y="6465"/>
                  </a:lnTo>
                  <a:lnTo>
                    <a:pt x="18013" y="6465"/>
                  </a:lnTo>
                  <a:lnTo>
                    <a:pt x="17979" y="6499"/>
                  </a:lnTo>
                  <a:lnTo>
                    <a:pt x="17946" y="6532"/>
                  </a:lnTo>
                  <a:lnTo>
                    <a:pt x="17946" y="6566"/>
                  </a:lnTo>
                  <a:lnTo>
                    <a:pt x="17979" y="6600"/>
                  </a:lnTo>
                  <a:lnTo>
                    <a:pt x="17979" y="7105"/>
                  </a:lnTo>
                  <a:lnTo>
                    <a:pt x="18013" y="7576"/>
                  </a:lnTo>
                  <a:lnTo>
                    <a:pt x="18181" y="8552"/>
                  </a:lnTo>
                  <a:lnTo>
                    <a:pt x="18215" y="8586"/>
                  </a:lnTo>
                  <a:lnTo>
                    <a:pt x="18249" y="8620"/>
                  </a:lnTo>
                  <a:lnTo>
                    <a:pt x="18316" y="8620"/>
                  </a:lnTo>
                  <a:lnTo>
                    <a:pt x="18383" y="8586"/>
                  </a:lnTo>
                  <a:lnTo>
                    <a:pt x="18383" y="8485"/>
                  </a:lnTo>
                  <a:lnTo>
                    <a:pt x="18383" y="8418"/>
                  </a:lnTo>
                  <a:lnTo>
                    <a:pt x="18754" y="8451"/>
                  </a:lnTo>
                  <a:lnTo>
                    <a:pt x="19124" y="8418"/>
                  </a:lnTo>
                  <a:lnTo>
                    <a:pt x="19124" y="8552"/>
                  </a:lnTo>
                  <a:lnTo>
                    <a:pt x="19124" y="8721"/>
                  </a:lnTo>
                  <a:lnTo>
                    <a:pt x="19124" y="8889"/>
                  </a:lnTo>
                  <a:lnTo>
                    <a:pt x="19158" y="8990"/>
                  </a:lnTo>
                  <a:lnTo>
                    <a:pt x="19191" y="9057"/>
                  </a:lnTo>
                  <a:lnTo>
                    <a:pt x="18855" y="9091"/>
                  </a:lnTo>
                  <a:lnTo>
                    <a:pt x="18552" y="9158"/>
                  </a:lnTo>
                  <a:lnTo>
                    <a:pt x="18249" y="9226"/>
                  </a:lnTo>
                  <a:lnTo>
                    <a:pt x="17979" y="9360"/>
                  </a:lnTo>
                  <a:lnTo>
                    <a:pt x="17946" y="9327"/>
                  </a:lnTo>
                  <a:lnTo>
                    <a:pt x="17744" y="8182"/>
                  </a:lnTo>
                  <a:lnTo>
                    <a:pt x="17676" y="7576"/>
                  </a:lnTo>
                  <a:lnTo>
                    <a:pt x="17643" y="7004"/>
                  </a:lnTo>
                  <a:lnTo>
                    <a:pt x="17643" y="6667"/>
                  </a:lnTo>
                  <a:lnTo>
                    <a:pt x="17643" y="6297"/>
                  </a:lnTo>
                  <a:lnTo>
                    <a:pt x="17643" y="5893"/>
                  </a:lnTo>
                  <a:lnTo>
                    <a:pt x="17575" y="5556"/>
                  </a:lnTo>
                  <a:lnTo>
                    <a:pt x="18215" y="5489"/>
                  </a:lnTo>
                  <a:lnTo>
                    <a:pt x="18821" y="5421"/>
                  </a:lnTo>
                  <a:lnTo>
                    <a:pt x="18821" y="5590"/>
                  </a:lnTo>
                  <a:lnTo>
                    <a:pt x="18821" y="6128"/>
                  </a:lnTo>
                  <a:lnTo>
                    <a:pt x="18821" y="6196"/>
                  </a:lnTo>
                  <a:lnTo>
                    <a:pt x="18888" y="6229"/>
                  </a:lnTo>
                  <a:lnTo>
                    <a:pt x="18922" y="6263"/>
                  </a:lnTo>
                  <a:lnTo>
                    <a:pt x="18989" y="6229"/>
                  </a:lnTo>
                  <a:lnTo>
                    <a:pt x="19023" y="6196"/>
                  </a:lnTo>
                  <a:lnTo>
                    <a:pt x="19023" y="6128"/>
                  </a:lnTo>
                  <a:lnTo>
                    <a:pt x="19023" y="5792"/>
                  </a:lnTo>
                  <a:lnTo>
                    <a:pt x="18989" y="5421"/>
                  </a:lnTo>
                  <a:lnTo>
                    <a:pt x="19191" y="5388"/>
                  </a:lnTo>
                  <a:close/>
                  <a:moveTo>
                    <a:pt x="3401" y="7441"/>
                  </a:moveTo>
                  <a:lnTo>
                    <a:pt x="3367" y="7744"/>
                  </a:lnTo>
                  <a:lnTo>
                    <a:pt x="3334" y="8047"/>
                  </a:lnTo>
                  <a:lnTo>
                    <a:pt x="3300" y="8687"/>
                  </a:lnTo>
                  <a:lnTo>
                    <a:pt x="3334" y="9360"/>
                  </a:lnTo>
                  <a:lnTo>
                    <a:pt x="3401" y="10000"/>
                  </a:lnTo>
                  <a:lnTo>
                    <a:pt x="2862" y="9865"/>
                  </a:lnTo>
                  <a:lnTo>
                    <a:pt x="2627" y="9764"/>
                  </a:lnTo>
                  <a:lnTo>
                    <a:pt x="2391" y="9663"/>
                  </a:lnTo>
                  <a:lnTo>
                    <a:pt x="2189" y="9529"/>
                  </a:lnTo>
                  <a:lnTo>
                    <a:pt x="1953" y="9394"/>
                  </a:lnTo>
                  <a:lnTo>
                    <a:pt x="1785" y="9360"/>
                  </a:lnTo>
                  <a:lnTo>
                    <a:pt x="1785" y="9327"/>
                  </a:lnTo>
                  <a:lnTo>
                    <a:pt x="1751" y="9293"/>
                  </a:lnTo>
                  <a:lnTo>
                    <a:pt x="1718" y="9091"/>
                  </a:lnTo>
                  <a:lnTo>
                    <a:pt x="1718" y="8923"/>
                  </a:lnTo>
                  <a:lnTo>
                    <a:pt x="1684" y="8586"/>
                  </a:lnTo>
                  <a:lnTo>
                    <a:pt x="1785" y="8586"/>
                  </a:lnTo>
                  <a:lnTo>
                    <a:pt x="1852" y="8552"/>
                  </a:lnTo>
                  <a:lnTo>
                    <a:pt x="1852" y="8485"/>
                  </a:lnTo>
                  <a:lnTo>
                    <a:pt x="1819" y="8451"/>
                  </a:lnTo>
                  <a:lnTo>
                    <a:pt x="1785" y="8418"/>
                  </a:lnTo>
                  <a:lnTo>
                    <a:pt x="1617" y="8451"/>
                  </a:lnTo>
                  <a:lnTo>
                    <a:pt x="1852" y="8317"/>
                  </a:lnTo>
                  <a:lnTo>
                    <a:pt x="2054" y="8216"/>
                  </a:lnTo>
                  <a:lnTo>
                    <a:pt x="2458" y="7946"/>
                  </a:lnTo>
                  <a:lnTo>
                    <a:pt x="3401" y="7441"/>
                  </a:lnTo>
                  <a:close/>
                  <a:moveTo>
                    <a:pt x="4176" y="6970"/>
                  </a:moveTo>
                  <a:lnTo>
                    <a:pt x="4176" y="7845"/>
                  </a:lnTo>
                  <a:lnTo>
                    <a:pt x="4209" y="8721"/>
                  </a:lnTo>
                  <a:lnTo>
                    <a:pt x="4209" y="9394"/>
                  </a:lnTo>
                  <a:lnTo>
                    <a:pt x="4243" y="9731"/>
                  </a:lnTo>
                  <a:lnTo>
                    <a:pt x="4277" y="10067"/>
                  </a:lnTo>
                  <a:lnTo>
                    <a:pt x="4176" y="9966"/>
                  </a:lnTo>
                  <a:lnTo>
                    <a:pt x="4142" y="9798"/>
                  </a:lnTo>
                  <a:lnTo>
                    <a:pt x="4108" y="9630"/>
                  </a:lnTo>
                  <a:lnTo>
                    <a:pt x="4108" y="9428"/>
                  </a:lnTo>
                  <a:lnTo>
                    <a:pt x="4108" y="8721"/>
                  </a:lnTo>
                  <a:lnTo>
                    <a:pt x="4075" y="8014"/>
                  </a:lnTo>
                  <a:lnTo>
                    <a:pt x="4041" y="7307"/>
                  </a:lnTo>
                  <a:lnTo>
                    <a:pt x="4075" y="7307"/>
                  </a:lnTo>
                  <a:lnTo>
                    <a:pt x="4108" y="7273"/>
                  </a:lnTo>
                  <a:lnTo>
                    <a:pt x="4075" y="7239"/>
                  </a:lnTo>
                  <a:lnTo>
                    <a:pt x="4041" y="7172"/>
                  </a:lnTo>
                  <a:lnTo>
                    <a:pt x="4007" y="6970"/>
                  </a:lnTo>
                  <a:close/>
                  <a:moveTo>
                    <a:pt x="3637" y="7307"/>
                  </a:moveTo>
                  <a:lnTo>
                    <a:pt x="3872" y="7340"/>
                  </a:lnTo>
                  <a:lnTo>
                    <a:pt x="3839" y="8014"/>
                  </a:lnTo>
                  <a:lnTo>
                    <a:pt x="3872" y="8721"/>
                  </a:lnTo>
                  <a:lnTo>
                    <a:pt x="3974" y="10135"/>
                  </a:lnTo>
                  <a:lnTo>
                    <a:pt x="3805" y="10168"/>
                  </a:lnTo>
                  <a:lnTo>
                    <a:pt x="3771" y="10168"/>
                  </a:lnTo>
                  <a:lnTo>
                    <a:pt x="3771" y="10101"/>
                  </a:lnTo>
                  <a:lnTo>
                    <a:pt x="3738" y="10067"/>
                  </a:lnTo>
                  <a:lnTo>
                    <a:pt x="3704" y="10034"/>
                  </a:lnTo>
                  <a:lnTo>
                    <a:pt x="3637" y="10034"/>
                  </a:lnTo>
                  <a:lnTo>
                    <a:pt x="3603" y="9360"/>
                  </a:lnTo>
                  <a:lnTo>
                    <a:pt x="3569" y="8687"/>
                  </a:lnTo>
                  <a:lnTo>
                    <a:pt x="3569" y="8014"/>
                  </a:lnTo>
                  <a:lnTo>
                    <a:pt x="3536" y="7374"/>
                  </a:lnTo>
                  <a:lnTo>
                    <a:pt x="3569" y="7340"/>
                  </a:lnTo>
                  <a:lnTo>
                    <a:pt x="3603" y="7307"/>
                  </a:lnTo>
                  <a:close/>
                  <a:moveTo>
                    <a:pt x="17340" y="5556"/>
                  </a:moveTo>
                  <a:lnTo>
                    <a:pt x="17340" y="6532"/>
                  </a:lnTo>
                  <a:lnTo>
                    <a:pt x="17373" y="7475"/>
                  </a:lnTo>
                  <a:lnTo>
                    <a:pt x="17508" y="8418"/>
                  </a:lnTo>
                  <a:lnTo>
                    <a:pt x="17676" y="9360"/>
                  </a:lnTo>
                  <a:lnTo>
                    <a:pt x="16027" y="9596"/>
                  </a:lnTo>
                  <a:lnTo>
                    <a:pt x="14377" y="9764"/>
                  </a:lnTo>
                  <a:lnTo>
                    <a:pt x="12727" y="9899"/>
                  </a:lnTo>
                  <a:lnTo>
                    <a:pt x="11077" y="10000"/>
                  </a:lnTo>
                  <a:lnTo>
                    <a:pt x="7610" y="10236"/>
                  </a:lnTo>
                  <a:lnTo>
                    <a:pt x="6869" y="10236"/>
                  </a:lnTo>
                  <a:lnTo>
                    <a:pt x="6095" y="10269"/>
                  </a:lnTo>
                  <a:lnTo>
                    <a:pt x="5320" y="10303"/>
                  </a:lnTo>
                  <a:lnTo>
                    <a:pt x="4916" y="10370"/>
                  </a:lnTo>
                  <a:lnTo>
                    <a:pt x="4546" y="10438"/>
                  </a:lnTo>
                  <a:lnTo>
                    <a:pt x="4546" y="10404"/>
                  </a:lnTo>
                  <a:lnTo>
                    <a:pt x="4546" y="10303"/>
                  </a:lnTo>
                  <a:lnTo>
                    <a:pt x="4580" y="10236"/>
                  </a:lnTo>
                  <a:lnTo>
                    <a:pt x="4546" y="10168"/>
                  </a:lnTo>
                  <a:lnTo>
                    <a:pt x="4479" y="9360"/>
                  </a:lnTo>
                  <a:lnTo>
                    <a:pt x="4445" y="8552"/>
                  </a:lnTo>
                  <a:lnTo>
                    <a:pt x="4411" y="7744"/>
                  </a:lnTo>
                  <a:lnTo>
                    <a:pt x="4344" y="6936"/>
                  </a:lnTo>
                  <a:lnTo>
                    <a:pt x="4378" y="6936"/>
                  </a:lnTo>
                  <a:lnTo>
                    <a:pt x="4411" y="6903"/>
                  </a:lnTo>
                  <a:lnTo>
                    <a:pt x="4411" y="6869"/>
                  </a:lnTo>
                  <a:lnTo>
                    <a:pt x="4411" y="6802"/>
                  </a:lnTo>
                  <a:lnTo>
                    <a:pt x="5152" y="6734"/>
                  </a:lnTo>
                  <a:lnTo>
                    <a:pt x="5859" y="6667"/>
                  </a:lnTo>
                  <a:lnTo>
                    <a:pt x="7307" y="6465"/>
                  </a:lnTo>
                  <a:lnTo>
                    <a:pt x="9024" y="6229"/>
                  </a:lnTo>
                  <a:lnTo>
                    <a:pt x="10741" y="6061"/>
                  </a:lnTo>
                  <a:lnTo>
                    <a:pt x="12391" y="5893"/>
                  </a:lnTo>
                  <a:lnTo>
                    <a:pt x="14040" y="5758"/>
                  </a:lnTo>
                  <a:lnTo>
                    <a:pt x="15690" y="5657"/>
                  </a:lnTo>
                  <a:lnTo>
                    <a:pt x="17340" y="5556"/>
                  </a:lnTo>
                  <a:close/>
                  <a:moveTo>
                    <a:pt x="10606" y="1"/>
                  </a:moveTo>
                  <a:lnTo>
                    <a:pt x="10471" y="674"/>
                  </a:lnTo>
                  <a:lnTo>
                    <a:pt x="10370" y="1347"/>
                  </a:lnTo>
                  <a:lnTo>
                    <a:pt x="10202" y="2661"/>
                  </a:lnTo>
                  <a:lnTo>
                    <a:pt x="10067" y="3671"/>
                  </a:lnTo>
                  <a:lnTo>
                    <a:pt x="9933" y="4647"/>
                  </a:lnTo>
                  <a:lnTo>
                    <a:pt x="9798" y="5287"/>
                  </a:lnTo>
                  <a:lnTo>
                    <a:pt x="9731" y="5623"/>
                  </a:lnTo>
                  <a:lnTo>
                    <a:pt x="9697" y="5960"/>
                  </a:lnTo>
                  <a:lnTo>
                    <a:pt x="8350" y="6095"/>
                  </a:lnTo>
                  <a:lnTo>
                    <a:pt x="7004" y="6229"/>
                  </a:lnTo>
                  <a:lnTo>
                    <a:pt x="5657" y="6431"/>
                  </a:lnTo>
                  <a:lnTo>
                    <a:pt x="4984" y="6566"/>
                  </a:lnTo>
                  <a:lnTo>
                    <a:pt x="4344" y="6701"/>
                  </a:lnTo>
                  <a:lnTo>
                    <a:pt x="4310" y="6667"/>
                  </a:lnTo>
                  <a:lnTo>
                    <a:pt x="4310" y="6633"/>
                  </a:lnTo>
                  <a:lnTo>
                    <a:pt x="4243" y="6600"/>
                  </a:lnTo>
                  <a:lnTo>
                    <a:pt x="4209" y="6633"/>
                  </a:lnTo>
                  <a:lnTo>
                    <a:pt x="4209" y="6667"/>
                  </a:lnTo>
                  <a:lnTo>
                    <a:pt x="4209" y="6734"/>
                  </a:lnTo>
                  <a:lnTo>
                    <a:pt x="4142" y="6734"/>
                  </a:lnTo>
                  <a:lnTo>
                    <a:pt x="4108" y="6768"/>
                  </a:lnTo>
                  <a:lnTo>
                    <a:pt x="4108" y="6802"/>
                  </a:lnTo>
                  <a:lnTo>
                    <a:pt x="4007" y="6835"/>
                  </a:lnTo>
                  <a:lnTo>
                    <a:pt x="3940" y="6903"/>
                  </a:lnTo>
                  <a:lnTo>
                    <a:pt x="3906" y="6936"/>
                  </a:lnTo>
                  <a:lnTo>
                    <a:pt x="3940" y="6970"/>
                  </a:lnTo>
                  <a:lnTo>
                    <a:pt x="3906" y="7138"/>
                  </a:lnTo>
                  <a:lnTo>
                    <a:pt x="3502" y="7138"/>
                  </a:lnTo>
                  <a:lnTo>
                    <a:pt x="3435" y="7172"/>
                  </a:lnTo>
                  <a:lnTo>
                    <a:pt x="3435" y="7206"/>
                  </a:lnTo>
                  <a:lnTo>
                    <a:pt x="2357" y="7778"/>
                  </a:lnTo>
                  <a:lnTo>
                    <a:pt x="1920" y="8047"/>
                  </a:lnTo>
                  <a:lnTo>
                    <a:pt x="1718" y="8216"/>
                  </a:lnTo>
                  <a:lnTo>
                    <a:pt x="1549" y="8418"/>
                  </a:lnTo>
                  <a:lnTo>
                    <a:pt x="1482" y="8451"/>
                  </a:lnTo>
                  <a:lnTo>
                    <a:pt x="1280" y="8485"/>
                  </a:lnTo>
                  <a:lnTo>
                    <a:pt x="1078" y="8485"/>
                  </a:lnTo>
                  <a:lnTo>
                    <a:pt x="977" y="8519"/>
                  </a:lnTo>
                  <a:lnTo>
                    <a:pt x="876" y="8552"/>
                  </a:lnTo>
                  <a:lnTo>
                    <a:pt x="842" y="8519"/>
                  </a:lnTo>
                  <a:lnTo>
                    <a:pt x="809" y="8519"/>
                  </a:lnTo>
                  <a:lnTo>
                    <a:pt x="809" y="8721"/>
                  </a:lnTo>
                  <a:lnTo>
                    <a:pt x="472" y="8721"/>
                  </a:lnTo>
                  <a:lnTo>
                    <a:pt x="270" y="8687"/>
                  </a:lnTo>
                  <a:lnTo>
                    <a:pt x="68" y="8721"/>
                  </a:lnTo>
                  <a:lnTo>
                    <a:pt x="68" y="8687"/>
                  </a:lnTo>
                  <a:lnTo>
                    <a:pt x="34" y="8721"/>
                  </a:lnTo>
                  <a:lnTo>
                    <a:pt x="1" y="8721"/>
                  </a:lnTo>
                  <a:lnTo>
                    <a:pt x="1" y="8754"/>
                  </a:lnTo>
                  <a:lnTo>
                    <a:pt x="34" y="8788"/>
                  </a:lnTo>
                  <a:lnTo>
                    <a:pt x="68" y="8956"/>
                  </a:lnTo>
                  <a:lnTo>
                    <a:pt x="135" y="9158"/>
                  </a:lnTo>
                  <a:lnTo>
                    <a:pt x="304" y="9495"/>
                  </a:lnTo>
                  <a:lnTo>
                    <a:pt x="371" y="9529"/>
                  </a:lnTo>
                  <a:lnTo>
                    <a:pt x="405" y="9529"/>
                  </a:lnTo>
                  <a:lnTo>
                    <a:pt x="640" y="9461"/>
                  </a:lnTo>
                  <a:lnTo>
                    <a:pt x="876" y="9394"/>
                  </a:lnTo>
                  <a:lnTo>
                    <a:pt x="910" y="9428"/>
                  </a:lnTo>
                  <a:lnTo>
                    <a:pt x="876" y="9461"/>
                  </a:lnTo>
                  <a:lnTo>
                    <a:pt x="943" y="9529"/>
                  </a:lnTo>
                  <a:lnTo>
                    <a:pt x="1011" y="9562"/>
                  </a:lnTo>
                  <a:lnTo>
                    <a:pt x="1246" y="9596"/>
                  </a:lnTo>
                  <a:lnTo>
                    <a:pt x="1448" y="9562"/>
                  </a:lnTo>
                  <a:lnTo>
                    <a:pt x="1650" y="9495"/>
                  </a:lnTo>
                  <a:lnTo>
                    <a:pt x="1718" y="9495"/>
                  </a:lnTo>
                  <a:lnTo>
                    <a:pt x="2122" y="9731"/>
                  </a:lnTo>
                  <a:lnTo>
                    <a:pt x="2559" y="9933"/>
                  </a:lnTo>
                  <a:lnTo>
                    <a:pt x="2997" y="10101"/>
                  </a:lnTo>
                  <a:lnTo>
                    <a:pt x="3435" y="10202"/>
                  </a:lnTo>
                  <a:lnTo>
                    <a:pt x="3468" y="10370"/>
                  </a:lnTo>
                  <a:lnTo>
                    <a:pt x="3502" y="10438"/>
                  </a:lnTo>
                  <a:lnTo>
                    <a:pt x="3603" y="10438"/>
                  </a:lnTo>
                  <a:lnTo>
                    <a:pt x="3637" y="10370"/>
                  </a:lnTo>
                  <a:lnTo>
                    <a:pt x="3738" y="10404"/>
                  </a:lnTo>
                  <a:lnTo>
                    <a:pt x="3872" y="10404"/>
                  </a:lnTo>
                  <a:lnTo>
                    <a:pt x="4075" y="10370"/>
                  </a:lnTo>
                  <a:lnTo>
                    <a:pt x="4310" y="10337"/>
                  </a:lnTo>
                  <a:lnTo>
                    <a:pt x="4344" y="10438"/>
                  </a:lnTo>
                  <a:lnTo>
                    <a:pt x="4378" y="10471"/>
                  </a:lnTo>
                  <a:lnTo>
                    <a:pt x="4378" y="10505"/>
                  </a:lnTo>
                  <a:lnTo>
                    <a:pt x="4411" y="10539"/>
                  </a:lnTo>
                  <a:lnTo>
                    <a:pt x="4782" y="10572"/>
                  </a:lnTo>
                  <a:lnTo>
                    <a:pt x="5186" y="10606"/>
                  </a:lnTo>
                  <a:lnTo>
                    <a:pt x="5994" y="10572"/>
                  </a:lnTo>
                  <a:lnTo>
                    <a:pt x="7610" y="10438"/>
                  </a:lnTo>
                  <a:lnTo>
                    <a:pt x="11077" y="10202"/>
                  </a:lnTo>
                  <a:lnTo>
                    <a:pt x="12828" y="10101"/>
                  </a:lnTo>
                  <a:lnTo>
                    <a:pt x="14545" y="9966"/>
                  </a:lnTo>
                  <a:lnTo>
                    <a:pt x="14579" y="9966"/>
                  </a:lnTo>
                  <a:lnTo>
                    <a:pt x="14949" y="10135"/>
                  </a:lnTo>
                  <a:lnTo>
                    <a:pt x="15387" y="10303"/>
                  </a:lnTo>
                  <a:lnTo>
                    <a:pt x="15791" y="10438"/>
                  </a:lnTo>
                  <a:lnTo>
                    <a:pt x="16229" y="10539"/>
                  </a:lnTo>
                  <a:lnTo>
                    <a:pt x="17104" y="10707"/>
                  </a:lnTo>
                  <a:lnTo>
                    <a:pt x="18013" y="10808"/>
                  </a:lnTo>
                  <a:lnTo>
                    <a:pt x="18922" y="10876"/>
                  </a:lnTo>
                  <a:lnTo>
                    <a:pt x="19831" y="10943"/>
                  </a:lnTo>
                  <a:lnTo>
                    <a:pt x="20707" y="11010"/>
                  </a:lnTo>
                  <a:lnTo>
                    <a:pt x="21582" y="11078"/>
                  </a:lnTo>
                  <a:lnTo>
                    <a:pt x="22626" y="11212"/>
                  </a:lnTo>
                  <a:lnTo>
                    <a:pt x="23636" y="11347"/>
                  </a:lnTo>
                  <a:lnTo>
                    <a:pt x="25689" y="11684"/>
                  </a:lnTo>
                  <a:lnTo>
                    <a:pt x="27743" y="12054"/>
                  </a:lnTo>
                  <a:lnTo>
                    <a:pt x="29797" y="12391"/>
                  </a:lnTo>
                  <a:lnTo>
                    <a:pt x="29427" y="14882"/>
                  </a:lnTo>
                  <a:lnTo>
                    <a:pt x="29460" y="14949"/>
                  </a:lnTo>
                  <a:lnTo>
                    <a:pt x="29460" y="14983"/>
                  </a:lnTo>
                  <a:lnTo>
                    <a:pt x="29528" y="15017"/>
                  </a:lnTo>
                  <a:lnTo>
                    <a:pt x="29629" y="14983"/>
                  </a:lnTo>
                  <a:lnTo>
                    <a:pt x="29629" y="14949"/>
                  </a:lnTo>
                  <a:lnTo>
                    <a:pt x="29662" y="14916"/>
                  </a:lnTo>
                  <a:lnTo>
                    <a:pt x="29797" y="14815"/>
                  </a:lnTo>
                  <a:lnTo>
                    <a:pt x="29932" y="14680"/>
                  </a:lnTo>
                  <a:lnTo>
                    <a:pt x="30066" y="14545"/>
                  </a:lnTo>
                  <a:lnTo>
                    <a:pt x="30201" y="14444"/>
                  </a:lnTo>
                  <a:lnTo>
                    <a:pt x="30268" y="14613"/>
                  </a:lnTo>
                  <a:lnTo>
                    <a:pt x="30369" y="14747"/>
                  </a:lnTo>
                  <a:lnTo>
                    <a:pt x="30470" y="14882"/>
                  </a:lnTo>
                  <a:lnTo>
                    <a:pt x="30605" y="15017"/>
                  </a:lnTo>
                  <a:lnTo>
                    <a:pt x="30571" y="15151"/>
                  </a:lnTo>
                  <a:lnTo>
                    <a:pt x="30571" y="15219"/>
                  </a:lnTo>
                  <a:lnTo>
                    <a:pt x="30605" y="15252"/>
                  </a:lnTo>
                  <a:lnTo>
                    <a:pt x="30740" y="15252"/>
                  </a:lnTo>
                  <a:lnTo>
                    <a:pt x="30773" y="15219"/>
                  </a:lnTo>
                  <a:lnTo>
                    <a:pt x="30807" y="15151"/>
                  </a:lnTo>
                  <a:lnTo>
                    <a:pt x="30807" y="14949"/>
                  </a:lnTo>
                  <a:lnTo>
                    <a:pt x="31076" y="12492"/>
                  </a:lnTo>
                  <a:lnTo>
                    <a:pt x="31682" y="12593"/>
                  </a:lnTo>
                  <a:lnTo>
                    <a:pt x="32288" y="12694"/>
                  </a:lnTo>
                  <a:lnTo>
                    <a:pt x="33467" y="12795"/>
                  </a:lnTo>
                  <a:lnTo>
                    <a:pt x="34241" y="12896"/>
                  </a:lnTo>
                  <a:lnTo>
                    <a:pt x="34611" y="12963"/>
                  </a:lnTo>
                  <a:lnTo>
                    <a:pt x="34982" y="13064"/>
                  </a:lnTo>
                  <a:lnTo>
                    <a:pt x="35251" y="13131"/>
                  </a:lnTo>
                  <a:lnTo>
                    <a:pt x="35520" y="13165"/>
                  </a:lnTo>
                  <a:lnTo>
                    <a:pt x="35756" y="13199"/>
                  </a:lnTo>
                  <a:lnTo>
                    <a:pt x="36025" y="13165"/>
                  </a:lnTo>
                  <a:lnTo>
                    <a:pt x="36665" y="13165"/>
                  </a:lnTo>
                  <a:lnTo>
                    <a:pt x="36968" y="13232"/>
                  </a:lnTo>
                  <a:lnTo>
                    <a:pt x="37238" y="13300"/>
                  </a:lnTo>
                  <a:lnTo>
                    <a:pt x="37844" y="13434"/>
                  </a:lnTo>
                  <a:lnTo>
                    <a:pt x="38147" y="13502"/>
                  </a:lnTo>
                  <a:lnTo>
                    <a:pt x="38450" y="13502"/>
                  </a:lnTo>
                  <a:lnTo>
                    <a:pt x="39190" y="13569"/>
                  </a:lnTo>
                  <a:lnTo>
                    <a:pt x="39965" y="13670"/>
                  </a:lnTo>
                  <a:lnTo>
                    <a:pt x="41446" y="13872"/>
                  </a:lnTo>
                  <a:lnTo>
                    <a:pt x="44274" y="14377"/>
                  </a:lnTo>
                  <a:lnTo>
                    <a:pt x="45520" y="14646"/>
                  </a:lnTo>
                  <a:lnTo>
                    <a:pt x="46160" y="14714"/>
                  </a:lnTo>
                  <a:lnTo>
                    <a:pt x="46799" y="14747"/>
                  </a:lnTo>
                  <a:lnTo>
                    <a:pt x="47069" y="14714"/>
                  </a:lnTo>
                  <a:lnTo>
                    <a:pt x="47338" y="14646"/>
                  </a:lnTo>
                  <a:lnTo>
                    <a:pt x="47540" y="14579"/>
                  </a:lnTo>
                  <a:lnTo>
                    <a:pt x="47742" y="14444"/>
                  </a:lnTo>
                  <a:lnTo>
                    <a:pt x="47910" y="14310"/>
                  </a:lnTo>
                  <a:lnTo>
                    <a:pt x="48079" y="14141"/>
                  </a:lnTo>
                  <a:lnTo>
                    <a:pt x="48213" y="13939"/>
                  </a:lnTo>
                  <a:lnTo>
                    <a:pt x="48314" y="13737"/>
                  </a:lnTo>
                  <a:lnTo>
                    <a:pt x="48382" y="13535"/>
                  </a:lnTo>
                  <a:lnTo>
                    <a:pt x="48449" y="13300"/>
                  </a:lnTo>
                  <a:lnTo>
                    <a:pt x="48550" y="12828"/>
                  </a:lnTo>
                  <a:lnTo>
                    <a:pt x="48584" y="12323"/>
                  </a:lnTo>
                  <a:lnTo>
                    <a:pt x="48584" y="11852"/>
                  </a:lnTo>
                  <a:lnTo>
                    <a:pt x="48752" y="11111"/>
                  </a:lnTo>
                  <a:lnTo>
                    <a:pt x="48887" y="10404"/>
                  </a:lnTo>
                  <a:lnTo>
                    <a:pt x="49122" y="8956"/>
                  </a:lnTo>
                  <a:lnTo>
                    <a:pt x="49695" y="5522"/>
                  </a:lnTo>
                  <a:lnTo>
                    <a:pt x="50671" y="1"/>
                  </a:lnTo>
                  <a:lnTo>
                    <a:pt x="50402" y="1"/>
                  </a:lnTo>
                  <a:lnTo>
                    <a:pt x="49425" y="5455"/>
                  </a:lnTo>
                  <a:lnTo>
                    <a:pt x="48853" y="8855"/>
                  </a:lnTo>
                  <a:lnTo>
                    <a:pt x="48651" y="10269"/>
                  </a:lnTo>
                  <a:lnTo>
                    <a:pt x="48550" y="10977"/>
                  </a:lnTo>
                  <a:lnTo>
                    <a:pt x="48483" y="11684"/>
                  </a:lnTo>
                  <a:lnTo>
                    <a:pt x="48415" y="11684"/>
                  </a:lnTo>
                  <a:lnTo>
                    <a:pt x="48382" y="11785"/>
                  </a:lnTo>
                  <a:lnTo>
                    <a:pt x="48382" y="12492"/>
                  </a:lnTo>
                  <a:lnTo>
                    <a:pt x="48348" y="12828"/>
                  </a:lnTo>
                  <a:lnTo>
                    <a:pt x="48281" y="13199"/>
                  </a:lnTo>
                  <a:lnTo>
                    <a:pt x="48180" y="13502"/>
                  </a:lnTo>
                  <a:lnTo>
                    <a:pt x="48011" y="13805"/>
                  </a:lnTo>
                  <a:lnTo>
                    <a:pt x="47776" y="14074"/>
                  </a:lnTo>
                  <a:lnTo>
                    <a:pt x="47641" y="14209"/>
                  </a:lnTo>
                  <a:lnTo>
                    <a:pt x="47473" y="14310"/>
                  </a:lnTo>
                  <a:lnTo>
                    <a:pt x="47338" y="14377"/>
                  </a:lnTo>
                  <a:lnTo>
                    <a:pt x="47203" y="14444"/>
                  </a:lnTo>
                  <a:lnTo>
                    <a:pt x="46867" y="14512"/>
                  </a:lnTo>
                  <a:lnTo>
                    <a:pt x="46530" y="14512"/>
                  </a:lnTo>
                  <a:lnTo>
                    <a:pt x="46160" y="14478"/>
                  </a:lnTo>
                  <a:lnTo>
                    <a:pt x="45486" y="14377"/>
                  </a:lnTo>
                  <a:lnTo>
                    <a:pt x="44847" y="14242"/>
                  </a:lnTo>
                  <a:lnTo>
                    <a:pt x="42288" y="13771"/>
                  </a:lnTo>
                  <a:lnTo>
                    <a:pt x="39729" y="13367"/>
                  </a:lnTo>
                  <a:lnTo>
                    <a:pt x="39224" y="13300"/>
                  </a:lnTo>
                  <a:lnTo>
                    <a:pt x="38685" y="13266"/>
                  </a:lnTo>
                  <a:lnTo>
                    <a:pt x="38180" y="13232"/>
                  </a:lnTo>
                  <a:lnTo>
                    <a:pt x="37911" y="13199"/>
                  </a:lnTo>
                  <a:lnTo>
                    <a:pt x="37642" y="13098"/>
                  </a:lnTo>
                  <a:lnTo>
                    <a:pt x="37406" y="13030"/>
                  </a:lnTo>
                  <a:lnTo>
                    <a:pt x="37170" y="12997"/>
                  </a:lnTo>
                  <a:lnTo>
                    <a:pt x="36665" y="12963"/>
                  </a:lnTo>
                  <a:lnTo>
                    <a:pt x="36160" y="12963"/>
                  </a:lnTo>
                  <a:lnTo>
                    <a:pt x="35655" y="12997"/>
                  </a:lnTo>
                  <a:lnTo>
                    <a:pt x="35487" y="12997"/>
                  </a:lnTo>
                  <a:lnTo>
                    <a:pt x="35352" y="12963"/>
                  </a:lnTo>
                  <a:lnTo>
                    <a:pt x="35015" y="12862"/>
                  </a:lnTo>
                  <a:lnTo>
                    <a:pt x="34712" y="12761"/>
                  </a:lnTo>
                  <a:lnTo>
                    <a:pt x="34409" y="12694"/>
                  </a:lnTo>
                  <a:lnTo>
                    <a:pt x="33938" y="12626"/>
                  </a:lnTo>
                  <a:lnTo>
                    <a:pt x="33467" y="12559"/>
                  </a:lnTo>
                  <a:lnTo>
                    <a:pt x="32288" y="12424"/>
                  </a:lnTo>
                  <a:lnTo>
                    <a:pt x="31682" y="12391"/>
                  </a:lnTo>
                  <a:lnTo>
                    <a:pt x="31110" y="12357"/>
                  </a:lnTo>
                  <a:lnTo>
                    <a:pt x="31211" y="11482"/>
                  </a:lnTo>
                  <a:lnTo>
                    <a:pt x="31783" y="11650"/>
                  </a:lnTo>
                  <a:lnTo>
                    <a:pt x="32389" y="11785"/>
                  </a:lnTo>
                  <a:lnTo>
                    <a:pt x="33601" y="12020"/>
                  </a:lnTo>
                  <a:lnTo>
                    <a:pt x="36025" y="12424"/>
                  </a:lnTo>
                  <a:lnTo>
                    <a:pt x="38483" y="12828"/>
                  </a:lnTo>
                  <a:lnTo>
                    <a:pt x="40941" y="13165"/>
                  </a:lnTo>
                  <a:lnTo>
                    <a:pt x="43533" y="13502"/>
                  </a:lnTo>
                  <a:lnTo>
                    <a:pt x="44644" y="13603"/>
                  </a:lnTo>
                  <a:lnTo>
                    <a:pt x="45217" y="13636"/>
                  </a:lnTo>
                  <a:lnTo>
                    <a:pt x="45486" y="13636"/>
                  </a:lnTo>
                  <a:lnTo>
                    <a:pt x="45789" y="13603"/>
                  </a:lnTo>
                  <a:lnTo>
                    <a:pt x="46193" y="13502"/>
                  </a:lnTo>
                  <a:lnTo>
                    <a:pt x="46530" y="13333"/>
                  </a:lnTo>
                  <a:lnTo>
                    <a:pt x="46833" y="13131"/>
                  </a:lnTo>
                  <a:lnTo>
                    <a:pt x="47069" y="12896"/>
                  </a:lnTo>
                  <a:lnTo>
                    <a:pt x="47271" y="12593"/>
                  </a:lnTo>
                  <a:lnTo>
                    <a:pt x="47405" y="12256"/>
                  </a:lnTo>
                  <a:lnTo>
                    <a:pt x="47473" y="11886"/>
                  </a:lnTo>
                  <a:lnTo>
                    <a:pt x="47506" y="11448"/>
                  </a:lnTo>
                  <a:lnTo>
                    <a:pt x="47473" y="11414"/>
                  </a:lnTo>
                  <a:lnTo>
                    <a:pt x="47708" y="10707"/>
                  </a:lnTo>
                  <a:lnTo>
                    <a:pt x="47843" y="10000"/>
                  </a:lnTo>
                  <a:lnTo>
                    <a:pt x="48112" y="8552"/>
                  </a:lnTo>
                  <a:lnTo>
                    <a:pt x="48382" y="6970"/>
                  </a:lnTo>
                  <a:lnTo>
                    <a:pt x="48617" y="5388"/>
                  </a:lnTo>
                  <a:lnTo>
                    <a:pt x="48954" y="2694"/>
                  </a:lnTo>
                  <a:lnTo>
                    <a:pt x="49257" y="1"/>
                  </a:lnTo>
                  <a:lnTo>
                    <a:pt x="48988" y="1"/>
                  </a:lnTo>
                  <a:lnTo>
                    <a:pt x="48685" y="2795"/>
                  </a:lnTo>
                  <a:lnTo>
                    <a:pt x="48314" y="5590"/>
                  </a:lnTo>
                  <a:lnTo>
                    <a:pt x="48079" y="7172"/>
                  </a:lnTo>
                  <a:lnTo>
                    <a:pt x="47843" y="8721"/>
                  </a:lnTo>
                  <a:lnTo>
                    <a:pt x="47574" y="10034"/>
                  </a:lnTo>
                  <a:lnTo>
                    <a:pt x="47473" y="10707"/>
                  </a:lnTo>
                  <a:lnTo>
                    <a:pt x="47405" y="11381"/>
                  </a:lnTo>
                  <a:lnTo>
                    <a:pt x="47338" y="11381"/>
                  </a:lnTo>
                  <a:lnTo>
                    <a:pt x="47304" y="11448"/>
                  </a:lnTo>
                  <a:lnTo>
                    <a:pt x="47304" y="11785"/>
                  </a:lnTo>
                  <a:lnTo>
                    <a:pt x="47237" y="12088"/>
                  </a:lnTo>
                  <a:lnTo>
                    <a:pt x="47170" y="12357"/>
                  </a:lnTo>
                  <a:lnTo>
                    <a:pt x="47035" y="12593"/>
                  </a:lnTo>
                  <a:lnTo>
                    <a:pt x="46900" y="12828"/>
                  </a:lnTo>
                  <a:lnTo>
                    <a:pt x="46698" y="12997"/>
                  </a:lnTo>
                  <a:lnTo>
                    <a:pt x="46429" y="13165"/>
                  </a:lnTo>
                  <a:lnTo>
                    <a:pt x="46126" y="13300"/>
                  </a:lnTo>
                  <a:lnTo>
                    <a:pt x="45890" y="13367"/>
                  </a:lnTo>
                  <a:lnTo>
                    <a:pt x="45621" y="13434"/>
                  </a:lnTo>
                  <a:lnTo>
                    <a:pt x="45116" y="13434"/>
                  </a:lnTo>
                  <a:lnTo>
                    <a:pt x="44577" y="13401"/>
                  </a:lnTo>
                  <a:lnTo>
                    <a:pt x="44072" y="13333"/>
                  </a:lnTo>
                  <a:lnTo>
                    <a:pt x="41749" y="13064"/>
                  </a:lnTo>
                  <a:lnTo>
                    <a:pt x="39426" y="12761"/>
                  </a:lnTo>
                  <a:lnTo>
                    <a:pt x="37339" y="12458"/>
                  </a:lnTo>
                  <a:lnTo>
                    <a:pt x="35285" y="12121"/>
                  </a:lnTo>
                  <a:lnTo>
                    <a:pt x="34275" y="11919"/>
                  </a:lnTo>
                  <a:lnTo>
                    <a:pt x="33265" y="11717"/>
                  </a:lnTo>
                  <a:lnTo>
                    <a:pt x="32221" y="11515"/>
                  </a:lnTo>
                  <a:lnTo>
                    <a:pt x="31211" y="11347"/>
                  </a:lnTo>
                  <a:lnTo>
                    <a:pt x="31480" y="9192"/>
                  </a:lnTo>
                  <a:lnTo>
                    <a:pt x="31750" y="7037"/>
                  </a:lnTo>
                  <a:lnTo>
                    <a:pt x="32322" y="3132"/>
                  </a:lnTo>
                  <a:lnTo>
                    <a:pt x="32457" y="2357"/>
                  </a:lnTo>
                  <a:lnTo>
                    <a:pt x="32591" y="1583"/>
                  </a:lnTo>
                  <a:lnTo>
                    <a:pt x="32726" y="775"/>
                  </a:lnTo>
                  <a:lnTo>
                    <a:pt x="32827" y="1"/>
                  </a:lnTo>
                  <a:lnTo>
                    <a:pt x="32625" y="1"/>
                  </a:lnTo>
                  <a:lnTo>
                    <a:pt x="32457" y="809"/>
                  </a:lnTo>
                  <a:lnTo>
                    <a:pt x="32322" y="1650"/>
                  </a:lnTo>
                  <a:lnTo>
                    <a:pt x="32086" y="3334"/>
                  </a:lnTo>
                  <a:lnTo>
                    <a:pt x="31783" y="5287"/>
                  </a:lnTo>
                  <a:lnTo>
                    <a:pt x="31514" y="7273"/>
                  </a:lnTo>
                  <a:lnTo>
                    <a:pt x="31043" y="10977"/>
                  </a:lnTo>
                  <a:lnTo>
                    <a:pt x="30639" y="14680"/>
                  </a:lnTo>
                  <a:lnTo>
                    <a:pt x="30504" y="14478"/>
                  </a:lnTo>
                  <a:lnTo>
                    <a:pt x="30403" y="14242"/>
                  </a:lnTo>
                  <a:lnTo>
                    <a:pt x="30336" y="14175"/>
                  </a:lnTo>
                  <a:lnTo>
                    <a:pt x="30235" y="14175"/>
                  </a:lnTo>
                  <a:lnTo>
                    <a:pt x="30134" y="14209"/>
                  </a:lnTo>
                  <a:lnTo>
                    <a:pt x="30033" y="14276"/>
                  </a:lnTo>
                  <a:lnTo>
                    <a:pt x="29831" y="14444"/>
                  </a:lnTo>
                  <a:lnTo>
                    <a:pt x="29696" y="14613"/>
                  </a:lnTo>
                  <a:lnTo>
                    <a:pt x="29999" y="12424"/>
                  </a:lnTo>
                  <a:lnTo>
                    <a:pt x="30066" y="12391"/>
                  </a:lnTo>
                  <a:lnTo>
                    <a:pt x="30066" y="12323"/>
                  </a:lnTo>
                  <a:lnTo>
                    <a:pt x="30066" y="12256"/>
                  </a:lnTo>
                  <a:lnTo>
                    <a:pt x="30033" y="12222"/>
                  </a:lnTo>
                  <a:lnTo>
                    <a:pt x="30740" y="7206"/>
                  </a:lnTo>
                  <a:lnTo>
                    <a:pt x="31009" y="5421"/>
                  </a:lnTo>
                  <a:lnTo>
                    <a:pt x="31312" y="3603"/>
                  </a:lnTo>
                  <a:lnTo>
                    <a:pt x="31581" y="1819"/>
                  </a:lnTo>
                  <a:lnTo>
                    <a:pt x="31682" y="910"/>
                  </a:lnTo>
                  <a:lnTo>
                    <a:pt x="31783" y="1"/>
                  </a:lnTo>
                  <a:lnTo>
                    <a:pt x="31615" y="1"/>
                  </a:lnTo>
                  <a:lnTo>
                    <a:pt x="31413" y="876"/>
                  </a:lnTo>
                  <a:lnTo>
                    <a:pt x="31278" y="1785"/>
                  </a:lnTo>
                  <a:lnTo>
                    <a:pt x="31009" y="3570"/>
                  </a:lnTo>
                  <a:lnTo>
                    <a:pt x="30773" y="5354"/>
                  </a:lnTo>
                  <a:lnTo>
                    <a:pt x="30538" y="7138"/>
                  </a:lnTo>
                  <a:lnTo>
                    <a:pt x="29965" y="11145"/>
                  </a:lnTo>
                  <a:lnTo>
                    <a:pt x="29427" y="11111"/>
                  </a:lnTo>
                  <a:lnTo>
                    <a:pt x="30033" y="5421"/>
                  </a:lnTo>
                  <a:lnTo>
                    <a:pt x="30201" y="4075"/>
                  </a:lnTo>
                  <a:lnTo>
                    <a:pt x="30369" y="2728"/>
                  </a:lnTo>
                  <a:lnTo>
                    <a:pt x="30571" y="1347"/>
                  </a:lnTo>
                  <a:lnTo>
                    <a:pt x="30706" y="1"/>
                  </a:lnTo>
                  <a:lnTo>
                    <a:pt x="30470" y="1"/>
                  </a:lnTo>
                  <a:lnTo>
                    <a:pt x="30268" y="1280"/>
                  </a:lnTo>
                  <a:lnTo>
                    <a:pt x="30100" y="2593"/>
                  </a:lnTo>
                  <a:lnTo>
                    <a:pt x="29965" y="3873"/>
                  </a:lnTo>
                  <a:lnTo>
                    <a:pt x="29831" y="5152"/>
                  </a:lnTo>
                  <a:lnTo>
                    <a:pt x="29494" y="8115"/>
                  </a:lnTo>
                  <a:lnTo>
                    <a:pt x="29157" y="11111"/>
                  </a:lnTo>
                  <a:lnTo>
                    <a:pt x="27709" y="11010"/>
                  </a:lnTo>
                  <a:lnTo>
                    <a:pt x="26228" y="10909"/>
                  </a:lnTo>
                  <a:lnTo>
                    <a:pt x="25487" y="10808"/>
                  </a:lnTo>
                  <a:lnTo>
                    <a:pt x="24780" y="10741"/>
                  </a:lnTo>
                  <a:lnTo>
                    <a:pt x="24040" y="10606"/>
                  </a:lnTo>
                  <a:lnTo>
                    <a:pt x="23333" y="10438"/>
                  </a:lnTo>
                  <a:lnTo>
                    <a:pt x="21750" y="10101"/>
                  </a:lnTo>
                  <a:lnTo>
                    <a:pt x="20942" y="9933"/>
                  </a:lnTo>
                  <a:lnTo>
                    <a:pt x="20134" y="9798"/>
                  </a:lnTo>
                  <a:lnTo>
                    <a:pt x="19562" y="9731"/>
                  </a:lnTo>
                  <a:lnTo>
                    <a:pt x="19259" y="9697"/>
                  </a:lnTo>
                  <a:lnTo>
                    <a:pt x="18989" y="9596"/>
                  </a:lnTo>
                  <a:lnTo>
                    <a:pt x="18754" y="9529"/>
                  </a:lnTo>
                  <a:lnTo>
                    <a:pt x="18518" y="9495"/>
                  </a:lnTo>
                  <a:lnTo>
                    <a:pt x="18282" y="9495"/>
                  </a:lnTo>
                  <a:lnTo>
                    <a:pt x="18047" y="9562"/>
                  </a:lnTo>
                  <a:lnTo>
                    <a:pt x="18013" y="9596"/>
                  </a:lnTo>
                  <a:lnTo>
                    <a:pt x="17979" y="9663"/>
                  </a:lnTo>
                  <a:lnTo>
                    <a:pt x="18013" y="9697"/>
                  </a:lnTo>
                  <a:lnTo>
                    <a:pt x="18417" y="9697"/>
                  </a:lnTo>
                  <a:lnTo>
                    <a:pt x="18754" y="9731"/>
                  </a:lnTo>
                  <a:lnTo>
                    <a:pt x="18922" y="9832"/>
                  </a:lnTo>
                  <a:lnTo>
                    <a:pt x="19023" y="9865"/>
                  </a:lnTo>
                  <a:lnTo>
                    <a:pt x="19124" y="9899"/>
                  </a:lnTo>
                  <a:lnTo>
                    <a:pt x="19966" y="10034"/>
                  </a:lnTo>
                  <a:lnTo>
                    <a:pt x="20841" y="10135"/>
                  </a:lnTo>
                  <a:lnTo>
                    <a:pt x="21616" y="10303"/>
                  </a:lnTo>
                  <a:lnTo>
                    <a:pt x="22424" y="10471"/>
                  </a:lnTo>
                  <a:lnTo>
                    <a:pt x="23972" y="10842"/>
                  </a:lnTo>
                  <a:lnTo>
                    <a:pt x="24612" y="10977"/>
                  </a:lnTo>
                  <a:lnTo>
                    <a:pt x="25252" y="11078"/>
                  </a:lnTo>
                  <a:lnTo>
                    <a:pt x="26531" y="11212"/>
                  </a:lnTo>
                  <a:lnTo>
                    <a:pt x="27844" y="11280"/>
                  </a:lnTo>
                  <a:lnTo>
                    <a:pt x="29124" y="11347"/>
                  </a:lnTo>
                  <a:lnTo>
                    <a:pt x="29124" y="11482"/>
                  </a:lnTo>
                  <a:lnTo>
                    <a:pt x="29124" y="11549"/>
                  </a:lnTo>
                  <a:lnTo>
                    <a:pt x="29157" y="11583"/>
                  </a:lnTo>
                  <a:lnTo>
                    <a:pt x="29225" y="11616"/>
                  </a:lnTo>
                  <a:lnTo>
                    <a:pt x="29326" y="11583"/>
                  </a:lnTo>
                  <a:lnTo>
                    <a:pt x="29359" y="11549"/>
                  </a:lnTo>
                  <a:lnTo>
                    <a:pt x="29359" y="11482"/>
                  </a:lnTo>
                  <a:lnTo>
                    <a:pt x="29393" y="11381"/>
                  </a:lnTo>
                  <a:lnTo>
                    <a:pt x="29932" y="11414"/>
                  </a:lnTo>
                  <a:lnTo>
                    <a:pt x="29797" y="12189"/>
                  </a:lnTo>
                  <a:lnTo>
                    <a:pt x="27945" y="11818"/>
                  </a:lnTo>
                  <a:lnTo>
                    <a:pt x="26093" y="11515"/>
                  </a:lnTo>
                  <a:lnTo>
                    <a:pt x="24242" y="11246"/>
                  </a:lnTo>
                  <a:lnTo>
                    <a:pt x="22356" y="10977"/>
                  </a:lnTo>
                  <a:lnTo>
                    <a:pt x="21414" y="10876"/>
                  </a:lnTo>
                  <a:lnTo>
                    <a:pt x="20471" y="10775"/>
                  </a:lnTo>
                  <a:lnTo>
                    <a:pt x="18585" y="10606"/>
                  </a:lnTo>
                  <a:lnTo>
                    <a:pt x="17643" y="10505"/>
                  </a:lnTo>
                  <a:lnTo>
                    <a:pt x="16734" y="10337"/>
                  </a:lnTo>
                  <a:lnTo>
                    <a:pt x="15825" y="10168"/>
                  </a:lnTo>
                  <a:lnTo>
                    <a:pt x="14916" y="9933"/>
                  </a:lnTo>
                  <a:lnTo>
                    <a:pt x="16330" y="9764"/>
                  </a:lnTo>
                  <a:lnTo>
                    <a:pt x="17744" y="9562"/>
                  </a:lnTo>
                  <a:lnTo>
                    <a:pt x="17777" y="9596"/>
                  </a:lnTo>
                  <a:lnTo>
                    <a:pt x="17845" y="9630"/>
                  </a:lnTo>
                  <a:lnTo>
                    <a:pt x="17912" y="9596"/>
                  </a:lnTo>
                  <a:lnTo>
                    <a:pt x="17946" y="9529"/>
                  </a:lnTo>
                  <a:lnTo>
                    <a:pt x="17979" y="9529"/>
                  </a:lnTo>
                  <a:lnTo>
                    <a:pt x="18013" y="9495"/>
                  </a:lnTo>
                  <a:lnTo>
                    <a:pt x="18047" y="9461"/>
                  </a:lnTo>
                  <a:lnTo>
                    <a:pt x="18282" y="9428"/>
                  </a:lnTo>
                  <a:lnTo>
                    <a:pt x="18552" y="9394"/>
                  </a:lnTo>
                  <a:lnTo>
                    <a:pt x="19023" y="9327"/>
                  </a:lnTo>
                  <a:lnTo>
                    <a:pt x="20505" y="9158"/>
                  </a:lnTo>
                  <a:lnTo>
                    <a:pt x="22289" y="8956"/>
                  </a:lnTo>
                  <a:lnTo>
                    <a:pt x="22323" y="8956"/>
                  </a:lnTo>
                  <a:lnTo>
                    <a:pt x="22356" y="8923"/>
                  </a:lnTo>
                  <a:lnTo>
                    <a:pt x="23030" y="8855"/>
                  </a:lnTo>
                  <a:lnTo>
                    <a:pt x="23097" y="8822"/>
                  </a:lnTo>
                  <a:lnTo>
                    <a:pt x="23097" y="8754"/>
                  </a:lnTo>
                  <a:lnTo>
                    <a:pt x="23097" y="8721"/>
                  </a:lnTo>
                  <a:lnTo>
                    <a:pt x="23063" y="8653"/>
                  </a:lnTo>
                  <a:lnTo>
                    <a:pt x="22962" y="8216"/>
                  </a:lnTo>
                  <a:lnTo>
                    <a:pt x="22895" y="7744"/>
                  </a:lnTo>
                  <a:lnTo>
                    <a:pt x="22828" y="6835"/>
                  </a:lnTo>
                  <a:lnTo>
                    <a:pt x="22794" y="5893"/>
                  </a:lnTo>
                  <a:lnTo>
                    <a:pt x="22760" y="5421"/>
                  </a:lnTo>
                  <a:lnTo>
                    <a:pt x="22659" y="4984"/>
                  </a:lnTo>
                  <a:lnTo>
                    <a:pt x="22659" y="4950"/>
                  </a:lnTo>
                  <a:lnTo>
                    <a:pt x="22626" y="4950"/>
                  </a:lnTo>
                  <a:lnTo>
                    <a:pt x="22592" y="4984"/>
                  </a:lnTo>
                  <a:lnTo>
                    <a:pt x="22592" y="5017"/>
                  </a:lnTo>
                  <a:lnTo>
                    <a:pt x="22558" y="5017"/>
                  </a:lnTo>
                  <a:lnTo>
                    <a:pt x="19764" y="5152"/>
                  </a:lnTo>
                  <a:lnTo>
                    <a:pt x="19191" y="5152"/>
                  </a:lnTo>
                  <a:lnTo>
                    <a:pt x="18653" y="5186"/>
                  </a:lnTo>
                  <a:lnTo>
                    <a:pt x="18080" y="5287"/>
                  </a:lnTo>
                  <a:lnTo>
                    <a:pt x="17811" y="5354"/>
                  </a:lnTo>
                  <a:lnTo>
                    <a:pt x="17542" y="5455"/>
                  </a:lnTo>
                  <a:lnTo>
                    <a:pt x="17542" y="5421"/>
                  </a:lnTo>
                  <a:lnTo>
                    <a:pt x="17508" y="5388"/>
                  </a:lnTo>
                  <a:lnTo>
                    <a:pt x="17474" y="5388"/>
                  </a:lnTo>
                  <a:lnTo>
                    <a:pt x="17441" y="5354"/>
                  </a:lnTo>
                  <a:lnTo>
                    <a:pt x="17373" y="5354"/>
                  </a:lnTo>
                  <a:lnTo>
                    <a:pt x="14040" y="5556"/>
                  </a:lnTo>
                  <a:lnTo>
                    <a:pt x="12391" y="5691"/>
                  </a:lnTo>
                  <a:lnTo>
                    <a:pt x="10741" y="5859"/>
                  </a:lnTo>
                  <a:lnTo>
                    <a:pt x="9865" y="5926"/>
                  </a:lnTo>
                  <a:lnTo>
                    <a:pt x="10000" y="5657"/>
                  </a:lnTo>
                  <a:lnTo>
                    <a:pt x="10067" y="5320"/>
                  </a:lnTo>
                  <a:lnTo>
                    <a:pt x="10168" y="4714"/>
                  </a:lnTo>
                  <a:lnTo>
                    <a:pt x="10303" y="3940"/>
                  </a:lnTo>
                  <a:lnTo>
                    <a:pt x="10404" y="3166"/>
                  </a:lnTo>
                  <a:lnTo>
                    <a:pt x="10505" y="2391"/>
                  </a:lnTo>
                  <a:lnTo>
                    <a:pt x="10640" y="1583"/>
                  </a:lnTo>
                  <a:lnTo>
                    <a:pt x="10774" y="809"/>
                  </a:lnTo>
                  <a:lnTo>
                    <a:pt x="1090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>
              <a:defPPr>
                <a:defRPr lang="en-US"/>
              </a:defPPr>
              <a:lvl1pPr marL="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286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29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571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715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857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00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56" name="Google Shape;956;p6"/>
            <p:cNvSpPr/>
            <p:nvPr>
              <p:custDataLst>
                <p:tags r:id="rId113"/>
              </p:custDataLst>
            </p:nvPr>
          </p:nvSpPr>
          <p:spPr>
            <a:xfrm>
              <a:off x="7126300" y="4418850"/>
              <a:ext cx="32850" cy="23575"/>
            </a:xfrm>
            <a:custGeom>
              <a:avLst/>
              <a:gdLst/>
              <a:ahLst/>
              <a:cxnLst/>
              <a:rect l="l" t="t" r="r" b="b"/>
              <a:pathLst>
                <a:path w="1314" h="943" extrusionOk="0">
                  <a:moveTo>
                    <a:pt x="943" y="0"/>
                  </a:moveTo>
                  <a:lnTo>
                    <a:pt x="471" y="169"/>
                  </a:lnTo>
                  <a:lnTo>
                    <a:pt x="236" y="236"/>
                  </a:lnTo>
                  <a:lnTo>
                    <a:pt x="168" y="270"/>
                  </a:lnTo>
                  <a:lnTo>
                    <a:pt x="101" y="270"/>
                  </a:lnTo>
                  <a:lnTo>
                    <a:pt x="101" y="236"/>
                  </a:lnTo>
                  <a:lnTo>
                    <a:pt x="34" y="236"/>
                  </a:lnTo>
                  <a:lnTo>
                    <a:pt x="34" y="270"/>
                  </a:lnTo>
                  <a:lnTo>
                    <a:pt x="0" y="270"/>
                  </a:lnTo>
                  <a:lnTo>
                    <a:pt x="34" y="337"/>
                  </a:lnTo>
                  <a:lnTo>
                    <a:pt x="67" y="404"/>
                  </a:lnTo>
                  <a:lnTo>
                    <a:pt x="101" y="404"/>
                  </a:lnTo>
                  <a:lnTo>
                    <a:pt x="168" y="438"/>
                  </a:lnTo>
                  <a:lnTo>
                    <a:pt x="269" y="438"/>
                  </a:lnTo>
                  <a:lnTo>
                    <a:pt x="572" y="404"/>
                  </a:lnTo>
                  <a:lnTo>
                    <a:pt x="875" y="303"/>
                  </a:lnTo>
                  <a:lnTo>
                    <a:pt x="909" y="472"/>
                  </a:lnTo>
                  <a:lnTo>
                    <a:pt x="976" y="606"/>
                  </a:lnTo>
                  <a:lnTo>
                    <a:pt x="875" y="606"/>
                  </a:lnTo>
                  <a:lnTo>
                    <a:pt x="808" y="674"/>
                  </a:lnTo>
                  <a:lnTo>
                    <a:pt x="640" y="741"/>
                  </a:lnTo>
                  <a:lnTo>
                    <a:pt x="572" y="775"/>
                  </a:lnTo>
                  <a:lnTo>
                    <a:pt x="539" y="775"/>
                  </a:lnTo>
                  <a:lnTo>
                    <a:pt x="572" y="741"/>
                  </a:lnTo>
                  <a:lnTo>
                    <a:pt x="707" y="674"/>
                  </a:lnTo>
                  <a:lnTo>
                    <a:pt x="842" y="573"/>
                  </a:lnTo>
                  <a:lnTo>
                    <a:pt x="842" y="539"/>
                  </a:lnTo>
                  <a:lnTo>
                    <a:pt x="842" y="505"/>
                  </a:lnTo>
                  <a:lnTo>
                    <a:pt x="808" y="472"/>
                  </a:lnTo>
                  <a:lnTo>
                    <a:pt x="741" y="438"/>
                  </a:lnTo>
                  <a:lnTo>
                    <a:pt x="572" y="539"/>
                  </a:lnTo>
                  <a:lnTo>
                    <a:pt x="370" y="640"/>
                  </a:lnTo>
                  <a:lnTo>
                    <a:pt x="269" y="741"/>
                  </a:lnTo>
                  <a:lnTo>
                    <a:pt x="236" y="775"/>
                  </a:lnTo>
                  <a:lnTo>
                    <a:pt x="269" y="842"/>
                  </a:lnTo>
                  <a:lnTo>
                    <a:pt x="303" y="876"/>
                  </a:lnTo>
                  <a:lnTo>
                    <a:pt x="337" y="876"/>
                  </a:lnTo>
                  <a:lnTo>
                    <a:pt x="438" y="808"/>
                  </a:lnTo>
                  <a:lnTo>
                    <a:pt x="438" y="876"/>
                  </a:lnTo>
                  <a:lnTo>
                    <a:pt x="471" y="909"/>
                  </a:lnTo>
                  <a:lnTo>
                    <a:pt x="539" y="943"/>
                  </a:lnTo>
                  <a:lnTo>
                    <a:pt x="707" y="909"/>
                  </a:lnTo>
                  <a:lnTo>
                    <a:pt x="875" y="808"/>
                  </a:lnTo>
                  <a:lnTo>
                    <a:pt x="976" y="741"/>
                  </a:lnTo>
                  <a:lnTo>
                    <a:pt x="1044" y="674"/>
                  </a:lnTo>
                  <a:lnTo>
                    <a:pt x="1111" y="741"/>
                  </a:lnTo>
                  <a:lnTo>
                    <a:pt x="1212" y="741"/>
                  </a:lnTo>
                  <a:lnTo>
                    <a:pt x="1279" y="707"/>
                  </a:lnTo>
                  <a:lnTo>
                    <a:pt x="1313" y="640"/>
                  </a:lnTo>
                  <a:lnTo>
                    <a:pt x="1279" y="573"/>
                  </a:lnTo>
                  <a:lnTo>
                    <a:pt x="1246" y="505"/>
                  </a:lnTo>
                  <a:lnTo>
                    <a:pt x="1145" y="303"/>
                  </a:lnTo>
                  <a:lnTo>
                    <a:pt x="1111" y="135"/>
                  </a:lnTo>
                  <a:lnTo>
                    <a:pt x="1111" y="68"/>
                  </a:lnTo>
                  <a:lnTo>
                    <a:pt x="107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>
              <a:defPPr>
                <a:defRPr lang="en-US"/>
              </a:defPPr>
              <a:lvl1pPr marL="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286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29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571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715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857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00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57" name="Google Shape;957;p6"/>
            <p:cNvSpPr/>
            <p:nvPr>
              <p:custDataLst>
                <p:tags r:id="rId114"/>
              </p:custDataLst>
            </p:nvPr>
          </p:nvSpPr>
          <p:spPr>
            <a:xfrm>
              <a:off x="7000875" y="3964325"/>
              <a:ext cx="17700" cy="17700"/>
            </a:xfrm>
            <a:custGeom>
              <a:avLst/>
              <a:gdLst/>
              <a:ahLst/>
              <a:cxnLst/>
              <a:rect l="l" t="t" r="r" b="b"/>
              <a:pathLst>
                <a:path w="708" h="708" extrusionOk="0">
                  <a:moveTo>
                    <a:pt x="438" y="203"/>
                  </a:moveTo>
                  <a:lnTo>
                    <a:pt x="506" y="236"/>
                  </a:lnTo>
                  <a:lnTo>
                    <a:pt x="539" y="304"/>
                  </a:lnTo>
                  <a:lnTo>
                    <a:pt x="539" y="405"/>
                  </a:lnTo>
                  <a:lnTo>
                    <a:pt x="506" y="472"/>
                  </a:lnTo>
                  <a:lnTo>
                    <a:pt x="438" y="539"/>
                  </a:lnTo>
                  <a:lnTo>
                    <a:pt x="270" y="539"/>
                  </a:lnTo>
                  <a:lnTo>
                    <a:pt x="203" y="506"/>
                  </a:lnTo>
                  <a:lnTo>
                    <a:pt x="169" y="405"/>
                  </a:lnTo>
                  <a:lnTo>
                    <a:pt x="236" y="304"/>
                  </a:lnTo>
                  <a:lnTo>
                    <a:pt x="270" y="270"/>
                  </a:lnTo>
                  <a:lnTo>
                    <a:pt x="337" y="236"/>
                  </a:lnTo>
                  <a:lnTo>
                    <a:pt x="371" y="203"/>
                  </a:lnTo>
                  <a:close/>
                  <a:moveTo>
                    <a:pt x="337" y="1"/>
                  </a:moveTo>
                  <a:lnTo>
                    <a:pt x="270" y="34"/>
                  </a:lnTo>
                  <a:lnTo>
                    <a:pt x="203" y="68"/>
                  </a:lnTo>
                  <a:lnTo>
                    <a:pt x="135" y="135"/>
                  </a:lnTo>
                  <a:lnTo>
                    <a:pt x="102" y="203"/>
                  </a:lnTo>
                  <a:lnTo>
                    <a:pt x="102" y="236"/>
                  </a:lnTo>
                  <a:lnTo>
                    <a:pt x="34" y="337"/>
                  </a:lnTo>
                  <a:lnTo>
                    <a:pt x="1" y="438"/>
                  </a:lnTo>
                  <a:lnTo>
                    <a:pt x="34" y="539"/>
                  </a:lnTo>
                  <a:lnTo>
                    <a:pt x="68" y="607"/>
                  </a:lnTo>
                  <a:lnTo>
                    <a:pt x="135" y="674"/>
                  </a:lnTo>
                  <a:lnTo>
                    <a:pt x="203" y="708"/>
                  </a:lnTo>
                  <a:lnTo>
                    <a:pt x="371" y="708"/>
                  </a:lnTo>
                  <a:lnTo>
                    <a:pt x="506" y="674"/>
                  </a:lnTo>
                  <a:lnTo>
                    <a:pt x="607" y="640"/>
                  </a:lnTo>
                  <a:lnTo>
                    <a:pt x="640" y="573"/>
                  </a:lnTo>
                  <a:lnTo>
                    <a:pt x="708" y="438"/>
                  </a:lnTo>
                  <a:lnTo>
                    <a:pt x="708" y="270"/>
                  </a:lnTo>
                  <a:lnTo>
                    <a:pt x="674" y="169"/>
                  </a:lnTo>
                  <a:lnTo>
                    <a:pt x="640" y="102"/>
                  </a:lnTo>
                  <a:lnTo>
                    <a:pt x="573" y="68"/>
                  </a:lnTo>
                  <a:lnTo>
                    <a:pt x="506" y="34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>
              <a:defPPr>
                <a:defRPr lang="en-US"/>
              </a:defPPr>
              <a:lvl1pPr marL="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286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29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571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715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857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00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58" name="Google Shape;958;p6"/>
            <p:cNvSpPr/>
            <p:nvPr>
              <p:custDataLst>
                <p:tags r:id="rId115"/>
              </p:custDataLst>
            </p:nvPr>
          </p:nvSpPr>
          <p:spPr>
            <a:xfrm>
              <a:off x="7124600" y="4429775"/>
              <a:ext cx="8450" cy="15175"/>
            </a:xfrm>
            <a:custGeom>
              <a:avLst/>
              <a:gdLst/>
              <a:ahLst/>
              <a:cxnLst/>
              <a:rect l="l" t="t" r="r" b="b"/>
              <a:pathLst>
                <a:path w="338" h="607" extrusionOk="0">
                  <a:moveTo>
                    <a:pt x="34" y="1"/>
                  </a:moveTo>
                  <a:lnTo>
                    <a:pt x="1" y="35"/>
                  </a:lnTo>
                  <a:lnTo>
                    <a:pt x="1" y="270"/>
                  </a:lnTo>
                  <a:lnTo>
                    <a:pt x="1" y="472"/>
                  </a:lnTo>
                  <a:lnTo>
                    <a:pt x="34" y="540"/>
                  </a:lnTo>
                  <a:lnTo>
                    <a:pt x="102" y="607"/>
                  </a:lnTo>
                  <a:lnTo>
                    <a:pt x="304" y="607"/>
                  </a:lnTo>
                  <a:lnTo>
                    <a:pt x="337" y="540"/>
                  </a:lnTo>
                  <a:lnTo>
                    <a:pt x="337" y="472"/>
                  </a:lnTo>
                  <a:lnTo>
                    <a:pt x="270" y="405"/>
                  </a:lnTo>
                  <a:lnTo>
                    <a:pt x="236" y="405"/>
                  </a:lnTo>
                  <a:lnTo>
                    <a:pt x="203" y="169"/>
                  </a:lnTo>
                  <a:lnTo>
                    <a:pt x="135" y="102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>
              <a:defPPr>
                <a:defRPr lang="en-US"/>
              </a:defPPr>
              <a:lvl1pPr marL="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286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29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571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715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857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00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59" name="Google Shape;959;p6"/>
            <p:cNvSpPr/>
            <p:nvPr>
              <p:custDataLst>
                <p:tags r:id="rId116"/>
              </p:custDataLst>
            </p:nvPr>
          </p:nvSpPr>
          <p:spPr>
            <a:xfrm>
              <a:off x="6900725" y="2972800"/>
              <a:ext cx="58925" cy="9275"/>
            </a:xfrm>
            <a:custGeom>
              <a:avLst/>
              <a:gdLst/>
              <a:ahLst/>
              <a:cxnLst/>
              <a:rect l="l" t="t" r="r" b="b"/>
              <a:pathLst>
                <a:path w="2357" h="371" extrusionOk="0">
                  <a:moveTo>
                    <a:pt x="1448" y="1"/>
                  </a:moveTo>
                  <a:lnTo>
                    <a:pt x="741" y="34"/>
                  </a:lnTo>
                  <a:lnTo>
                    <a:pt x="370" y="68"/>
                  </a:lnTo>
                  <a:lnTo>
                    <a:pt x="34" y="135"/>
                  </a:lnTo>
                  <a:lnTo>
                    <a:pt x="0" y="169"/>
                  </a:lnTo>
                  <a:lnTo>
                    <a:pt x="34" y="169"/>
                  </a:lnTo>
                  <a:lnTo>
                    <a:pt x="303" y="203"/>
                  </a:lnTo>
                  <a:lnTo>
                    <a:pt x="606" y="203"/>
                  </a:lnTo>
                  <a:lnTo>
                    <a:pt x="1178" y="169"/>
                  </a:lnTo>
                  <a:lnTo>
                    <a:pt x="1448" y="169"/>
                  </a:lnTo>
                  <a:lnTo>
                    <a:pt x="1717" y="203"/>
                  </a:lnTo>
                  <a:lnTo>
                    <a:pt x="1986" y="236"/>
                  </a:lnTo>
                  <a:lnTo>
                    <a:pt x="2256" y="371"/>
                  </a:lnTo>
                  <a:lnTo>
                    <a:pt x="2323" y="371"/>
                  </a:lnTo>
                  <a:lnTo>
                    <a:pt x="2357" y="337"/>
                  </a:lnTo>
                  <a:lnTo>
                    <a:pt x="2357" y="304"/>
                  </a:lnTo>
                  <a:lnTo>
                    <a:pt x="2357" y="236"/>
                  </a:lnTo>
                  <a:lnTo>
                    <a:pt x="2256" y="169"/>
                  </a:lnTo>
                  <a:lnTo>
                    <a:pt x="2155" y="102"/>
                  </a:lnTo>
                  <a:lnTo>
                    <a:pt x="1919" y="34"/>
                  </a:lnTo>
                  <a:lnTo>
                    <a:pt x="168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>
              <a:defPPr>
                <a:defRPr lang="en-US"/>
              </a:defPPr>
              <a:lvl1pPr marL="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286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29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571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715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857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00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60" name="Google Shape;960;p6"/>
            <p:cNvSpPr/>
            <p:nvPr>
              <p:custDataLst>
                <p:tags r:id="rId117"/>
              </p:custDataLst>
            </p:nvPr>
          </p:nvSpPr>
          <p:spPr>
            <a:xfrm>
              <a:off x="6748375" y="3072975"/>
              <a:ext cx="106900" cy="36200"/>
            </a:xfrm>
            <a:custGeom>
              <a:avLst/>
              <a:gdLst/>
              <a:ahLst/>
              <a:cxnLst/>
              <a:rect l="l" t="t" r="r" b="b"/>
              <a:pathLst>
                <a:path w="4276" h="1448" extrusionOk="0">
                  <a:moveTo>
                    <a:pt x="4108" y="0"/>
                  </a:moveTo>
                  <a:lnTo>
                    <a:pt x="3872" y="67"/>
                  </a:lnTo>
                  <a:lnTo>
                    <a:pt x="3502" y="168"/>
                  </a:lnTo>
                  <a:lnTo>
                    <a:pt x="3131" y="303"/>
                  </a:lnTo>
                  <a:lnTo>
                    <a:pt x="2424" y="539"/>
                  </a:lnTo>
                  <a:lnTo>
                    <a:pt x="1212" y="943"/>
                  </a:lnTo>
                  <a:lnTo>
                    <a:pt x="606" y="1145"/>
                  </a:lnTo>
                  <a:lnTo>
                    <a:pt x="34" y="1380"/>
                  </a:lnTo>
                  <a:lnTo>
                    <a:pt x="0" y="1414"/>
                  </a:lnTo>
                  <a:lnTo>
                    <a:pt x="0" y="1448"/>
                  </a:lnTo>
                  <a:lnTo>
                    <a:pt x="34" y="1448"/>
                  </a:lnTo>
                  <a:lnTo>
                    <a:pt x="606" y="1347"/>
                  </a:lnTo>
                  <a:lnTo>
                    <a:pt x="1145" y="1178"/>
                  </a:lnTo>
                  <a:lnTo>
                    <a:pt x="2222" y="842"/>
                  </a:lnTo>
                  <a:lnTo>
                    <a:pt x="3266" y="539"/>
                  </a:lnTo>
                  <a:lnTo>
                    <a:pt x="3805" y="337"/>
                  </a:lnTo>
                  <a:lnTo>
                    <a:pt x="4040" y="236"/>
                  </a:lnTo>
                  <a:lnTo>
                    <a:pt x="4242" y="101"/>
                  </a:lnTo>
                  <a:lnTo>
                    <a:pt x="4276" y="67"/>
                  </a:lnTo>
                  <a:lnTo>
                    <a:pt x="4242" y="34"/>
                  </a:lnTo>
                  <a:lnTo>
                    <a:pt x="417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>
              <a:defPPr>
                <a:defRPr lang="en-US"/>
              </a:defPPr>
              <a:lvl1pPr marL="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286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29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571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715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857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00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61" name="Google Shape;961;p6"/>
            <p:cNvSpPr/>
            <p:nvPr>
              <p:custDataLst>
                <p:tags r:id="rId118"/>
              </p:custDataLst>
            </p:nvPr>
          </p:nvSpPr>
          <p:spPr>
            <a:xfrm>
              <a:off x="7065675" y="3940750"/>
              <a:ext cx="53075" cy="20225"/>
            </a:xfrm>
            <a:custGeom>
              <a:avLst/>
              <a:gdLst/>
              <a:ahLst/>
              <a:cxnLst/>
              <a:rect l="l" t="t" r="r" b="b"/>
              <a:pathLst>
                <a:path w="2123" h="809" extrusionOk="0">
                  <a:moveTo>
                    <a:pt x="1920" y="1"/>
                  </a:moveTo>
                  <a:lnTo>
                    <a:pt x="1853" y="34"/>
                  </a:lnTo>
                  <a:lnTo>
                    <a:pt x="1617" y="102"/>
                  </a:lnTo>
                  <a:lnTo>
                    <a:pt x="1381" y="169"/>
                  </a:lnTo>
                  <a:lnTo>
                    <a:pt x="944" y="270"/>
                  </a:lnTo>
                  <a:lnTo>
                    <a:pt x="472" y="371"/>
                  </a:lnTo>
                  <a:lnTo>
                    <a:pt x="270" y="472"/>
                  </a:lnTo>
                  <a:lnTo>
                    <a:pt x="35" y="573"/>
                  </a:lnTo>
                  <a:lnTo>
                    <a:pt x="1" y="674"/>
                  </a:lnTo>
                  <a:lnTo>
                    <a:pt x="1" y="741"/>
                  </a:lnTo>
                  <a:lnTo>
                    <a:pt x="68" y="809"/>
                  </a:lnTo>
                  <a:lnTo>
                    <a:pt x="136" y="809"/>
                  </a:lnTo>
                  <a:lnTo>
                    <a:pt x="1112" y="640"/>
                  </a:lnTo>
                  <a:lnTo>
                    <a:pt x="1583" y="506"/>
                  </a:lnTo>
                  <a:lnTo>
                    <a:pt x="2021" y="337"/>
                  </a:lnTo>
                  <a:lnTo>
                    <a:pt x="2088" y="304"/>
                  </a:lnTo>
                  <a:lnTo>
                    <a:pt x="2122" y="236"/>
                  </a:lnTo>
                  <a:lnTo>
                    <a:pt x="2122" y="169"/>
                  </a:lnTo>
                  <a:lnTo>
                    <a:pt x="2088" y="102"/>
                  </a:lnTo>
                  <a:lnTo>
                    <a:pt x="2055" y="68"/>
                  </a:lnTo>
                  <a:lnTo>
                    <a:pt x="1987" y="34"/>
                  </a:lnTo>
                  <a:lnTo>
                    <a:pt x="192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>
              <a:defPPr>
                <a:defRPr lang="en-US"/>
              </a:defPPr>
              <a:lvl1pPr marL="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286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29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571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715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857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00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62" name="Google Shape;962;p6"/>
            <p:cNvSpPr/>
            <p:nvPr>
              <p:custDataLst>
                <p:tags r:id="rId119"/>
              </p:custDataLst>
            </p:nvPr>
          </p:nvSpPr>
          <p:spPr>
            <a:xfrm>
              <a:off x="4645800" y="3178175"/>
              <a:ext cx="64825" cy="42100"/>
            </a:xfrm>
            <a:custGeom>
              <a:avLst/>
              <a:gdLst/>
              <a:ahLst/>
              <a:cxnLst/>
              <a:rect l="l" t="t" r="r" b="b"/>
              <a:pathLst>
                <a:path w="2593" h="1684" extrusionOk="0">
                  <a:moveTo>
                    <a:pt x="2222" y="304"/>
                  </a:moveTo>
                  <a:lnTo>
                    <a:pt x="2290" y="910"/>
                  </a:lnTo>
                  <a:lnTo>
                    <a:pt x="2357" y="1381"/>
                  </a:lnTo>
                  <a:lnTo>
                    <a:pt x="2121" y="1347"/>
                  </a:lnTo>
                  <a:lnTo>
                    <a:pt x="1886" y="1347"/>
                  </a:lnTo>
                  <a:lnTo>
                    <a:pt x="1414" y="1381"/>
                  </a:lnTo>
                  <a:lnTo>
                    <a:pt x="808" y="1381"/>
                  </a:lnTo>
                  <a:lnTo>
                    <a:pt x="539" y="1415"/>
                  </a:lnTo>
                  <a:lnTo>
                    <a:pt x="270" y="1482"/>
                  </a:lnTo>
                  <a:lnTo>
                    <a:pt x="236" y="876"/>
                  </a:lnTo>
                  <a:lnTo>
                    <a:pt x="202" y="573"/>
                  </a:lnTo>
                  <a:lnTo>
                    <a:pt x="202" y="438"/>
                  </a:lnTo>
                  <a:lnTo>
                    <a:pt x="169" y="304"/>
                  </a:lnTo>
                  <a:lnTo>
                    <a:pt x="404" y="371"/>
                  </a:lnTo>
                  <a:lnTo>
                    <a:pt x="674" y="405"/>
                  </a:lnTo>
                  <a:lnTo>
                    <a:pt x="1684" y="405"/>
                  </a:lnTo>
                  <a:lnTo>
                    <a:pt x="1953" y="371"/>
                  </a:lnTo>
                  <a:lnTo>
                    <a:pt x="2222" y="304"/>
                  </a:lnTo>
                  <a:close/>
                  <a:moveTo>
                    <a:pt x="2256" y="1"/>
                  </a:moveTo>
                  <a:lnTo>
                    <a:pt x="2222" y="34"/>
                  </a:lnTo>
                  <a:lnTo>
                    <a:pt x="2222" y="68"/>
                  </a:lnTo>
                  <a:lnTo>
                    <a:pt x="2222" y="169"/>
                  </a:lnTo>
                  <a:lnTo>
                    <a:pt x="1785" y="169"/>
                  </a:lnTo>
                  <a:lnTo>
                    <a:pt x="1347" y="203"/>
                  </a:lnTo>
                  <a:lnTo>
                    <a:pt x="438" y="203"/>
                  </a:lnTo>
                  <a:lnTo>
                    <a:pt x="135" y="236"/>
                  </a:lnTo>
                  <a:lnTo>
                    <a:pt x="101" y="236"/>
                  </a:lnTo>
                  <a:lnTo>
                    <a:pt x="68" y="270"/>
                  </a:lnTo>
                  <a:lnTo>
                    <a:pt x="34" y="371"/>
                  </a:lnTo>
                  <a:lnTo>
                    <a:pt x="0" y="506"/>
                  </a:lnTo>
                  <a:lnTo>
                    <a:pt x="34" y="775"/>
                  </a:lnTo>
                  <a:lnTo>
                    <a:pt x="34" y="1549"/>
                  </a:lnTo>
                  <a:lnTo>
                    <a:pt x="68" y="1617"/>
                  </a:lnTo>
                  <a:lnTo>
                    <a:pt x="135" y="1650"/>
                  </a:lnTo>
                  <a:lnTo>
                    <a:pt x="202" y="1617"/>
                  </a:lnTo>
                  <a:lnTo>
                    <a:pt x="236" y="1583"/>
                  </a:lnTo>
                  <a:lnTo>
                    <a:pt x="505" y="1617"/>
                  </a:lnTo>
                  <a:lnTo>
                    <a:pt x="741" y="1617"/>
                  </a:lnTo>
                  <a:lnTo>
                    <a:pt x="1246" y="1583"/>
                  </a:lnTo>
                  <a:lnTo>
                    <a:pt x="1818" y="1583"/>
                  </a:lnTo>
                  <a:lnTo>
                    <a:pt x="2121" y="1549"/>
                  </a:lnTo>
                  <a:lnTo>
                    <a:pt x="2391" y="1482"/>
                  </a:lnTo>
                  <a:lnTo>
                    <a:pt x="2458" y="1684"/>
                  </a:lnTo>
                  <a:lnTo>
                    <a:pt x="2525" y="1684"/>
                  </a:lnTo>
                  <a:lnTo>
                    <a:pt x="2559" y="1650"/>
                  </a:lnTo>
                  <a:lnTo>
                    <a:pt x="2593" y="1482"/>
                  </a:lnTo>
                  <a:lnTo>
                    <a:pt x="2559" y="1280"/>
                  </a:lnTo>
                  <a:lnTo>
                    <a:pt x="2492" y="910"/>
                  </a:lnTo>
                  <a:lnTo>
                    <a:pt x="2391" y="270"/>
                  </a:lnTo>
                  <a:lnTo>
                    <a:pt x="2424" y="236"/>
                  </a:lnTo>
                  <a:lnTo>
                    <a:pt x="2424" y="203"/>
                  </a:lnTo>
                  <a:lnTo>
                    <a:pt x="2391" y="169"/>
                  </a:lnTo>
                  <a:lnTo>
                    <a:pt x="2357" y="169"/>
                  </a:lnTo>
                  <a:lnTo>
                    <a:pt x="2323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>
              <a:defPPr>
                <a:defRPr lang="en-US"/>
              </a:defPPr>
              <a:lvl1pPr marL="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286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29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571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715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857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00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63" name="Google Shape;963;p6"/>
            <p:cNvSpPr/>
            <p:nvPr>
              <p:custDataLst>
                <p:tags r:id="rId120"/>
              </p:custDataLst>
            </p:nvPr>
          </p:nvSpPr>
          <p:spPr>
            <a:xfrm>
              <a:off x="6748375" y="3108325"/>
              <a:ext cx="73250" cy="25275"/>
            </a:xfrm>
            <a:custGeom>
              <a:avLst/>
              <a:gdLst/>
              <a:ahLst/>
              <a:cxnLst/>
              <a:rect l="l" t="t" r="r" b="b"/>
              <a:pathLst>
                <a:path w="2930" h="1011" extrusionOk="0">
                  <a:moveTo>
                    <a:pt x="2862" y="0"/>
                  </a:moveTo>
                  <a:lnTo>
                    <a:pt x="2492" y="67"/>
                  </a:lnTo>
                  <a:lnTo>
                    <a:pt x="2121" y="168"/>
                  </a:lnTo>
                  <a:lnTo>
                    <a:pt x="1414" y="404"/>
                  </a:lnTo>
                  <a:lnTo>
                    <a:pt x="707" y="640"/>
                  </a:lnTo>
                  <a:lnTo>
                    <a:pt x="337" y="774"/>
                  </a:lnTo>
                  <a:lnTo>
                    <a:pt x="34" y="976"/>
                  </a:lnTo>
                  <a:lnTo>
                    <a:pt x="0" y="1010"/>
                  </a:lnTo>
                  <a:lnTo>
                    <a:pt x="34" y="1010"/>
                  </a:lnTo>
                  <a:lnTo>
                    <a:pt x="404" y="943"/>
                  </a:lnTo>
                  <a:lnTo>
                    <a:pt x="774" y="842"/>
                  </a:lnTo>
                  <a:lnTo>
                    <a:pt x="1448" y="572"/>
                  </a:lnTo>
                  <a:lnTo>
                    <a:pt x="2189" y="370"/>
                  </a:lnTo>
                  <a:lnTo>
                    <a:pt x="2559" y="269"/>
                  </a:lnTo>
                  <a:lnTo>
                    <a:pt x="2896" y="135"/>
                  </a:lnTo>
                  <a:lnTo>
                    <a:pt x="2896" y="101"/>
                  </a:lnTo>
                  <a:lnTo>
                    <a:pt x="2929" y="67"/>
                  </a:lnTo>
                  <a:lnTo>
                    <a:pt x="2896" y="34"/>
                  </a:lnTo>
                  <a:lnTo>
                    <a:pt x="286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>
              <a:defPPr>
                <a:defRPr lang="en-US"/>
              </a:defPPr>
              <a:lvl1pPr marL="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286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29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571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715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857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00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64" name="Google Shape;964;p6"/>
            <p:cNvSpPr/>
            <p:nvPr>
              <p:custDataLst>
                <p:tags r:id="rId121"/>
              </p:custDataLst>
            </p:nvPr>
          </p:nvSpPr>
          <p:spPr>
            <a:xfrm>
              <a:off x="6743325" y="3060350"/>
              <a:ext cx="93450" cy="21900"/>
            </a:xfrm>
            <a:custGeom>
              <a:avLst/>
              <a:gdLst/>
              <a:ahLst/>
              <a:cxnLst/>
              <a:rect l="l" t="t" r="r" b="b"/>
              <a:pathLst>
                <a:path w="3738" h="876" extrusionOk="0">
                  <a:moveTo>
                    <a:pt x="3266" y="0"/>
                  </a:moveTo>
                  <a:lnTo>
                    <a:pt x="3098" y="34"/>
                  </a:lnTo>
                  <a:lnTo>
                    <a:pt x="2795" y="168"/>
                  </a:lnTo>
                  <a:lnTo>
                    <a:pt x="2492" y="269"/>
                  </a:lnTo>
                  <a:lnTo>
                    <a:pt x="1886" y="471"/>
                  </a:lnTo>
                  <a:lnTo>
                    <a:pt x="1280" y="572"/>
                  </a:lnTo>
                  <a:lnTo>
                    <a:pt x="34" y="741"/>
                  </a:lnTo>
                  <a:lnTo>
                    <a:pt x="0" y="774"/>
                  </a:lnTo>
                  <a:lnTo>
                    <a:pt x="34" y="808"/>
                  </a:lnTo>
                  <a:lnTo>
                    <a:pt x="269" y="842"/>
                  </a:lnTo>
                  <a:lnTo>
                    <a:pt x="505" y="875"/>
                  </a:lnTo>
                  <a:lnTo>
                    <a:pt x="976" y="875"/>
                  </a:lnTo>
                  <a:lnTo>
                    <a:pt x="1414" y="774"/>
                  </a:lnTo>
                  <a:lnTo>
                    <a:pt x="1886" y="640"/>
                  </a:lnTo>
                  <a:lnTo>
                    <a:pt x="2761" y="337"/>
                  </a:lnTo>
                  <a:lnTo>
                    <a:pt x="3232" y="236"/>
                  </a:lnTo>
                  <a:lnTo>
                    <a:pt x="3704" y="202"/>
                  </a:lnTo>
                  <a:lnTo>
                    <a:pt x="3737" y="168"/>
                  </a:lnTo>
                  <a:lnTo>
                    <a:pt x="3737" y="135"/>
                  </a:lnTo>
                  <a:lnTo>
                    <a:pt x="3704" y="101"/>
                  </a:lnTo>
                  <a:lnTo>
                    <a:pt x="3569" y="34"/>
                  </a:lnTo>
                  <a:lnTo>
                    <a:pt x="340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>
              <a:defPPr>
                <a:defRPr lang="en-US"/>
              </a:defPPr>
              <a:lvl1pPr marL="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286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29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571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715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857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00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65" name="Google Shape;965;p6"/>
            <p:cNvSpPr/>
            <p:nvPr>
              <p:custDataLst>
                <p:tags r:id="rId122"/>
              </p:custDataLst>
            </p:nvPr>
          </p:nvSpPr>
          <p:spPr>
            <a:xfrm>
              <a:off x="7182675" y="4392750"/>
              <a:ext cx="76625" cy="40425"/>
            </a:xfrm>
            <a:custGeom>
              <a:avLst/>
              <a:gdLst/>
              <a:ahLst/>
              <a:cxnLst/>
              <a:rect l="l" t="t" r="r" b="b"/>
              <a:pathLst>
                <a:path w="3065" h="1617" extrusionOk="0">
                  <a:moveTo>
                    <a:pt x="2896" y="1"/>
                  </a:moveTo>
                  <a:lnTo>
                    <a:pt x="1482" y="371"/>
                  </a:lnTo>
                  <a:lnTo>
                    <a:pt x="68" y="809"/>
                  </a:lnTo>
                  <a:lnTo>
                    <a:pt x="1" y="842"/>
                  </a:lnTo>
                  <a:lnTo>
                    <a:pt x="1" y="910"/>
                  </a:lnTo>
                  <a:lnTo>
                    <a:pt x="35" y="977"/>
                  </a:lnTo>
                  <a:lnTo>
                    <a:pt x="102" y="977"/>
                  </a:lnTo>
                  <a:lnTo>
                    <a:pt x="775" y="842"/>
                  </a:lnTo>
                  <a:lnTo>
                    <a:pt x="1449" y="674"/>
                  </a:lnTo>
                  <a:lnTo>
                    <a:pt x="2762" y="304"/>
                  </a:lnTo>
                  <a:lnTo>
                    <a:pt x="2762" y="405"/>
                  </a:lnTo>
                  <a:lnTo>
                    <a:pt x="2762" y="506"/>
                  </a:lnTo>
                  <a:lnTo>
                    <a:pt x="2728" y="607"/>
                  </a:lnTo>
                  <a:lnTo>
                    <a:pt x="2694" y="708"/>
                  </a:lnTo>
                  <a:lnTo>
                    <a:pt x="2526" y="842"/>
                  </a:lnTo>
                  <a:lnTo>
                    <a:pt x="2290" y="977"/>
                  </a:lnTo>
                  <a:lnTo>
                    <a:pt x="2021" y="1078"/>
                  </a:lnTo>
                  <a:lnTo>
                    <a:pt x="1785" y="1145"/>
                  </a:lnTo>
                  <a:lnTo>
                    <a:pt x="1348" y="1246"/>
                  </a:lnTo>
                  <a:lnTo>
                    <a:pt x="573" y="1381"/>
                  </a:lnTo>
                  <a:lnTo>
                    <a:pt x="439" y="1347"/>
                  </a:lnTo>
                  <a:lnTo>
                    <a:pt x="338" y="1280"/>
                  </a:lnTo>
                  <a:lnTo>
                    <a:pt x="237" y="1213"/>
                  </a:lnTo>
                  <a:lnTo>
                    <a:pt x="136" y="1145"/>
                  </a:lnTo>
                  <a:lnTo>
                    <a:pt x="102" y="1179"/>
                  </a:lnTo>
                  <a:lnTo>
                    <a:pt x="136" y="1280"/>
                  </a:lnTo>
                  <a:lnTo>
                    <a:pt x="169" y="1381"/>
                  </a:lnTo>
                  <a:lnTo>
                    <a:pt x="304" y="1583"/>
                  </a:lnTo>
                  <a:lnTo>
                    <a:pt x="371" y="1617"/>
                  </a:lnTo>
                  <a:lnTo>
                    <a:pt x="439" y="1617"/>
                  </a:lnTo>
                  <a:lnTo>
                    <a:pt x="1550" y="1448"/>
                  </a:lnTo>
                  <a:lnTo>
                    <a:pt x="2088" y="1314"/>
                  </a:lnTo>
                  <a:lnTo>
                    <a:pt x="2358" y="1213"/>
                  </a:lnTo>
                  <a:lnTo>
                    <a:pt x="2627" y="1112"/>
                  </a:lnTo>
                  <a:lnTo>
                    <a:pt x="2728" y="1044"/>
                  </a:lnTo>
                  <a:lnTo>
                    <a:pt x="2795" y="943"/>
                  </a:lnTo>
                  <a:lnTo>
                    <a:pt x="2930" y="741"/>
                  </a:lnTo>
                  <a:lnTo>
                    <a:pt x="2997" y="472"/>
                  </a:lnTo>
                  <a:lnTo>
                    <a:pt x="2997" y="337"/>
                  </a:lnTo>
                  <a:lnTo>
                    <a:pt x="2964" y="236"/>
                  </a:lnTo>
                  <a:lnTo>
                    <a:pt x="3031" y="203"/>
                  </a:lnTo>
                  <a:lnTo>
                    <a:pt x="3065" y="169"/>
                  </a:lnTo>
                  <a:lnTo>
                    <a:pt x="3065" y="68"/>
                  </a:lnTo>
                  <a:lnTo>
                    <a:pt x="299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>
              <a:defPPr>
                <a:defRPr lang="en-US"/>
              </a:defPPr>
              <a:lvl1pPr marL="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286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29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571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715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857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00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66" name="Google Shape;966;p6"/>
            <p:cNvSpPr/>
            <p:nvPr>
              <p:custDataLst>
                <p:tags r:id="rId123"/>
              </p:custDataLst>
            </p:nvPr>
          </p:nvSpPr>
          <p:spPr>
            <a:xfrm>
              <a:off x="6135600" y="2891150"/>
              <a:ext cx="26975" cy="145650"/>
            </a:xfrm>
            <a:custGeom>
              <a:avLst/>
              <a:gdLst/>
              <a:ahLst/>
              <a:cxnLst/>
              <a:rect l="l" t="t" r="r" b="b"/>
              <a:pathLst>
                <a:path w="1079" h="5826" extrusionOk="0">
                  <a:moveTo>
                    <a:pt x="842" y="1"/>
                  </a:moveTo>
                  <a:lnTo>
                    <a:pt x="405" y="2896"/>
                  </a:lnTo>
                  <a:lnTo>
                    <a:pt x="135" y="4479"/>
                  </a:lnTo>
                  <a:lnTo>
                    <a:pt x="34" y="5152"/>
                  </a:lnTo>
                  <a:lnTo>
                    <a:pt x="1" y="5489"/>
                  </a:lnTo>
                  <a:lnTo>
                    <a:pt x="34" y="5792"/>
                  </a:lnTo>
                  <a:lnTo>
                    <a:pt x="68" y="5825"/>
                  </a:lnTo>
                  <a:lnTo>
                    <a:pt x="203" y="5522"/>
                  </a:lnTo>
                  <a:lnTo>
                    <a:pt x="270" y="5186"/>
                  </a:lnTo>
                  <a:lnTo>
                    <a:pt x="371" y="4546"/>
                  </a:lnTo>
                  <a:lnTo>
                    <a:pt x="640" y="2964"/>
                  </a:lnTo>
                  <a:lnTo>
                    <a:pt x="107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>
              <a:defPPr>
                <a:defRPr lang="en-US"/>
              </a:defPPr>
              <a:lvl1pPr marL="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286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29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571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715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857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00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67" name="Google Shape;967;p6"/>
            <p:cNvSpPr/>
            <p:nvPr>
              <p:custDataLst>
                <p:tags r:id="rId124"/>
              </p:custDataLst>
            </p:nvPr>
          </p:nvSpPr>
          <p:spPr>
            <a:xfrm>
              <a:off x="3843650" y="2891150"/>
              <a:ext cx="1028600" cy="388050"/>
            </a:xfrm>
            <a:custGeom>
              <a:avLst/>
              <a:gdLst/>
              <a:ahLst/>
              <a:cxnLst/>
              <a:rect l="l" t="t" r="r" b="b"/>
              <a:pathLst>
                <a:path w="41144" h="15521" extrusionOk="0">
                  <a:moveTo>
                    <a:pt x="40604" y="1"/>
                  </a:moveTo>
                  <a:lnTo>
                    <a:pt x="40705" y="2425"/>
                  </a:lnTo>
                  <a:lnTo>
                    <a:pt x="40773" y="4849"/>
                  </a:lnTo>
                  <a:lnTo>
                    <a:pt x="40806" y="7374"/>
                  </a:lnTo>
                  <a:lnTo>
                    <a:pt x="40806" y="9899"/>
                  </a:lnTo>
                  <a:lnTo>
                    <a:pt x="40773" y="11078"/>
                  </a:lnTo>
                  <a:lnTo>
                    <a:pt x="40705" y="12256"/>
                  </a:lnTo>
                  <a:lnTo>
                    <a:pt x="40705" y="12626"/>
                  </a:lnTo>
                  <a:lnTo>
                    <a:pt x="40638" y="12997"/>
                  </a:lnTo>
                  <a:lnTo>
                    <a:pt x="40604" y="13199"/>
                  </a:lnTo>
                  <a:lnTo>
                    <a:pt x="40503" y="13367"/>
                  </a:lnTo>
                  <a:lnTo>
                    <a:pt x="40369" y="13468"/>
                  </a:lnTo>
                  <a:lnTo>
                    <a:pt x="40200" y="13535"/>
                  </a:lnTo>
                  <a:lnTo>
                    <a:pt x="39998" y="13569"/>
                  </a:lnTo>
                  <a:lnTo>
                    <a:pt x="39830" y="13603"/>
                  </a:lnTo>
                  <a:lnTo>
                    <a:pt x="29629" y="13939"/>
                  </a:lnTo>
                  <a:lnTo>
                    <a:pt x="19461" y="14276"/>
                  </a:lnTo>
                  <a:lnTo>
                    <a:pt x="14276" y="14478"/>
                  </a:lnTo>
                  <a:lnTo>
                    <a:pt x="9091" y="14714"/>
                  </a:lnTo>
                  <a:lnTo>
                    <a:pt x="6499" y="14882"/>
                  </a:lnTo>
                  <a:lnTo>
                    <a:pt x="3940" y="15050"/>
                  </a:lnTo>
                  <a:lnTo>
                    <a:pt x="1179" y="15252"/>
                  </a:lnTo>
                  <a:lnTo>
                    <a:pt x="607" y="15286"/>
                  </a:lnTo>
                  <a:lnTo>
                    <a:pt x="304" y="15320"/>
                  </a:lnTo>
                  <a:lnTo>
                    <a:pt x="1" y="15286"/>
                  </a:lnTo>
                  <a:lnTo>
                    <a:pt x="1" y="15522"/>
                  </a:lnTo>
                  <a:lnTo>
                    <a:pt x="910" y="15522"/>
                  </a:lnTo>
                  <a:lnTo>
                    <a:pt x="3671" y="15320"/>
                  </a:lnTo>
                  <a:lnTo>
                    <a:pt x="6398" y="15118"/>
                  </a:lnTo>
                  <a:lnTo>
                    <a:pt x="9226" y="14949"/>
                  </a:lnTo>
                  <a:lnTo>
                    <a:pt x="12020" y="14815"/>
                  </a:lnTo>
                  <a:lnTo>
                    <a:pt x="17676" y="14579"/>
                  </a:lnTo>
                  <a:lnTo>
                    <a:pt x="23164" y="14377"/>
                  </a:lnTo>
                  <a:lnTo>
                    <a:pt x="28619" y="14209"/>
                  </a:lnTo>
                  <a:lnTo>
                    <a:pt x="39594" y="13872"/>
                  </a:lnTo>
                  <a:lnTo>
                    <a:pt x="39662" y="13939"/>
                  </a:lnTo>
                  <a:lnTo>
                    <a:pt x="39729" y="13973"/>
                  </a:lnTo>
                  <a:lnTo>
                    <a:pt x="39763" y="13939"/>
                  </a:lnTo>
                  <a:lnTo>
                    <a:pt x="39897" y="13906"/>
                  </a:lnTo>
                  <a:lnTo>
                    <a:pt x="40066" y="13872"/>
                  </a:lnTo>
                  <a:lnTo>
                    <a:pt x="40167" y="13872"/>
                  </a:lnTo>
                  <a:lnTo>
                    <a:pt x="40234" y="13838"/>
                  </a:lnTo>
                  <a:lnTo>
                    <a:pt x="40402" y="13805"/>
                  </a:lnTo>
                  <a:lnTo>
                    <a:pt x="40571" y="13737"/>
                  </a:lnTo>
                  <a:lnTo>
                    <a:pt x="40705" y="13636"/>
                  </a:lnTo>
                  <a:lnTo>
                    <a:pt x="40806" y="13468"/>
                  </a:lnTo>
                  <a:lnTo>
                    <a:pt x="40907" y="13232"/>
                  </a:lnTo>
                  <a:lnTo>
                    <a:pt x="40975" y="12997"/>
                  </a:lnTo>
                  <a:lnTo>
                    <a:pt x="41042" y="12458"/>
                  </a:lnTo>
                  <a:lnTo>
                    <a:pt x="41076" y="11414"/>
                  </a:lnTo>
                  <a:lnTo>
                    <a:pt x="41109" y="10000"/>
                  </a:lnTo>
                  <a:lnTo>
                    <a:pt x="41143" y="8586"/>
                  </a:lnTo>
                  <a:lnTo>
                    <a:pt x="41109" y="5758"/>
                  </a:lnTo>
                  <a:lnTo>
                    <a:pt x="41042" y="3065"/>
                  </a:lnTo>
                  <a:lnTo>
                    <a:pt x="40907" y="337"/>
                  </a:lnTo>
                  <a:lnTo>
                    <a:pt x="4090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>
              <a:defPPr>
                <a:defRPr lang="en-US"/>
              </a:defPPr>
              <a:lvl1pPr marL="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286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29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571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715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857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00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68" name="Google Shape;968;p6"/>
            <p:cNvSpPr/>
            <p:nvPr>
              <p:custDataLst>
                <p:tags r:id="rId125"/>
              </p:custDataLst>
            </p:nvPr>
          </p:nvSpPr>
          <p:spPr>
            <a:xfrm>
              <a:off x="6583400" y="4932275"/>
              <a:ext cx="707875" cy="436025"/>
            </a:xfrm>
            <a:custGeom>
              <a:avLst/>
              <a:gdLst/>
              <a:ahLst/>
              <a:cxnLst/>
              <a:rect l="l" t="t" r="r" b="b"/>
              <a:pathLst>
                <a:path w="28315" h="17441" extrusionOk="0">
                  <a:moveTo>
                    <a:pt x="2929" y="1011"/>
                  </a:moveTo>
                  <a:lnTo>
                    <a:pt x="2997" y="1112"/>
                  </a:lnTo>
                  <a:lnTo>
                    <a:pt x="3064" y="1145"/>
                  </a:lnTo>
                  <a:lnTo>
                    <a:pt x="3098" y="1179"/>
                  </a:lnTo>
                  <a:lnTo>
                    <a:pt x="3199" y="1145"/>
                  </a:lnTo>
                  <a:lnTo>
                    <a:pt x="3199" y="1213"/>
                  </a:lnTo>
                  <a:lnTo>
                    <a:pt x="3232" y="1280"/>
                  </a:lnTo>
                  <a:lnTo>
                    <a:pt x="3232" y="1280"/>
                  </a:lnTo>
                  <a:lnTo>
                    <a:pt x="3098" y="1213"/>
                  </a:lnTo>
                  <a:lnTo>
                    <a:pt x="2997" y="1145"/>
                  </a:lnTo>
                  <a:lnTo>
                    <a:pt x="2929" y="1011"/>
                  </a:lnTo>
                  <a:close/>
                  <a:moveTo>
                    <a:pt x="2088" y="236"/>
                  </a:moveTo>
                  <a:lnTo>
                    <a:pt x="2492" y="304"/>
                  </a:lnTo>
                  <a:lnTo>
                    <a:pt x="2492" y="371"/>
                  </a:lnTo>
                  <a:lnTo>
                    <a:pt x="2458" y="472"/>
                  </a:lnTo>
                  <a:lnTo>
                    <a:pt x="2458" y="573"/>
                  </a:lnTo>
                  <a:lnTo>
                    <a:pt x="2492" y="842"/>
                  </a:lnTo>
                  <a:lnTo>
                    <a:pt x="2593" y="1044"/>
                  </a:lnTo>
                  <a:lnTo>
                    <a:pt x="2727" y="1246"/>
                  </a:lnTo>
                  <a:lnTo>
                    <a:pt x="2896" y="1415"/>
                  </a:lnTo>
                  <a:lnTo>
                    <a:pt x="2997" y="1482"/>
                  </a:lnTo>
                  <a:lnTo>
                    <a:pt x="3098" y="1550"/>
                  </a:lnTo>
                  <a:lnTo>
                    <a:pt x="3199" y="1550"/>
                  </a:lnTo>
                  <a:lnTo>
                    <a:pt x="3333" y="1583"/>
                  </a:lnTo>
                  <a:lnTo>
                    <a:pt x="3434" y="1550"/>
                  </a:lnTo>
                  <a:lnTo>
                    <a:pt x="3468" y="1516"/>
                  </a:lnTo>
                  <a:lnTo>
                    <a:pt x="3502" y="1482"/>
                  </a:lnTo>
                  <a:lnTo>
                    <a:pt x="3468" y="1886"/>
                  </a:lnTo>
                  <a:lnTo>
                    <a:pt x="3367" y="2257"/>
                  </a:lnTo>
                  <a:lnTo>
                    <a:pt x="3030" y="2156"/>
                  </a:lnTo>
                  <a:lnTo>
                    <a:pt x="2727" y="2055"/>
                  </a:lnTo>
                  <a:lnTo>
                    <a:pt x="2458" y="1853"/>
                  </a:lnTo>
                  <a:lnTo>
                    <a:pt x="2189" y="1617"/>
                  </a:lnTo>
                  <a:lnTo>
                    <a:pt x="2088" y="1482"/>
                  </a:lnTo>
                  <a:lnTo>
                    <a:pt x="1987" y="1314"/>
                  </a:lnTo>
                  <a:lnTo>
                    <a:pt x="1852" y="977"/>
                  </a:lnTo>
                  <a:lnTo>
                    <a:pt x="1751" y="640"/>
                  </a:lnTo>
                  <a:lnTo>
                    <a:pt x="1684" y="270"/>
                  </a:lnTo>
                  <a:lnTo>
                    <a:pt x="2088" y="236"/>
                  </a:lnTo>
                  <a:close/>
                  <a:moveTo>
                    <a:pt x="1583" y="304"/>
                  </a:moveTo>
                  <a:lnTo>
                    <a:pt x="1583" y="674"/>
                  </a:lnTo>
                  <a:lnTo>
                    <a:pt x="1650" y="1078"/>
                  </a:lnTo>
                  <a:lnTo>
                    <a:pt x="1818" y="1449"/>
                  </a:lnTo>
                  <a:lnTo>
                    <a:pt x="2020" y="1785"/>
                  </a:lnTo>
                  <a:lnTo>
                    <a:pt x="2290" y="2055"/>
                  </a:lnTo>
                  <a:lnTo>
                    <a:pt x="2626" y="2324"/>
                  </a:lnTo>
                  <a:lnTo>
                    <a:pt x="2761" y="2391"/>
                  </a:lnTo>
                  <a:lnTo>
                    <a:pt x="2929" y="2425"/>
                  </a:lnTo>
                  <a:lnTo>
                    <a:pt x="3232" y="2459"/>
                  </a:lnTo>
                  <a:lnTo>
                    <a:pt x="3064" y="2728"/>
                  </a:lnTo>
                  <a:lnTo>
                    <a:pt x="2896" y="2896"/>
                  </a:lnTo>
                  <a:lnTo>
                    <a:pt x="2727" y="2997"/>
                  </a:lnTo>
                  <a:lnTo>
                    <a:pt x="2525" y="3065"/>
                  </a:lnTo>
                  <a:lnTo>
                    <a:pt x="2290" y="3132"/>
                  </a:lnTo>
                  <a:lnTo>
                    <a:pt x="1987" y="3166"/>
                  </a:lnTo>
                  <a:lnTo>
                    <a:pt x="1785" y="3166"/>
                  </a:lnTo>
                  <a:lnTo>
                    <a:pt x="1684" y="3132"/>
                  </a:lnTo>
                  <a:lnTo>
                    <a:pt x="1650" y="3098"/>
                  </a:lnTo>
                  <a:lnTo>
                    <a:pt x="1616" y="3098"/>
                  </a:lnTo>
                  <a:lnTo>
                    <a:pt x="1616" y="3132"/>
                  </a:lnTo>
                  <a:lnTo>
                    <a:pt x="1616" y="3199"/>
                  </a:lnTo>
                  <a:lnTo>
                    <a:pt x="1650" y="3267"/>
                  </a:lnTo>
                  <a:lnTo>
                    <a:pt x="1751" y="3334"/>
                  </a:lnTo>
                  <a:lnTo>
                    <a:pt x="2189" y="3334"/>
                  </a:lnTo>
                  <a:lnTo>
                    <a:pt x="2525" y="3267"/>
                  </a:lnTo>
                  <a:lnTo>
                    <a:pt x="2525" y="3300"/>
                  </a:lnTo>
                  <a:lnTo>
                    <a:pt x="2694" y="3502"/>
                  </a:lnTo>
                  <a:lnTo>
                    <a:pt x="2896" y="3738"/>
                  </a:lnTo>
                  <a:lnTo>
                    <a:pt x="3367" y="4108"/>
                  </a:lnTo>
                  <a:lnTo>
                    <a:pt x="3771" y="4479"/>
                  </a:lnTo>
                  <a:lnTo>
                    <a:pt x="3973" y="4681"/>
                  </a:lnTo>
                  <a:lnTo>
                    <a:pt x="4141" y="4950"/>
                  </a:lnTo>
                  <a:lnTo>
                    <a:pt x="4276" y="5152"/>
                  </a:lnTo>
                  <a:lnTo>
                    <a:pt x="4444" y="5354"/>
                  </a:lnTo>
                  <a:lnTo>
                    <a:pt x="4781" y="5758"/>
                  </a:lnTo>
                  <a:lnTo>
                    <a:pt x="5185" y="6128"/>
                  </a:lnTo>
                  <a:lnTo>
                    <a:pt x="5589" y="6499"/>
                  </a:lnTo>
                  <a:lnTo>
                    <a:pt x="5421" y="6701"/>
                  </a:lnTo>
                  <a:lnTo>
                    <a:pt x="5252" y="6936"/>
                  </a:lnTo>
                  <a:lnTo>
                    <a:pt x="5118" y="7138"/>
                  </a:lnTo>
                  <a:lnTo>
                    <a:pt x="3300" y="5388"/>
                  </a:lnTo>
                  <a:lnTo>
                    <a:pt x="2424" y="4546"/>
                  </a:lnTo>
                  <a:lnTo>
                    <a:pt x="1953" y="4142"/>
                  </a:lnTo>
                  <a:lnTo>
                    <a:pt x="1482" y="3805"/>
                  </a:lnTo>
                  <a:lnTo>
                    <a:pt x="909" y="3469"/>
                  </a:lnTo>
                  <a:lnTo>
                    <a:pt x="674" y="3267"/>
                  </a:lnTo>
                  <a:lnTo>
                    <a:pt x="573" y="3132"/>
                  </a:lnTo>
                  <a:lnTo>
                    <a:pt x="472" y="2997"/>
                  </a:lnTo>
                  <a:lnTo>
                    <a:pt x="371" y="2829"/>
                  </a:lnTo>
                  <a:lnTo>
                    <a:pt x="337" y="2661"/>
                  </a:lnTo>
                  <a:lnTo>
                    <a:pt x="270" y="2290"/>
                  </a:lnTo>
                  <a:lnTo>
                    <a:pt x="270" y="1954"/>
                  </a:lnTo>
                  <a:lnTo>
                    <a:pt x="303" y="1583"/>
                  </a:lnTo>
                  <a:lnTo>
                    <a:pt x="371" y="1314"/>
                  </a:lnTo>
                  <a:lnTo>
                    <a:pt x="472" y="1078"/>
                  </a:lnTo>
                  <a:lnTo>
                    <a:pt x="606" y="876"/>
                  </a:lnTo>
                  <a:lnTo>
                    <a:pt x="775" y="708"/>
                  </a:lnTo>
                  <a:lnTo>
                    <a:pt x="943" y="573"/>
                  </a:lnTo>
                  <a:lnTo>
                    <a:pt x="1145" y="438"/>
                  </a:lnTo>
                  <a:lnTo>
                    <a:pt x="1347" y="337"/>
                  </a:lnTo>
                  <a:lnTo>
                    <a:pt x="1583" y="304"/>
                  </a:lnTo>
                  <a:close/>
                  <a:moveTo>
                    <a:pt x="21548" y="6701"/>
                  </a:moveTo>
                  <a:lnTo>
                    <a:pt x="21682" y="6903"/>
                  </a:lnTo>
                  <a:lnTo>
                    <a:pt x="21548" y="7037"/>
                  </a:lnTo>
                  <a:lnTo>
                    <a:pt x="21447" y="7206"/>
                  </a:lnTo>
                  <a:lnTo>
                    <a:pt x="21346" y="7071"/>
                  </a:lnTo>
                  <a:lnTo>
                    <a:pt x="21278" y="7004"/>
                  </a:lnTo>
                  <a:lnTo>
                    <a:pt x="21413" y="6869"/>
                  </a:lnTo>
                  <a:lnTo>
                    <a:pt x="21480" y="6802"/>
                  </a:lnTo>
                  <a:lnTo>
                    <a:pt x="21514" y="6734"/>
                  </a:lnTo>
                  <a:lnTo>
                    <a:pt x="21548" y="6701"/>
                  </a:lnTo>
                  <a:close/>
                  <a:moveTo>
                    <a:pt x="22086" y="7004"/>
                  </a:moveTo>
                  <a:lnTo>
                    <a:pt x="22288" y="7037"/>
                  </a:lnTo>
                  <a:lnTo>
                    <a:pt x="22490" y="7105"/>
                  </a:lnTo>
                  <a:lnTo>
                    <a:pt x="22692" y="7206"/>
                  </a:lnTo>
                  <a:lnTo>
                    <a:pt x="22894" y="7307"/>
                  </a:lnTo>
                  <a:lnTo>
                    <a:pt x="23063" y="7475"/>
                  </a:lnTo>
                  <a:lnTo>
                    <a:pt x="23770" y="8115"/>
                  </a:lnTo>
                  <a:lnTo>
                    <a:pt x="24477" y="8754"/>
                  </a:lnTo>
                  <a:lnTo>
                    <a:pt x="25117" y="9428"/>
                  </a:lnTo>
                  <a:lnTo>
                    <a:pt x="25723" y="10101"/>
                  </a:lnTo>
                  <a:lnTo>
                    <a:pt x="26295" y="10842"/>
                  </a:lnTo>
                  <a:lnTo>
                    <a:pt x="26800" y="11549"/>
                  </a:lnTo>
                  <a:lnTo>
                    <a:pt x="26733" y="11583"/>
                  </a:lnTo>
                  <a:lnTo>
                    <a:pt x="26699" y="11616"/>
                  </a:lnTo>
                  <a:lnTo>
                    <a:pt x="26665" y="11684"/>
                  </a:lnTo>
                  <a:lnTo>
                    <a:pt x="26665" y="11751"/>
                  </a:lnTo>
                  <a:lnTo>
                    <a:pt x="26699" y="11785"/>
                  </a:lnTo>
                  <a:lnTo>
                    <a:pt x="26733" y="11852"/>
                  </a:lnTo>
                  <a:lnTo>
                    <a:pt x="26800" y="11987"/>
                  </a:lnTo>
                  <a:lnTo>
                    <a:pt x="26564" y="12290"/>
                  </a:lnTo>
                  <a:lnTo>
                    <a:pt x="26531" y="12357"/>
                  </a:lnTo>
                  <a:lnTo>
                    <a:pt x="26463" y="12391"/>
                  </a:lnTo>
                  <a:lnTo>
                    <a:pt x="26329" y="12391"/>
                  </a:lnTo>
                  <a:lnTo>
                    <a:pt x="26160" y="12357"/>
                  </a:lnTo>
                  <a:lnTo>
                    <a:pt x="25992" y="12256"/>
                  </a:lnTo>
                  <a:lnTo>
                    <a:pt x="25655" y="12020"/>
                  </a:lnTo>
                  <a:lnTo>
                    <a:pt x="25453" y="11852"/>
                  </a:lnTo>
                  <a:lnTo>
                    <a:pt x="25083" y="11549"/>
                  </a:lnTo>
                  <a:lnTo>
                    <a:pt x="24746" y="11246"/>
                  </a:lnTo>
                  <a:lnTo>
                    <a:pt x="24107" y="10573"/>
                  </a:lnTo>
                  <a:lnTo>
                    <a:pt x="23433" y="9832"/>
                  </a:lnTo>
                  <a:lnTo>
                    <a:pt x="22793" y="9057"/>
                  </a:lnTo>
                  <a:lnTo>
                    <a:pt x="22120" y="8317"/>
                  </a:lnTo>
                  <a:lnTo>
                    <a:pt x="21783" y="7946"/>
                  </a:lnTo>
                  <a:lnTo>
                    <a:pt x="21413" y="7610"/>
                  </a:lnTo>
                  <a:lnTo>
                    <a:pt x="21548" y="7408"/>
                  </a:lnTo>
                  <a:lnTo>
                    <a:pt x="21716" y="7206"/>
                  </a:lnTo>
                  <a:lnTo>
                    <a:pt x="21884" y="7071"/>
                  </a:lnTo>
                  <a:lnTo>
                    <a:pt x="22086" y="7004"/>
                  </a:lnTo>
                  <a:close/>
                  <a:moveTo>
                    <a:pt x="26935" y="12088"/>
                  </a:moveTo>
                  <a:lnTo>
                    <a:pt x="27271" y="12222"/>
                  </a:lnTo>
                  <a:lnTo>
                    <a:pt x="27406" y="12323"/>
                  </a:lnTo>
                  <a:lnTo>
                    <a:pt x="27507" y="12424"/>
                  </a:lnTo>
                  <a:lnTo>
                    <a:pt x="27339" y="12694"/>
                  </a:lnTo>
                  <a:lnTo>
                    <a:pt x="27137" y="12896"/>
                  </a:lnTo>
                  <a:lnTo>
                    <a:pt x="26800" y="12424"/>
                  </a:lnTo>
                  <a:lnTo>
                    <a:pt x="26867" y="12256"/>
                  </a:lnTo>
                  <a:lnTo>
                    <a:pt x="26935" y="12088"/>
                  </a:lnTo>
                  <a:close/>
                  <a:moveTo>
                    <a:pt x="1650" y="1"/>
                  </a:moveTo>
                  <a:lnTo>
                    <a:pt x="1414" y="68"/>
                  </a:lnTo>
                  <a:lnTo>
                    <a:pt x="1179" y="135"/>
                  </a:lnTo>
                  <a:lnTo>
                    <a:pt x="977" y="236"/>
                  </a:lnTo>
                  <a:lnTo>
                    <a:pt x="775" y="371"/>
                  </a:lnTo>
                  <a:lnTo>
                    <a:pt x="539" y="607"/>
                  </a:lnTo>
                  <a:lnTo>
                    <a:pt x="371" y="842"/>
                  </a:lnTo>
                  <a:lnTo>
                    <a:pt x="236" y="1078"/>
                  </a:lnTo>
                  <a:lnTo>
                    <a:pt x="101" y="1347"/>
                  </a:lnTo>
                  <a:lnTo>
                    <a:pt x="34" y="1651"/>
                  </a:lnTo>
                  <a:lnTo>
                    <a:pt x="0" y="1920"/>
                  </a:lnTo>
                  <a:lnTo>
                    <a:pt x="0" y="2223"/>
                  </a:lnTo>
                  <a:lnTo>
                    <a:pt x="34" y="2526"/>
                  </a:lnTo>
                  <a:lnTo>
                    <a:pt x="101" y="2728"/>
                  </a:lnTo>
                  <a:lnTo>
                    <a:pt x="135" y="2930"/>
                  </a:lnTo>
                  <a:lnTo>
                    <a:pt x="236" y="3098"/>
                  </a:lnTo>
                  <a:lnTo>
                    <a:pt x="337" y="3233"/>
                  </a:lnTo>
                  <a:lnTo>
                    <a:pt x="573" y="3502"/>
                  </a:lnTo>
                  <a:lnTo>
                    <a:pt x="842" y="3738"/>
                  </a:lnTo>
                  <a:lnTo>
                    <a:pt x="1482" y="4142"/>
                  </a:lnTo>
                  <a:lnTo>
                    <a:pt x="1785" y="4378"/>
                  </a:lnTo>
                  <a:lnTo>
                    <a:pt x="2088" y="4613"/>
                  </a:lnTo>
                  <a:lnTo>
                    <a:pt x="3535" y="5994"/>
                  </a:lnTo>
                  <a:lnTo>
                    <a:pt x="4949" y="7374"/>
                  </a:lnTo>
                  <a:lnTo>
                    <a:pt x="5017" y="7408"/>
                  </a:lnTo>
                  <a:lnTo>
                    <a:pt x="5084" y="7408"/>
                  </a:lnTo>
                  <a:lnTo>
                    <a:pt x="5151" y="7340"/>
                  </a:lnTo>
                  <a:lnTo>
                    <a:pt x="5185" y="7307"/>
                  </a:lnTo>
                  <a:lnTo>
                    <a:pt x="5320" y="7172"/>
                  </a:lnTo>
                  <a:lnTo>
                    <a:pt x="5421" y="7037"/>
                  </a:lnTo>
                  <a:lnTo>
                    <a:pt x="5488" y="7037"/>
                  </a:lnTo>
                  <a:lnTo>
                    <a:pt x="5757" y="7374"/>
                  </a:lnTo>
                  <a:lnTo>
                    <a:pt x="5993" y="7643"/>
                  </a:lnTo>
                  <a:lnTo>
                    <a:pt x="6363" y="8014"/>
                  </a:lnTo>
                  <a:lnTo>
                    <a:pt x="6801" y="8384"/>
                  </a:lnTo>
                  <a:lnTo>
                    <a:pt x="7205" y="8687"/>
                  </a:lnTo>
                  <a:lnTo>
                    <a:pt x="7643" y="8956"/>
                  </a:lnTo>
                  <a:lnTo>
                    <a:pt x="8114" y="9192"/>
                  </a:lnTo>
                  <a:lnTo>
                    <a:pt x="8619" y="9360"/>
                  </a:lnTo>
                  <a:lnTo>
                    <a:pt x="8922" y="9428"/>
                  </a:lnTo>
                  <a:lnTo>
                    <a:pt x="9259" y="9461"/>
                  </a:lnTo>
                  <a:lnTo>
                    <a:pt x="9899" y="9529"/>
                  </a:lnTo>
                  <a:lnTo>
                    <a:pt x="10202" y="9563"/>
                  </a:lnTo>
                  <a:lnTo>
                    <a:pt x="10505" y="9664"/>
                  </a:lnTo>
                  <a:lnTo>
                    <a:pt x="10774" y="9832"/>
                  </a:lnTo>
                  <a:lnTo>
                    <a:pt x="11043" y="10034"/>
                  </a:lnTo>
                  <a:lnTo>
                    <a:pt x="11245" y="10303"/>
                  </a:lnTo>
                  <a:lnTo>
                    <a:pt x="11414" y="10606"/>
                  </a:lnTo>
                  <a:lnTo>
                    <a:pt x="11515" y="10977"/>
                  </a:lnTo>
                  <a:lnTo>
                    <a:pt x="11616" y="11347"/>
                  </a:lnTo>
                  <a:lnTo>
                    <a:pt x="11717" y="12088"/>
                  </a:lnTo>
                  <a:lnTo>
                    <a:pt x="11784" y="12761"/>
                  </a:lnTo>
                  <a:lnTo>
                    <a:pt x="11885" y="13805"/>
                  </a:lnTo>
                  <a:lnTo>
                    <a:pt x="11919" y="14310"/>
                  </a:lnTo>
                  <a:lnTo>
                    <a:pt x="11986" y="14781"/>
                  </a:lnTo>
                  <a:lnTo>
                    <a:pt x="12121" y="15252"/>
                  </a:lnTo>
                  <a:lnTo>
                    <a:pt x="12188" y="15488"/>
                  </a:lnTo>
                  <a:lnTo>
                    <a:pt x="12289" y="15690"/>
                  </a:lnTo>
                  <a:lnTo>
                    <a:pt x="12424" y="15892"/>
                  </a:lnTo>
                  <a:lnTo>
                    <a:pt x="12592" y="16094"/>
                  </a:lnTo>
                  <a:lnTo>
                    <a:pt x="12760" y="16296"/>
                  </a:lnTo>
                  <a:lnTo>
                    <a:pt x="12962" y="16464"/>
                  </a:lnTo>
                  <a:lnTo>
                    <a:pt x="13164" y="16599"/>
                  </a:lnTo>
                  <a:lnTo>
                    <a:pt x="13400" y="16734"/>
                  </a:lnTo>
                  <a:lnTo>
                    <a:pt x="13838" y="16936"/>
                  </a:lnTo>
                  <a:lnTo>
                    <a:pt x="14309" y="17070"/>
                  </a:lnTo>
                  <a:lnTo>
                    <a:pt x="14780" y="17205"/>
                  </a:lnTo>
                  <a:lnTo>
                    <a:pt x="15252" y="17306"/>
                  </a:lnTo>
                  <a:lnTo>
                    <a:pt x="15757" y="17373"/>
                  </a:lnTo>
                  <a:lnTo>
                    <a:pt x="16296" y="17441"/>
                  </a:lnTo>
                  <a:lnTo>
                    <a:pt x="16531" y="17407"/>
                  </a:lnTo>
                  <a:lnTo>
                    <a:pt x="16767" y="17407"/>
                  </a:lnTo>
                  <a:lnTo>
                    <a:pt x="17205" y="17340"/>
                  </a:lnTo>
                  <a:lnTo>
                    <a:pt x="17609" y="17239"/>
                  </a:lnTo>
                  <a:lnTo>
                    <a:pt x="18013" y="17070"/>
                  </a:lnTo>
                  <a:lnTo>
                    <a:pt x="18383" y="16902"/>
                  </a:lnTo>
                  <a:lnTo>
                    <a:pt x="18753" y="16700"/>
                  </a:lnTo>
                  <a:lnTo>
                    <a:pt x="19090" y="16464"/>
                  </a:lnTo>
                  <a:lnTo>
                    <a:pt x="19393" y="16161"/>
                  </a:lnTo>
                  <a:lnTo>
                    <a:pt x="19629" y="15791"/>
                  </a:lnTo>
                  <a:lnTo>
                    <a:pt x="19763" y="15555"/>
                  </a:lnTo>
                  <a:lnTo>
                    <a:pt x="19831" y="15320"/>
                  </a:lnTo>
                  <a:lnTo>
                    <a:pt x="19898" y="15084"/>
                  </a:lnTo>
                  <a:lnTo>
                    <a:pt x="19898" y="14815"/>
                  </a:lnTo>
                  <a:lnTo>
                    <a:pt x="19898" y="14579"/>
                  </a:lnTo>
                  <a:lnTo>
                    <a:pt x="19831" y="14343"/>
                  </a:lnTo>
                  <a:lnTo>
                    <a:pt x="19763" y="14108"/>
                  </a:lnTo>
                  <a:lnTo>
                    <a:pt x="19696" y="13872"/>
                  </a:lnTo>
                  <a:lnTo>
                    <a:pt x="19460" y="13367"/>
                  </a:lnTo>
                  <a:lnTo>
                    <a:pt x="19225" y="12929"/>
                  </a:lnTo>
                  <a:lnTo>
                    <a:pt x="18922" y="12492"/>
                  </a:lnTo>
                  <a:lnTo>
                    <a:pt x="18652" y="12121"/>
                  </a:lnTo>
                  <a:lnTo>
                    <a:pt x="18248" y="11549"/>
                  </a:lnTo>
                  <a:lnTo>
                    <a:pt x="17878" y="10909"/>
                  </a:lnTo>
                  <a:lnTo>
                    <a:pt x="17575" y="10202"/>
                  </a:lnTo>
                  <a:lnTo>
                    <a:pt x="17339" y="9529"/>
                  </a:lnTo>
                  <a:lnTo>
                    <a:pt x="17238" y="9158"/>
                  </a:lnTo>
                  <a:lnTo>
                    <a:pt x="17171" y="8788"/>
                  </a:lnTo>
                  <a:lnTo>
                    <a:pt x="17104" y="8418"/>
                  </a:lnTo>
                  <a:lnTo>
                    <a:pt x="17070" y="8047"/>
                  </a:lnTo>
                  <a:lnTo>
                    <a:pt x="17070" y="7711"/>
                  </a:lnTo>
                  <a:lnTo>
                    <a:pt x="17104" y="7340"/>
                  </a:lnTo>
                  <a:lnTo>
                    <a:pt x="17137" y="6970"/>
                  </a:lnTo>
                  <a:lnTo>
                    <a:pt x="17238" y="6633"/>
                  </a:lnTo>
                  <a:lnTo>
                    <a:pt x="17339" y="6297"/>
                  </a:lnTo>
                  <a:lnTo>
                    <a:pt x="17541" y="5960"/>
                  </a:lnTo>
                  <a:lnTo>
                    <a:pt x="17777" y="5691"/>
                  </a:lnTo>
                  <a:lnTo>
                    <a:pt x="18046" y="5455"/>
                  </a:lnTo>
                  <a:lnTo>
                    <a:pt x="18349" y="5253"/>
                  </a:lnTo>
                  <a:lnTo>
                    <a:pt x="18686" y="5152"/>
                  </a:lnTo>
                  <a:lnTo>
                    <a:pt x="19023" y="5085"/>
                  </a:lnTo>
                  <a:lnTo>
                    <a:pt x="19393" y="5085"/>
                  </a:lnTo>
                  <a:lnTo>
                    <a:pt x="19696" y="5186"/>
                  </a:lnTo>
                  <a:lnTo>
                    <a:pt x="19965" y="5320"/>
                  </a:lnTo>
                  <a:lnTo>
                    <a:pt x="20235" y="5489"/>
                  </a:lnTo>
                  <a:lnTo>
                    <a:pt x="20470" y="5724"/>
                  </a:lnTo>
                  <a:lnTo>
                    <a:pt x="20672" y="5960"/>
                  </a:lnTo>
                  <a:lnTo>
                    <a:pt x="20874" y="6196"/>
                  </a:lnTo>
                  <a:lnTo>
                    <a:pt x="21211" y="6734"/>
                  </a:lnTo>
                  <a:lnTo>
                    <a:pt x="21076" y="6936"/>
                  </a:lnTo>
                  <a:lnTo>
                    <a:pt x="21043" y="6936"/>
                  </a:lnTo>
                  <a:lnTo>
                    <a:pt x="21043" y="7037"/>
                  </a:lnTo>
                  <a:lnTo>
                    <a:pt x="21076" y="7071"/>
                  </a:lnTo>
                  <a:lnTo>
                    <a:pt x="21144" y="7071"/>
                  </a:lnTo>
                  <a:lnTo>
                    <a:pt x="21177" y="7138"/>
                  </a:lnTo>
                  <a:lnTo>
                    <a:pt x="21245" y="7273"/>
                  </a:lnTo>
                  <a:lnTo>
                    <a:pt x="21278" y="7340"/>
                  </a:lnTo>
                  <a:lnTo>
                    <a:pt x="21346" y="7374"/>
                  </a:lnTo>
                  <a:lnTo>
                    <a:pt x="21312" y="7542"/>
                  </a:lnTo>
                  <a:lnTo>
                    <a:pt x="21245" y="7576"/>
                  </a:lnTo>
                  <a:lnTo>
                    <a:pt x="21211" y="7643"/>
                  </a:lnTo>
                  <a:lnTo>
                    <a:pt x="21245" y="7677"/>
                  </a:lnTo>
                  <a:lnTo>
                    <a:pt x="21649" y="8216"/>
                  </a:lnTo>
                  <a:lnTo>
                    <a:pt x="22086" y="8721"/>
                  </a:lnTo>
                  <a:lnTo>
                    <a:pt x="22962" y="9697"/>
                  </a:lnTo>
                  <a:lnTo>
                    <a:pt x="23837" y="10674"/>
                  </a:lnTo>
                  <a:lnTo>
                    <a:pt x="24275" y="11145"/>
                  </a:lnTo>
                  <a:lnTo>
                    <a:pt x="24746" y="11583"/>
                  </a:lnTo>
                  <a:lnTo>
                    <a:pt x="25049" y="11886"/>
                  </a:lnTo>
                  <a:lnTo>
                    <a:pt x="25453" y="12256"/>
                  </a:lnTo>
                  <a:lnTo>
                    <a:pt x="25689" y="12424"/>
                  </a:lnTo>
                  <a:lnTo>
                    <a:pt x="25925" y="12593"/>
                  </a:lnTo>
                  <a:lnTo>
                    <a:pt x="26127" y="12660"/>
                  </a:lnTo>
                  <a:lnTo>
                    <a:pt x="26295" y="12694"/>
                  </a:lnTo>
                  <a:lnTo>
                    <a:pt x="26497" y="12660"/>
                  </a:lnTo>
                  <a:lnTo>
                    <a:pt x="26665" y="12593"/>
                  </a:lnTo>
                  <a:lnTo>
                    <a:pt x="26699" y="12559"/>
                  </a:lnTo>
                  <a:lnTo>
                    <a:pt x="27036" y="13064"/>
                  </a:lnTo>
                  <a:lnTo>
                    <a:pt x="27103" y="13098"/>
                  </a:lnTo>
                  <a:lnTo>
                    <a:pt x="27170" y="13098"/>
                  </a:lnTo>
                  <a:lnTo>
                    <a:pt x="27440" y="12862"/>
                  </a:lnTo>
                  <a:lnTo>
                    <a:pt x="27608" y="13030"/>
                  </a:lnTo>
                  <a:lnTo>
                    <a:pt x="27810" y="13165"/>
                  </a:lnTo>
                  <a:lnTo>
                    <a:pt x="28046" y="13232"/>
                  </a:lnTo>
                  <a:lnTo>
                    <a:pt x="28315" y="13266"/>
                  </a:lnTo>
                  <a:lnTo>
                    <a:pt x="28315" y="12862"/>
                  </a:lnTo>
                  <a:lnTo>
                    <a:pt x="27978" y="12795"/>
                  </a:lnTo>
                  <a:lnTo>
                    <a:pt x="27608" y="12660"/>
                  </a:lnTo>
                  <a:lnTo>
                    <a:pt x="27709" y="12525"/>
                  </a:lnTo>
                  <a:lnTo>
                    <a:pt x="27743" y="12458"/>
                  </a:lnTo>
                  <a:lnTo>
                    <a:pt x="27709" y="12357"/>
                  </a:lnTo>
                  <a:lnTo>
                    <a:pt x="27574" y="12189"/>
                  </a:lnTo>
                  <a:lnTo>
                    <a:pt x="27372" y="12020"/>
                  </a:lnTo>
                  <a:lnTo>
                    <a:pt x="27170" y="11919"/>
                  </a:lnTo>
                  <a:lnTo>
                    <a:pt x="27204" y="11852"/>
                  </a:lnTo>
                  <a:lnTo>
                    <a:pt x="27204" y="11751"/>
                  </a:lnTo>
                  <a:lnTo>
                    <a:pt x="27137" y="11650"/>
                  </a:lnTo>
                  <a:lnTo>
                    <a:pt x="27137" y="11616"/>
                  </a:lnTo>
                  <a:lnTo>
                    <a:pt x="27137" y="11583"/>
                  </a:lnTo>
                  <a:lnTo>
                    <a:pt x="27137" y="11549"/>
                  </a:lnTo>
                  <a:lnTo>
                    <a:pt x="27069" y="11549"/>
                  </a:lnTo>
                  <a:lnTo>
                    <a:pt x="26733" y="10977"/>
                  </a:lnTo>
                  <a:lnTo>
                    <a:pt x="26362" y="10438"/>
                  </a:lnTo>
                  <a:lnTo>
                    <a:pt x="25958" y="9933"/>
                  </a:lnTo>
                  <a:lnTo>
                    <a:pt x="25521" y="9428"/>
                  </a:lnTo>
                  <a:lnTo>
                    <a:pt x="25049" y="8956"/>
                  </a:lnTo>
                  <a:lnTo>
                    <a:pt x="24578" y="8519"/>
                  </a:lnTo>
                  <a:lnTo>
                    <a:pt x="23601" y="7610"/>
                  </a:lnTo>
                  <a:lnTo>
                    <a:pt x="23298" y="7307"/>
                  </a:lnTo>
                  <a:lnTo>
                    <a:pt x="22928" y="6970"/>
                  </a:lnTo>
                  <a:lnTo>
                    <a:pt x="22726" y="6835"/>
                  </a:lnTo>
                  <a:lnTo>
                    <a:pt x="22524" y="6734"/>
                  </a:lnTo>
                  <a:lnTo>
                    <a:pt x="22288" y="6667"/>
                  </a:lnTo>
                  <a:lnTo>
                    <a:pt x="22086" y="6701"/>
                  </a:lnTo>
                  <a:lnTo>
                    <a:pt x="21884" y="6768"/>
                  </a:lnTo>
                  <a:lnTo>
                    <a:pt x="21783" y="6600"/>
                  </a:lnTo>
                  <a:lnTo>
                    <a:pt x="21682" y="6431"/>
                  </a:lnTo>
                  <a:lnTo>
                    <a:pt x="21649" y="6398"/>
                  </a:lnTo>
                  <a:lnTo>
                    <a:pt x="21581" y="6364"/>
                  </a:lnTo>
                  <a:lnTo>
                    <a:pt x="21514" y="6364"/>
                  </a:lnTo>
                  <a:lnTo>
                    <a:pt x="21480" y="6398"/>
                  </a:lnTo>
                  <a:lnTo>
                    <a:pt x="21413" y="6499"/>
                  </a:lnTo>
                  <a:lnTo>
                    <a:pt x="21177" y="6162"/>
                  </a:lnTo>
                  <a:lnTo>
                    <a:pt x="20942" y="5825"/>
                  </a:lnTo>
                  <a:lnTo>
                    <a:pt x="20639" y="5522"/>
                  </a:lnTo>
                  <a:lnTo>
                    <a:pt x="20336" y="5219"/>
                  </a:lnTo>
                  <a:lnTo>
                    <a:pt x="19999" y="4984"/>
                  </a:lnTo>
                  <a:lnTo>
                    <a:pt x="19831" y="4916"/>
                  </a:lnTo>
                  <a:lnTo>
                    <a:pt x="19662" y="4849"/>
                  </a:lnTo>
                  <a:lnTo>
                    <a:pt x="19460" y="4782"/>
                  </a:lnTo>
                  <a:lnTo>
                    <a:pt x="19258" y="4748"/>
                  </a:lnTo>
                  <a:lnTo>
                    <a:pt x="19056" y="4748"/>
                  </a:lnTo>
                  <a:lnTo>
                    <a:pt x="18854" y="4782"/>
                  </a:lnTo>
                  <a:lnTo>
                    <a:pt x="18585" y="4849"/>
                  </a:lnTo>
                  <a:lnTo>
                    <a:pt x="18383" y="4916"/>
                  </a:lnTo>
                  <a:lnTo>
                    <a:pt x="18147" y="5017"/>
                  </a:lnTo>
                  <a:lnTo>
                    <a:pt x="17945" y="5152"/>
                  </a:lnTo>
                  <a:lnTo>
                    <a:pt x="17777" y="5287"/>
                  </a:lnTo>
                  <a:lnTo>
                    <a:pt x="17609" y="5421"/>
                  </a:lnTo>
                  <a:lnTo>
                    <a:pt x="17474" y="5590"/>
                  </a:lnTo>
                  <a:lnTo>
                    <a:pt x="17339" y="5792"/>
                  </a:lnTo>
                  <a:lnTo>
                    <a:pt x="17104" y="6162"/>
                  </a:lnTo>
                  <a:lnTo>
                    <a:pt x="16935" y="6600"/>
                  </a:lnTo>
                  <a:lnTo>
                    <a:pt x="16834" y="7071"/>
                  </a:lnTo>
                  <a:lnTo>
                    <a:pt x="16767" y="7542"/>
                  </a:lnTo>
                  <a:lnTo>
                    <a:pt x="16767" y="8148"/>
                  </a:lnTo>
                  <a:lnTo>
                    <a:pt x="16834" y="8754"/>
                  </a:lnTo>
                  <a:lnTo>
                    <a:pt x="16969" y="9360"/>
                  </a:lnTo>
                  <a:lnTo>
                    <a:pt x="17137" y="9933"/>
                  </a:lnTo>
                  <a:lnTo>
                    <a:pt x="17339" y="10505"/>
                  </a:lnTo>
                  <a:lnTo>
                    <a:pt x="17609" y="11078"/>
                  </a:lnTo>
                  <a:lnTo>
                    <a:pt x="17912" y="11616"/>
                  </a:lnTo>
                  <a:lnTo>
                    <a:pt x="18248" y="12088"/>
                  </a:lnTo>
                  <a:lnTo>
                    <a:pt x="18652" y="12626"/>
                  </a:lnTo>
                  <a:lnTo>
                    <a:pt x="18989" y="13165"/>
                  </a:lnTo>
                  <a:lnTo>
                    <a:pt x="19157" y="13434"/>
                  </a:lnTo>
                  <a:lnTo>
                    <a:pt x="19292" y="13737"/>
                  </a:lnTo>
                  <a:lnTo>
                    <a:pt x="19427" y="14040"/>
                  </a:lnTo>
                  <a:lnTo>
                    <a:pt x="19528" y="14377"/>
                  </a:lnTo>
                  <a:lnTo>
                    <a:pt x="19561" y="14579"/>
                  </a:lnTo>
                  <a:lnTo>
                    <a:pt x="19595" y="14781"/>
                  </a:lnTo>
                  <a:lnTo>
                    <a:pt x="19561" y="14983"/>
                  </a:lnTo>
                  <a:lnTo>
                    <a:pt x="19528" y="15185"/>
                  </a:lnTo>
                  <a:lnTo>
                    <a:pt x="19494" y="15353"/>
                  </a:lnTo>
                  <a:lnTo>
                    <a:pt x="19427" y="15522"/>
                  </a:lnTo>
                  <a:lnTo>
                    <a:pt x="19225" y="15858"/>
                  </a:lnTo>
                  <a:lnTo>
                    <a:pt x="18955" y="16161"/>
                  </a:lnTo>
                  <a:lnTo>
                    <a:pt x="18652" y="16397"/>
                  </a:lnTo>
                  <a:lnTo>
                    <a:pt x="18316" y="16599"/>
                  </a:lnTo>
                  <a:lnTo>
                    <a:pt x="17945" y="16767"/>
                  </a:lnTo>
                  <a:lnTo>
                    <a:pt x="17676" y="16902"/>
                  </a:lnTo>
                  <a:lnTo>
                    <a:pt x="17373" y="16969"/>
                  </a:lnTo>
                  <a:lnTo>
                    <a:pt x="17070" y="17037"/>
                  </a:lnTo>
                  <a:lnTo>
                    <a:pt x="16733" y="17070"/>
                  </a:lnTo>
                  <a:lnTo>
                    <a:pt x="16094" y="17104"/>
                  </a:lnTo>
                  <a:lnTo>
                    <a:pt x="15420" y="17070"/>
                  </a:lnTo>
                  <a:lnTo>
                    <a:pt x="14747" y="16936"/>
                  </a:lnTo>
                  <a:lnTo>
                    <a:pt x="14444" y="16868"/>
                  </a:lnTo>
                  <a:lnTo>
                    <a:pt x="14141" y="16734"/>
                  </a:lnTo>
                  <a:lnTo>
                    <a:pt x="13838" y="16633"/>
                  </a:lnTo>
                  <a:lnTo>
                    <a:pt x="13535" y="16464"/>
                  </a:lnTo>
                  <a:lnTo>
                    <a:pt x="13299" y="16330"/>
                  </a:lnTo>
                  <a:lnTo>
                    <a:pt x="13030" y="16128"/>
                  </a:lnTo>
                  <a:lnTo>
                    <a:pt x="12760" y="15892"/>
                  </a:lnTo>
                  <a:lnTo>
                    <a:pt x="12558" y="15589"/>
                  </a:lnTo>
                  <a:lnTo>
                    <a:pt x="12390" y="15286"/>
                  </a:lnTo>
                  <a:lnTo>
                    <a:pt x="12323" y="14949"/>
                  </a:lnTo>
                  <a:lnTo>
                    <a:pt x="12255" y="14613"/>
                  </a:lnTo>
                  <a:lnTo>
                    <a:pt x="12188" y="14276"/>
                  </a:lnTo>
                  <a:lnTo>
                    <a:pt x="12154" y="13535"/>
                  </a:lnTo>
                  <a:lnTo>
                    <a:pt x="12087" y="12862"/>
                  </a:lnTo>
                  <a:lnTo>
                    <a:pt x="12020" y="12222"/>
                  </a:lnTo>
                  <a:lnTo>
                    <a:pt x="11919" y="11549"/>
                  </a:lnTo>
                  <a:lnTo>
                    <a:pt x="11784" y="10909"/>
                  </a:lnTo>
                  <a:lnTo>
                    <a:pt x="11649" y="10539"/>
                  </a:lnTo>
                  <a:lnTo>
                    <a:pt x="11481" y="10135"/>
                  </a:lnTo>
                  <a:lnTo>
                    <a:pt x="11380" y="9967"/>
                  </a:lnTo>
                  <a:lnTo>
                    <a:pt x="11245" y="9798"/>
                  </a:lnTo>
                  <a:lnTo>
                    <a:pt x="11111" y="9664"/>
                  </a:lnTo>
                  <a:lnTo>
                    <a:pt x="10942" y="9563"/>
                  </a:lnTo>
                  <a:lnTo>
                    <a:pt x="10673" y="9428"/>
                  </a:lnTo>
                  <a:lnTo>
                    <a:pt x="10404" y="9327"/>
                  </a:lnTo>
                  <a:lnTo>
                    <a:pt x="10134" y="9259"/>
                  </a:lnTo>
                  <a:lnTo>
                    <a:pt x="9831" y="9192"/>
                  </a:lnTo>
                  <a:lnTo>
                    <a:pt x="9259" y="9158"/>
                  </a:lnTo>
                  <a:lnTo>
                    <a:pt x="8687" y="9057"/>
                  </a:lnTo>
                  <a:lnTo>
                    <a:pt x="8350" y="8990"/>
                  </a:lnTo>
                  <a:lnTo>
                    <a:pt x="8013" y="8855"/>
                  </a:lnTo>
                  <a:lnTo>
                    <a:pt x="7710" y="8687"/>
                  </a:lnTo>
                  <a:lnTo>
                    <a:pt x="7407" y="8485"/>
                  </a:lnTo>
                  <a:lnTo>
                    <a:pt x="6835" y="8047"/>
                  </a:lnTo>
                  <a:lnTo>
                    <a:pt x="6296" y="7576"/>
                  </a:lnTo>
                  <a:lnTo>
                    <a:pt x="6128" y="7408"/>
                  </a:lnTo>
                  <a:lnTo>
                    <a:pt x="5993" y="7206"/>
                  </a:lnTo>
                  <a:lnTo>
                    <a:pt x="5825" y="7004"/>
                  </a:lnTo>
                  <a:lnTo>
                    <a:pt x="5656" y="6869"/>
                  </a:lnTo>
                  <a:lnTo>
                    <a:pt x="5589" y="6835"/>
                  </a:lnTo>
                  <a:lnTo>
                    <a:pt x="5724" y="6667"/>
                  </a:lnTo>
                  <a:lnTo>
                    <a:pt x="5757" y="6600"/>
                  </a:lnTo>
                  <a:lnTo>
                    <a:pt x="5825" y="6600"/>
                  </a:lnTo>
                  <a:lnTo>
                    <a:pt x="5892" y="6566"/>
                  </a:lnTo>
                  <a:lnTo>
                    <a:pt x="5892" y="6499"/>
                  </a:lnTo>
                  <a:lnTo>
                    <a:pt x="5858" y="6431"/>
                  </a:lnTo>
                  <a:lnTo>
                    <a:pt x="4983" y="5590"/>
                  </a:lnTo>
                  <a:lnTo>
                    <a:pt x="4579" y="5152"/>
                  </a:lnTo>
                  <a:lnTo>
                    <a:pt x="4411" y="4916"/>
                  </a:lnTo>
                  <a:lnTo>
                    <a:pt x="4242" y="4681"/>
                  </a:lnTo>
                  <a:lnTo>
                    <a:pt x="4108" y="4445"/>
                  </a:lnTo>
                  <a:lnTo>
                    <a:pt x="3939" y="4243"/>
                  </a:lnTo>
                  <a:lnTo>
                    <a:pt x="3737" y="4041"/>
                  </a:lnTo>
                  <a:lnTo>
                    <a:pt x="3502" y="3873"/>
                  </a:lnTo>
                  <a:lnTo>
                    <a:pt x="3064" y="3536"/>
                  </a:lnTo>
                  <a:lnTo>
                    <a:pt x="2626" y="3233"/>
                  </a:lnTo>
                  <a:lnTo>
                    <a:pt x="2896" y="3132"/>
                  </a:lnTo>
                  <a:lnTo>
                    <a:pt x="3030" y="3065"/>
                  </a:lnTo>
                  <a:lnTo>
                    <a:pt x="3165" y="2964"/>
                  </a:lnTo>
                  <a:lnTo>
                    <a:pt x="3367" y="2728"/>
                  </a:lnTo>
                  <a:lnTo>
                    <a:pt x="3502" y="2459"/>
                  </a:lnTo>
                  <a:lnTo>
                    <a:pt x="3636" y="2156"/>
                  </a:lnTo>
                  <a:lnTo>
                    <a:pt x="3704" y="1819"/>
                  </a:lnTo>
                  <a:lnTo>
                    <a:pt x="3737" y="1516"/>
                  </a:lnTo>
                  <a:lnTo>
                    <a:pt x="3737" y="1179"/>
                  </a:lnTo>
                  <a:lnTo>
                    <a:pt x="3704" y="876"/>
                  </a:lnTo>
                  <a:lnTo>
                    <a:pt x="3670" y="775"/>
                  </a:lnTo>
                  <a:lnTo>
                    <a:pt x="3535" y="775"/>
                  </a:lnTo>
                  <a:lnTo>
                    <a:pt x="3502" y="809"/>
                  </a:lnTo>
                  <a:lnTo>
                    <a:pt x="3502" y="876"/>
                  </a:lnTo>
                  <a:lnTo>
                    <a:pt x="3502" y="1145"/>
                  </a:lnTo>
                  <a:lnTo>
                    <a:pt x="3401" y="876"/>
                  </a:lnTo>
                  <a:lnTo>
                    <a:pt x="3232" y="674"/>
                  </a:lnTo>
                  <a:lnTo>
                    <a:pt x="3030" y="539"/>
                  </a:lnTo>
                  <a:lnTo>
                    <a:pt x="2963" y="472"/>
                  </a:lnTo>
                  <a:lnTo>
                    <a:pt x="2896" y="337"/>
                  </a:lnTo>
                  <a:lnTo>
                    <a:pt x="2862" y="236"/>
                  </a:lnTo>
                  <a:lnTo>
                    <a:pt x="2761" y="203"/>
                  </a:lnTo>
                  <a:lnTo>
                    <a:pt x="2694" y="169"/>
                  </a:lnTo>
                  <a:lnTo>
                    <a:pt x="2593" y="169"/>
                  </a:lnTo>
                  <a:lnTo>
                    <a:pt x="2559" y="203"/>
                  </a:lnTo>
                  <a:lnTo>
                    <a:pt x="2357" y="102"/>
                  </a:lnTo>
                  <a:lnTo>
                    <a:pt x="2121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>
              <a:defPPr>
                <a:defRPr lang="en-US"/>
              </a:defPPr>
              <a:lvl1pPr marL="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286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29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571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715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857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00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69" name="Google Shape;969;p6"/>
            <p:cNvSpPr/>
            <p:nvPr>
              <p:custDataLst>
                <p:tags r:id="rId126"/>
              </p:custDataLst>
            </p:nvPr>
          </p:nvSpPr>
          <p:spPr>
            <a:xfrm>
              <a:off x="4783000" y="3183225"/>
              <a:ext cx="5075" cy="33700"/>
            </a:xfrm>
            <a:custGeom>
              <a:avLst/>
              <a:gdLst/>
              <a:ahLst/>
              <a:cxnLst/>
              <a:rect l="l" t="t" r="r" b="b"/>
              <a:pathLst>
                <a:path w="203" h="1348" extrusionOk="0">
                  <a:moveTo>
                    <a:pt x="101" y="1"/>
                  </a:moveTo>
                  <a:lnTo>
                    <a:pt x="34" y="102"/>
                  </a:lnTo>
                  <a:lnTo>
                    <a:pt x="0" y="236"/>
                  </a:lnTo>
                  <a:lnTo>
                    <a:pt x="34" y="506"/>
                  </a:lnTo>
                  <a:lnTo>
                    <a:pt x="34" y="1280"/>
                  </a:lnTo>
                  <a:lnTo>
                    <a:pt x="68" y="1347"/>
                  </a:lnTo>
                  <a:lnTo>
                    <a:pt x="135" y="1347"/>
                  </a:lnTo>
                  <a:lnTo>
                    <a:pt x="169" y="1314"/>
                  </a:lnTo>
                  <a:lnTo>
                    <a:pt x="202" y="1280"/>
                  </a:lnTo>
                  <a:lnTo>
                    <a:pt x="169" y="472"/>
                  </a:lnTo>
                  <a:lnTo>
                    <a:pt x="169" y="236"/>
                  </a:lnTo>
                  <a:lnTo>
                    <a:pt x="169" y="102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>
              <a:defPPr>
                <a:defRPr lang="en-US"/>
              </a:defPPr>
              <a:lvl1pPr marL="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286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29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571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715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857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00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70" name="Google Shape;970;p6"/>
            <p:cNvSpPr/>
            <p:nvPr>
              <p:custDataLst>
                <p:tags r:id="rId127"/>
              </p:custDataLst>
            </p:nvPr>
          </p:nvSpPr>
          <p:spPr>
            <a:xfrm>
              <a:off x="4735025" y="2891150"/>
              <a:ext cx="100175" cy="42125"/>
            </a:xfrm>
            <a:custGeom>
              <a:avLst/>
              <a:gdLst/>
              <a:ahLst/>
              <a:cxnLst/>
              <a:rect l="l" t="t" r="r" b="b"/>
              <a:pathLst>
                <a:path w="4006" h="1685" extrusionOk="0">
                  <a:moveTo>
                    <a:pt x="0" y="1"/>
                  </a:moveTo>
                  <a:lnTo>
                    <a:pt x="0" y="539"/>
                  </a:lnTo>
                  <a:lnTo>
                    <a:pt x="0" y="1011"/>
                  </a:lnTo>
                  <a:lnTo>
                    <a:pt x="68" y="1246"/>
                  </a:lnTo>
                  <a:lnTo>
                    <a:pt x="135" y="1448"/>
                  </a:lnTo>
                  <a:lnTo>
                    <a:pt x="202" y="1482"/>
                  </a:lnTo>
                  <a:lnTo>
                    <a:pt x="202" y="1516"/>
                  </a:lnTo>
                  <a:lnTo>
                    <a:pt x="236" y="1549"/>
                  </a:lnTo>
                  <a:lnTo>
                    <a:pt x="674" y="1617"/>
                  </a:lnTo>
                  <a:lnTo>
                    <a:pt x="1111" y="1650"/>
                  </a:lnTo>
                  <a:lnTo>
                    <a:pt x="2020" y="1684"/>
                  </a:lnTo>
                  <a:lnTo>
                    <a:pt x="2929" y="1650"/>
                  </a:lnTo>
                  <a:lnTo>
                    <a:pt x="3805" y="1549"/>
                  </a:lnTo>
                  <a:lnTo>
                    <a:pt x="3872" y="1583"/>
                  </a:lnTo>
                  <a:lnTo>
                    <a:pt x="3906" y="1583"/>
                  </a:lnTo>
                  <a:lnTo>
                    <a:pt x="3973" y="1549"/>
                  </a:lnTo>
                  <a:lnTo>
                    <a:pt x="4007" y="1482"/>
                  </a:lnTo>
                  <a:lnTo>
                    <a:pt x="3906" y="1"/>
                  </a:lnTo>
                  <a:lnTo>
                    <a:pt x="3704" y="1"/>
                  </a:lnTo>
                  <a:lnTo>
                    <a:pt x="3771" y="1347"/>
                  </a:lnTo>
                  <a:lnTo>
                    <a:pt x="2020" y="1381"/>
                  </a:lnTo>
                  <a:lnTo>
                    <a:pt x="1111" y="1381"/>
                  </a:lnTo>
                  <a:lnTo>
                    <a:pt x="236" y="1448"/>
                  </a:lnTo>
                  <a:lnTo>
                    <a:pt x="236" y="1415"/>
                  </a:lnTo>
                  <a:lnTo>
                    <a:pt x="270" y="1213"/>
                  </a:lnTo>
                  <a:lnTo>
                    <a:pt x="236" y="977"/>
                  </a:lnTo>
                  <a:lnTo>
                    <a:pt x="169" y="539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>
              <a:defPPr>
                <a:defRPr lang="en-US"/>
              </a:defPPr>
              <a:lvl1pPr marL="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286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29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571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715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857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00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71" name="Google Shape;971;p6"/>
            <p:cNvSpPr/>
            <p:nvPr>
              <p:custDataLst>
                <p:tags r:id="rId128"/>
              </p:custDataLst>
            </p:nvPr>
          </p:nvSpPr>
          <p:spPr>
            <a:xfrm>
              <a:off x="6612850" y="4974375"/>
              <a:ext cx="14325" cy="15175"/>
            </a:xfrm>
            <a:custGeom>
              <a:avLst/>
              <a:gdLst/>
              <a:ahLst/>
              <a:cxnLst/>
              <a:rect l="l" t="t" r="r" b="b"/>
              <a:pathLst>
                <a:path w="573" h="607" extrusionOk="0">
                  <a:moveTo>
                    <a:pt x="405" y="0"/>
                  </a:moveTo>
                  <a:lnTo>
                    <a:pt x="337" y="34"/>
                  </a:lnTo>
                  <a:lnTo>
                    <a:pt x="270" y="68"/>
                  </a:lnTo>
                  <a:lnTo>
                    <a:pt x="102" y="303"/>
                  </a:lnTo>
                  <a:lnTo>
                    <a:pt x="34" y="438"/>
                  </a:lnTo>
                  <a:lnTo>
                    <a:pt x="1" y="573"/>
                  </a:lnTo>
                  <a:lnTo>
                    <a:pt x="34" y="606"/>
                  </a:lnTo>
                  <a:lnTo>
                    <a:pt x="169" y="573"/>
                  </a:lnTo>
                  <a:lnTo>
                    <a:pt x="304" y="505"/>
                  </a:lnTo>
                  <a:lnTo>
                    <a:pt x="506" y="303"/>
                  </a:lnTo>
                  <a:lnTo>
                    <a:pt x="539" y="236"/>
                  </a:lnTo>
                  <a:lnTo>
                    <a:pt x="573" y="169"/>
                  </a:lnTo>
                  <a:lnTo>
                    <a:pt x="539" y="135"/>
                  </a:lnTo>
                  <a:lnTo>
                    <a:pt x="506" y="68"/>
                  </a:lnTo>
                  <a:lnTo>
                    <a:pt x="438" y="3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>
              <a:defPPr>
                <a:defRPr lang="en-US"/>
              </a:defPPr>
              <a:lvl1pPr marL="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286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29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571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715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857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00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72" name="Google Shape;972;p6"/>
            <p:cNvSpPr/>
            <p:nvPr>
              <p:custDataLst>
                <p:tags r:id="rId129"/>
              </p:custDataLst>
            </p:nvPr>
          </p:nvSpPr>
          <p:spPr>
            <a:xfrm>
              <a:off x="6971425" y="3905400"/>
              <a:ext cx="319850" cy="567325"/>
            </a:xfrm>
            <a:custGeom>
              <a:avLst/>
              <a:gdLst/>
              <a:ahLst/>
              <a:cxnLst/>
              <a:rect l="l" t="t" r="r" b="b"/>
              <a:pathLst>
                <a:path w="12793" h="22693" extrusionOk="0">
                  <a:moveTo>
                    <a:pt x="10774" y="3334"/>
                  </a:moveTo>
                  <a:lnTo>
                    <a:pt x="10841" y="3368"/>
                  </a:lnTo>
                  <a:lnTo>
                    <a:pt x="11178" y="4209"/>
                  </a:lnTo>
                  <a:lnTo>
                    <a:pt x="11245" y="4378"/>
                  </a:lnTo>
                  <a:lnTo>
                    <a:pt x="11346" y="4580"/>
                  </a:lnTo>
                  <a:lnTo>
                    <a:pt x="11346" y="4681"/>
                  </a:lnTo>
                  <a:lnTo>
                    <a:pt x="11346" y="4748"/>
                  </a:lnTo>
                  <a:lnTo>
                    <a:pt x="11313" y="4815"/>
                  </a:lnTo>
                  <a:lnTo>
                    <a:pt x="11212" y="4849"/>
                  </a:lnTo>
                  <a:lnTo>
                    <a:pt x="11111" y="4546"/>
                  </a:lnTo>
                  <a:lnTo>
                    <a:pt x="10774" y="3334"/>
                  </a:lnTo>
                  <a:close/>
                  <a:moveTo>
                    <a:pt x="6868" y="1"/>
                  </a:moveTo>
                  <a:lnTo>
                    <a:pt x="6363" y="34"/>
                  </a:lnTo>
                  <a:lnTo>
                    <a:pt x="5892" y="102"/>
                  </a:lnTo>
                  <a:lnTo>
                    <a:pt x="5387" y="169"/>
                  </a:lnTo>
                  <a:lnTo>
                    <a:pt x="4882" y="270"/>
                  </a:lnTo>
                  <a:lnTo>
                    <a:pt x="3939" y="506"/>
                  </a:lnTo>
                  <a:lnTo>
                    <a:pt x="2963" y="809"/>
                  </a:lnTo>
                  <a:lnTo>
                    <a:pt x="2492" y="977"/>
                  </a:lnTo>
                  <a:lnTo>
                    <a:pt x="2020" y="1145"/>
                  </a:lnTo>
                  <a:lnTo>
                    <a:pt x="1583" y="1381"/>
                  </a:lnTo>
                  <a:lnTo>
                    <a:pt x="1145" y="1617"/>
                  </a:lnTo>
                  <a:lnTo>
                    <a:pt x="876" y="1819"/>
                  </a:lnTo>
                  <a:lnTo>
                    <a:pt x="640" y="2021"/>
                  </a:lnTo>
                  <a:lnTo>
                    <a:pt x="438" y="2257"/>
                  </a:lnTo>
                  <a:lnTo>
                    <a:pt x="236" y="2560"/>
                  </a:lnTo>
                  <a:lnTo>
                    <a:pt x="101" y="2829"/>
                  </a:lnTo>
                  <a:lnTo>
                    <a:pt x="0" y="3132"/>
                  </a:lnTo>
                  <a:lnTo>
                    <a:pt x="0" y="3469"/>
                  </a:lnTo>
                  <a:lnTo>
                    <a:pt x="34" y="3772"/>
                  </a:lnTo>
                  <a:lnTo>
                    <a:pt x="34" y="3805"/>
                  </a:lnTo>
                  <a:lnTo>
                    <a:pt x="34" y="3839"/>
                  </a:lnTo>
                  <a:lnTo>
                    <a:pt x="101" y="4378"/>
                  </a:lnTo>
                  <a:lnTo>
                    <a:pt x="236" y="4883"/>
                  </a:lnTo>
                  <a:lnTo>
                    <a:pt x="505" y="5893"/>
                  </a:lnTo>
                  <a:lnTo>
                    <a:pt x="808" y="6903"/>
                  </a:lnTo>
                  <a:lnTo>
                    <a:pt x="1111" y="7946"/>
                  </a:lnTo>
                  <a:lnTo>
                    <a:pt x="1583" y="10101"/>
                  </a:lnTo>
                  <a:lnTo>
                    <a:pt x="2020" y="12256"/>
                  </a:lnTo>
                  <a:lnTo>
                    <a:pt x="2559" y="14478"/>
                  </a:lnTo>
                  <a:lnTo>
                    <a:pt x="3131" y="16700"/>
                  </a:lnTo>
                  <a:lnTo>
                    <a:pt x="3704" y="18889"/>
                  </a:lnTo>
                  <a:lnTo>
                    <a:pt x="4377" y="21077"/>
                  </a:lnTo>
                  <a:lnTo>
                    <a:pt x="4411" y="21144"/>
                  </a:lnTo>
                  <a:lnTo>
                    <a:pt x="4411" y="21346"/>
                  </a:lnTo>
                  <a:lnTo>
                    <a:pt x="4478" y="21481"/>
                  </a:lnTo>
                  <a:lnTo>
                    <a:pt x="4613" y="21649"/>
                  </a:lnTo>
                  <a:lnTo>
                    <a:pt x="4747" y="21818"/>
                  </a:lnTo>
                  <a:lnTo>
                    <a:pt x="5084" y="22087"/>
                  </a:lnTo>
                  <a:lnTo>
                    <a:pt x="5421" y="22255"/>
                  </a:lnTo>
                  <a:lnTo>
                    <a:pt x="5724" y="22424"/>
                  </a:lnTo>
                  <a:lnTo>
                    <a:pt x="6027" y="22525"/>
                  </a:lnTo>
                  <a:lnTo>
                    <a:pt x="6363" y="22626"/>
                  </a:lnTo>
                  <a:lnTo>
                    <a:pt x="6734" y="22659"/>
                  </a:lnTo>
                  <a:lnTo>
                    <a:pt x="7070" y="22693"/>
                  </a:lnTo>
                  <a:lnTo>
                    <a:pt x="7407" y="22693"/>
                  </a:lnTo>
                  <a:lnTo>
                    <a:pt x="8114" y="22659"/>
                  </a:lnTo>
                  <a:lnTo>
                    <a:pt x="8720" y="22592"/>
                  </a:lnTo>
                  <a:lnTo>
                    <a:pt x="9293" y="22491"/>
                  </a:lnTo>
                  <a:lnTo>
                    <a:pt x="9899" y="22390"/>
                  </a:lnTo>
                  <a:lnTo>
                    <a:pt x="10471" y="22255"/>
                  </a:lnTo>
                  <a:lnTo>
                    <a:pt x="11649" y="21919"/>
                  </a:lnTo>
                  <a:lnTo>
                    <a:pt x="12794" y="21515"/>
                  </a:lnTo>
                  <a:lnTo>
                    <a:pt x="12794" y="21212"/>
                  </a:lnTo>
                  <a:lnTo>
                    <a:pt x="11313" y="21717"/>
                  </a:lnTo>
                  <a:lnTo>
                    <a:pt x="10538" y="21919"/>
                  </a:lnTo>
                  <a:lnTo>
                    <a:pt x="9798" y="22121"/>
                  </a:lnTo>
                  <a:lnTo>
                    <a:pt x="9124" y="22255"/>
                  </a:lnTo>
                  <a:lnTo>
                    <a:pt x="8485" y="22390"/>
                  </a:lnTo>
                  <a:lnTo>
                    <a:pt x="7811" y="22424"/>
                  </a:lnTo>
                  <a:lnTo>
                    <a:pt x="7138" y="22457"/>
                  </a:lnTo>
                  <a:lnTo>
                    <a:pt x="6801" y="22424"/>
                  </a:lnTo>
                  <a:lnTo>
                    <a:pt x="6498" y="22390"/>
                  </a:lnTo>
                  <a:lnTo>
                    <a:pt x="6195" y="22289"/>
                  </a:lnTo>
                  <a:lnTo>
                    <a:pt x="5858" y="22188"/>
                  </a:lnTo>
                  <a:lnTo>
                    <a:pt x="5522" y="22053"/>
                  </a:lnTo>
                  <a:lnTo>
                    <a:pt x="5320" y="21919"/>
                  </a:lnTo>
                  <a:lnTo>
                    <a:pt x="5084" y="21784"/>
                  </a:lnTo>
                  <a:lnTo>
                    <a:pt x="4916" y="21616"/>
                  </a:lnTo>
                  <a:lnTo>
                    <a:pt x="4747" y="21447"/>
                  </a:lnTo>
                  <a:lnTo>
                    <a:pt x="4646" y="21279"/>
                  </a:lnTo>
                  <a:lnTo>
                    <a:pt x="4613" y="21077"/>
                  </a:lnTo>
                  <a:lnTo>
                    <a:pt x="4613" y="21043"/>
                  </a:lnTo>
                  <a:lnTo>
                    <a:pt x="4007" y="18889"/>
                  </a:lnTo>
                  <a:lnTo>
                    <a:pt x="3434" y="16734"/>
                  </a:lnTo>
                  <a:lnTo>
                    <a:pt x="2862" y="14579"/>
                  </a:lnTo>
                  <a:lnTo>
                    <a:pt x="2323" y="12424"/>
                  </a:lnTo>
                  <a:lnTo>
                    <a:pt x="1852" y="10269"/>
                  </a:lnTo>
                  <a:lnTo>
                    <a:pt x="1414" y="8115"/>
                  </a:lnTo>
                  <a:lnTo>
                    <a:pt x="1280" y="7576"/>
                  </a:lnTo>
                  <a:lnTo>
                    <a:pt x="1145" y="7037"/>
                  </a:lnTo>
                  <a:lnTo>
                    <a:pt x="808" y="5960"/>
                  </a:lnTo>
                  <a:lnTo>
                    <a:pt x="472" y="4883"/>
                  </a:lnTo>
                  <a:lnTo>
                    <a:pt x="303" y="4344"/>
                  </a:lnTo>
                  <a:lnTo>
                    <a:pt x="169" y="3805"/>
                  </a:lnTo>
                  <a:lnTo>
                    <a:pt x="135" y="3772"/>
                  </a:lnTo>
                  <a:lnTo>
                    <a:pt x="202" y="3368"/>
                  </a:lnTo>
                  <a:lnTo>
                    <a:pt x="303" y="2997"/>
                  </a:lnTo>
                  <a:lnTo>
                    <a:pt x="472" y="2694"/>
                  </a:lnTo>
                  <a:lnTo>
                    <a:pt x="674" y="2391"/>
                  </a:lnTo>
                  <a:lnTo>
                    <a:pt x="909" y="2122"/>
                  </a:lnTo>
                  <a:lnTo>
                    <a:pt x="1179" y="1920"/>
                  </a:lnTo>
                  <a:lnTo>
                    <a:pt x="1482" y="1684"/>
                  </a:lnTo>
                  <a:lnTo>
                    <a:pt x="1818" y="1516"/>
                  </a:lnTo>
                  <a:lnTo>
                    <a:pt x="2155" y="1347"/>
                  </a:lnTo>
                  <a:lnTo>
                    <a:pt x="2525" y="1213"/>
                  </a:lnTo>
                  <a:lnTo>
                    <a:pt x="3266" y="943"/>
                  </a:lnTo>
                  <a:lnTo>
                    <a:pt x="4007" y="741"/>
                  </a:lnTo>
                  <a:lnTo>
                    <a:pt x="4714" y="573"/>
                  </a:lnTo>
                  <a:lnTo>
                    <a:pt x="5555" y="405"/>
                  </a:lnTo>
                  <a:lnTo>
                    <a:pt x="5959" y="337"/>
                  </a:lnTo>
                  <a:lnTo>
                    <a:pt x="6397" y="304"/>
                  </a:lnTo>
                  <a:lnTo>
                    <a:pt x="6801" y="270"/>
                  </a:lnTo>
                  <a:lnTo>
                    <a:pt x="7239" y="304"/>
                  </a:lnTo>
                  <a:lnTo>
                    <a:pt x="7643" y="304"/>
                  </a:lnTo>
                  <a:lnTo>
                    <a:pt x="8080" y="371"/>
                  </a:lnTo>
                  <a:lnTo>
                    <a:pt x="8518" y="472"/>
                  </a:lnTo>
                  <a:lnTo>
                    <a:pt x="8922" y="607"/>
                  </a:lnTo>
                  <a:lnTo>
                    <a:pt x="9326" y="809"/>
                  </a:lnTo>
                  <a:lnTo>
                    <a:pt x="9495" y="943"/>
                  </a:lnTo>
                  <a:lnTo>
                    <a:pt x="9697" y="1078"/>
                  </a:lnTo>
                  <a:lnTo>
                    <a:pt x="9831" y="1246"/>
                  </a:lnTo>
                  <a:lnTo>
                    <a:pt x="9966" y="1448"/>
                  </a:lnTo>
                  <a:lnTo>
                    <a:pt x="10101" y="1650"/>
                  </a:lnTo>
                  <a:lnTo>
                    <a:pt x="10202" y="1852"/>
                  </a:lnTo>
                  <a:lnTo>
                    <a:pt x="10168" y="1886"/>
                  </a:lnTo>
                  <a:lnTo>
                    <a:pt x="10168" y="2088"/>
                  </a:lnTo>
                  <a:lnTo>
                    <a:pt x="10202" y="2223"/>
                  </a:lnTo>
                  <a:lnTo>
                    <a:pt x="10303" y="2593"/>
                  </a:lnTo>
                  <a:lnTo>
                    <a:pt x="10707" y="4108"/>
                  </a:lnTo>
                  <a:lnTo>
                    <a:pt x="11616" y="7138"/>
                  </a:lnTo>
                  <a:lnTo>
                    <a:pt x="12491" y="10168"/>
                  </a:lnTo>
                  <a:lnTo>
                    <a:pt x="12794" y="11347"/>
                  </a:lnTo>
                  <a:lnTo>
                    <a:pt x="12794" y="10337"/>
                  </a:lnTo>
                  <a:lnTo>
                    <a:pt x="12727" y="10101"/>
                  </a:lnTo>
                  <a:lnTo>
                    <a:pt x="11919" y="7340"/>
                  </a:lnTo>
                  <a:lnTo>
                    <a:pt x="11582" y="6196"/>
                  </a:lnTo>
                  <a:lnTo>
                    <a:pt x="11279" y="5085"/>
                  </a:lnTo>
                  <a:lnTo>
                    <a:pt x="11346" y="5085"/>
                  </a:lnTo>
                  <a:lnTo>
                    <a:pt x="11414" y="5051"/>
                  </a:lnTo>
                  <a:lnTo>
                    <a:pt x="11447" y="5017"/>
                  </a:lnTo>
                  <a:lnTo>
                    <a:pt x="11515" y="4916"/>
                  </a:lnTo>
                  <a:lnTo>
                    <a:pt x="11582" y="4849"/>
                  </a:lnTo>
                  <a:lnTo>
                    <a:pt x="11616" y="4815"/>
                  </a:lnTo>
                  <a:lnTo>
                    <a:pt x="11616" y="4748"/>
                  </a:lnTo>
                  <a:lnTo>
                    <a:pt x="11346" y="3974"/>
                  </a:lnTo>
                  <a:lnTo>
                    <a:pt x="11043" y="3233"/>
                  </a:lnTo>
                  <a:lnTo>
                    <a:pt x="10976" y="3166"/>
                  </a:lnTo>
                  <a:lnTo>
                    <a:pt x="10707" y="3166"/>
                  </a:lnTo>
                  <a:lnTo>
                    <a:pt x="10471" y="2560"/>
                  </a:lnTo>
                  <a:lnTo>
                    <a:pt x="10639" y="2560"/>
                  </a:lnTo>
                  <a:lnTo>
                    <a:pt x="10673" y="2492"/>
                  </a:lnTo>
                  <a:lnTo>
                    <a:pt x="10673" y="2425"/>
                  </a:lnTo>
                  <a:lnTo>
                    <a:pt x="10538" y="2054"/>
                  </a:lnTo>
                  <a:lnTo>
                    <a:pt x="10404" y="1718"/>
                  </a:lnTo>
                  <a:lnTo>
                    <a:pt x="10235" y="1415"/>
                  </a:lnTo>
                  <a:lnTo>
                    <a:pt x="10033" y="1112"/>
                  </a:lnTo>
                  <a:lnTo>
                    <a:pt x="9798" y="876"/>
                  </a:lnTo>
                  <a:lnTo>
                    <a:pt x="9528" y="640"/>
                  </a:lnTo>
                  <a:lnTo>
                    <a:pt x="9225" y="472"/>
                  </a:lnTo>
                  <a:lnTo>
                    <a:pt x="8855" y="304"/>
                  </a:lnTo>
                  <a:lnTo>
                    <a:pt x="8384" y="169"/>
                  </a:lnTo>
                  <a:lnTo>
                    <a:pt x="7878" y="68"/>
                  </a:lnTo>
                  <a:lnTo>
                    <a:pt x="7373" y="34"/>
                  </a:lnTo>
                  <a:lnTo>
                    <a:pt x="686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>
              <a:defPPr>
                <a:defRPr lang="en-US"/>
              </a:defPPr>
              <a:lvl1pPr marL="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286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29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571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715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857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00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73" name="Google Shape;973;p6"/>
            <p:cNvSpPr/>
            <p:nvPr>
              <p:custDataLst>
                <p:tags r:id="rId130"/>
              </p:custDataLst>
            </p:nvPr>
          </p:nvSpPr>
          <p:spPr>
            <a:xfrm>
              <a:off x="7159950" y="3928975"/>
              <a:ext cx="10975" cy="10125"/>
            </a:xfrm>
            <a:custGeom>
              <a:avLst/>
              <a:gdLst/>
              <a:ahLst/>
              <a:cxnLst/>
              <a:rect l="l" t="t" r="r" b="b"/>
              <a:pathLst>
                <a:path w="439" h="405" extrusionOk="0">
                  <a:moveTo>
                    <a:pt x="135" y="0"/>
                  </a:moveTo>
                  <a:lnTo>
                    <a:pt x="34" y="101"/>
                  </a:lnTo>
                  <a:lnTo>
                    <a:pt x="34" y="169"/>
                  </a:lnTo>
                  <a:lnTo>
                    <a:pt x="1" y="236"/>
                  </a:lnTo>
                  <a:lnTo>
                    <a:pt x="34" y="337"/>
                  </a:lnTo>
                  <a:lnTo>
                    <a:pt x="68" y="371"/>
                  </a:lnTo>
                  <a:lnTo>
                    <a:pt x="135" y="404"/>
                  </a:lnTo>
                  <a:lnTo>
                    <a:pt x="203" y="404"/>
                  </a:lnTo>
                  <a:lnTo>
                    <a:pt x="270" y="371"/>
                  </a:lnTo>
                  <a:lnTo>
                    <a:pt x="371" y="337"/>
                  </a:lnTo>
                  <a:lnTo>
                    <a:pt x="405" y="270"/>
                  </a:lnTo>
                  <a:lnTo>
                    <a:pt x="438" y="169"/>
                  </a:lnTo>
                  <a:lnTo>
                    <a:pt x="405" y="101"/>
                  </a:lnTo>
                  <a:lnTo>
                    <a:pt x="337" y="34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>
              <a:defPPr>
                <a:defRPr lang="en-US"/>
              </a:defPPr>
              <a:lvl1pPr marL="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286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29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571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715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857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00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74" name="Google Shape;974;p6"/>
            <p:cNvSpPr/>
            <p:nvPr>
              <p:custDataLst>
                <p:tags r:id="rId131"/>
              </p:custDataLst>
            </p:nvPr>
          </p:nvSpPr>
          <p:spPr>
            <a:xfrm>
              <a:off x="7158275" y="5139350"/>
              <a:ext cx="67350" cy="65675"/>
            </a:xfrm>
            <a:custGeom>
              <a:avLst/>
              <a:gdLst/>
              <a:ahLst/>
              <a:cxnLst/>
              <a:rect l="l" t="t" r="r" b="b"/>
              <a:pathLst>
                <a:path w="2694" h="2627" extrusionOk="0">
                  <a:moveTo>
                    <a:pt x="505" y="337"/>
                  </a:moveTo>
                  <a:lnTo>
                    <a:pt x="775" y="539"/>
                  </a:lnTo>
                  <a:lnTo>
                    <a:pt x="1044" y="741"/>
                  </a:lnTo>
                  <a:lnTo>
                    <a:pt x="977" y="842"/>
                  </a:lnTo>
                  <a:lnTo>
                    <a:pt x="910" y="943"/>
                  </a:lnTo>
                  <a:lnTo>
                    <a:pt x="842" y="1077"/>
                  </a:lnTo>
                  <a:lnTo>
                    <a:pt x="606" y="842"/>
                  </a:lnTo>
                  <a:lnTo>
                    <a:pt x="674" y="741"/>
                  </a:lnTo>
                  <a:lnTo>
                    <a:pt x="707" y="539"/>
                  </a:lnTo>
                  <a:lnTo>
                    <a:pt x="707" y="505"/>
                  </a:lnTo>
                  <a:lnTo>
                    <a:pt x="573" y="640"/>
                  </a:lnTo>
                  <a:lnTo>
                    <a:pt x="505" y="774"/>
                  </a:lnTo>
                  <a:lnTo>
                    <a:pt x="135" y="471"/>
                  </a:lnTo>
                  <a:lnTo>
                    <a:pt x="337" y="370"/>
                  </a:lnTo>
                  <a:lnTo>
                    <a:pt x="438" y="337"/>
                  </a:lnTo>
                  <a:close/>
                  <a:moveTo>
                    <a:pt x="1179" y="875"/>
                  </a:moveTo>
                  <a:lnTo>
                    <a:pt x="1415" y="1077"/>
                  </a:lnTo>
                  <a:lnTo>
                    <a:pt x="1482" y="1178"/>
                  </a:lnTo>
                  <a:lnTo>
                    <a:pt x="1381" y="1313"/>
                  </a:lnTo>
                  <a:lnTo>
                    <a:pt x="1280" y="1515"/>
                  </a:lnTo>
                  <a:lnTo>
                    <a:pt x="1145" y="1381"/>
                  </a:lnTo>
                  <a:lnTo>
                    <a:pt x="977" y="1212"/>
                  </a:lnTo>
                  <a:lnTo>
                    <a:pt x="1044" y="1111"/>
                  </a:lnTo>
                  <a:lnTo>
                    <a:pt x="1112" y="976"/>
                  </a:lnTo>
                  <a:lnTo>
                    <a:pt x="1179" y="875"/>
                  </a:lnTo>
                  <a:close/>
                  <a:moveTo>
                    <a:pt x="1583" y="1246"/>
                  </a:moveTo>
                  <a:lnTo>
                    <a:pt x="1852" y="1583"/>
                  </a:lnTo>
                  <a:lnTo>
                    <a:pt x="1751" y="1717"/>
                  </a:lnTo>
                  <a:lnTo>
                    <a:pt x="1684" y="1886"/>
                  </a:lnTo>
                  <a:lnTo>
                    <a:pt x="1448" y="1650"/>
                  </a:lnTo>
                  <a:lnTo>
                    <a:pt x="1516" y="1414"/>
                  </a:lnTo>
                  <a:lnTo>
                    <a:pt x="1583" y="1246"/>
                  </a:lnTo>
                  <a:close/>
                  <a:moveTo>
                    <a:pt x="1920" y="1684"/>
                  </a:moveTo>
                  <a:lnTo>
                    <a:pt x="2122" y="1919"/>
                  </a:lnTo>
                  <a:lnTo>
                    <a:pt x="2021" y="2020"/>
                  </a:lnTo>
                  <a:lnTo>
                    <a:pt x="2021" y="2088"/>
                  </a:lnTo>
                  <a:lnTo>
                    <a:pt x="2021" y="2155"/>
                  </a:lnTo>
                  <a:lnTo>
                    <a:pt x="1819" y="1987"/>
                  </a:lnTo>
                  <a:lnTo>
                    <a:pt x="1852" y="1919"/>
                  </a:lnTo>
                  <a:lnTo>
                    <a:pt x="1886" y="1818"/>
                  </a:lnTo>
                  <a:lnTo>
                    <a:pt x="1920" y="1684"/>
                  </a:lnTo>
                  <a:close/>
                  <a:moveTo>
                    <a:pt x="2122" y="1953"/>
                  </a:moveTo>
                  <a:lnTo>
                    <a:pt x="2324" y="2155"/>
                  </a:lnTo>
                  <a:lnTo>
                    <a:pt x="2223" y="2357"/>
                  </a:lnTo>
                  <a:lnTo>
                    <a:pt x="2054" y="2189"/>
                  </a:lnTo>
                  <a:lnTo>
                    <a:pt x="2054" y="2054"/>
                  </a:lnTo>
                  <a:lnTo>
                    <a:pt x="2088" y="1987"/>
                  </a:lnTo>
                  <a:lnTo>
                    <a:pt x="2122" y="1953"/>
                  </a:lnTo>
                  <a:close/>
                  <a:moveTo>
                    <a:pt x="404" y="0"/>
                  </a:moveTo>
                  <a:lnTo>
                    <a:pt x="303" y="34"/>
                  </a:lnTo>
                  <a:lnTo>
                    <a:pt x="135" y="202"/>
                  </a:lnTo>
                  <a:lnTo>
                    <a:pt x="68" y="337"/>
                  </a:lnTo>
                  <a:lnTo>
                    <a:pt x="34" y="438"/>
                  </a:lnTo>
                  <a:lnTo>
                    <a:pt x="0" y="471"/>
                  </a:lnTo>
                  <a:lnTo>
                    <a:pt x="34" y="505"/>
                  </a:lnTo>
                  <a:lnTo>
                    <a:pt x="236" y="808"/>
                  </a:lnTo>
                  <a:lnTo>
                    <a:pt x="472" y="1077"/>
                  </a:lnTo>
                  <a:lnTo>
                    <a:pt x="1011" y="1616"/>
                  </a:lnTo>
                  <a:lnTo>
                    <a:pt x="1617" y="2121"/>
                  </a:lnTo>
                  <a:lnTo>
                    <a:pt x="2189" y="2593"/>
                  </a:lnTo>
                  <a:lnTo>
                    <a:pt x="2223" y="2626"/>
                  </a:lnTo>
                  <a:lnTo>
                    <a:pt x="2290" y="2626"/>
                  </a:lnTo>
                  <a:lnTo>
                    <a:pt x="2324" y="2593"/>
                  </a:lnTo>
                  <a:lnTo>
                    <a:pt x="2357" y="2559"/>
                  </a:lnTo>
                  <a:lnTo>
                    <a:pt x="2458" y="2290"/>
                  </a:lnTo>
                  <a:lnTo>
                    <a:pt x="2593" y="2391"/>
                  </a:lnTo>
                  <a:lnTo>
                    <a:pt x="2627" y="2424"/>
                  </a:lnTo>
                  <a:lnTo>
                    <a:pt x="2694" y="2391"/>
                  </a:lnTo>
                  <a:lnTo>
                    <a:pt x="2694" y="2357"/>
                  </a:lnTo>
                  <a:lnTo>
                    <a:pt x="2694" y="2290"/>
                  </a:lnTo>
                  <a:lnTo>
                    <a:pt x="2559" y="1987"/>
                  </a:lnTo>
                  <a:lnTo>
                    <a:pt x="2324" y="1717"/>
                  </a:lnTo>
                  <a:lnTo>
                    <a:pt x="1852" y="1145"/>
                  </a:lnTo>
                  <a:lnTo>
                    <a:pt x="1583" y="875"/>
                  </a:lnTo>
                  <a:lnTo>
                    <a:pt x="1280" y="606"/>
                  </a:lnTo>
                  <a:lnTo>
                    <a:pt x="1280" y="539"/>
                  </a:lnTo>
                  <a:lnTo>
                    <a:pt x="1246" y="539"/>
                  </a:lnTo>
                  <a:lnTo>
                    <a:pt x="1213" y="572"/>
                  </a:lnTo>
                  <a:lnTo>
                    <a:pt x="842" y="269"/>
                  </a:lnTo>
                  <a:lnTo>
                    <a:pt x="472" y="34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>
              <a:defPPr>
                <a:defRPr lang="en-US"/>
              </a:defPPr>
              <a:lvl1pPr marL="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286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29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571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715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857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00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75" name="Google Shape;975;p6"/>
            <p:cNvSpPr/>
            <p:nvPr>
              <p:custDataLst>
                <p:tags r:id="rId132"/>
              </p:custDataLst>
            </p:nvPr>
          </p:nvSpPr>
          <p:spPr>
            <a:xfrm>
              <a:off x="6637250" y="5024025"/>
              <a:ext cx="49700" cy="49675"/>
            </a:xfrm>
            <a:custGeom>
              <a:avLst/>
              <a:gdLst/>
              <a:ahLst/>
              <a:cxnLst/>
              <a:rect l="l" t="t" r="r" b="b"/>
              <a:pathLst>
                <a:path w="1988" h="1987" extrusionOk="0">
                  <a:moveTo>
                    <a:pt x="35" y="1"/>
                  </a:moveTo>
                  <a:lnTo>
                    <a:pt x="1" y="34"/>
                  </a:lnTo>
                  <a:lnTo>
                    <a:pt x="68" y="203"/>
                  </a:lnTo>
                  <a:lnTo>
                    <a:pt x="169" y="371"/>
                  </a:lnTo>
                  <a:lnTo>
                    <a:pt x="439" y="640"/>
                  </a:lnTo>
                  <a:lnTo>
                    <a:pt x="1112" y="1314"/>
                  </a:lnTo>
                  <a:lnTo>
                    <a:pt x="1348" y="1583"/>
                  </a:lnTo>
                  <a:lnTo>
                    <a:pt x="1583" y="1852"/>
                  </a:lnTo>
                  <a:lnTo>
                    <a:pt x="1651" y="1920"/>
                  </a:lnTo>
                  <a:lnTo>
                    <a:pt x="1752" y="1953"/>
                  </a:lnTo>
                  <a:lnTo>
                    <a:pt x="1819" y="1987"/>
                  </a:lnTo>
                  <a:lnTo>
                    <a:pt x="1920" y="1953"/>
                  </a:lnTo>
                  <a:lnTo>
                    <a:pt x="1987" y="1886"/>
                  </a:lnTo>
                  <a:lnTo>
                    <a:pt x="1954" y="1819"/>
                  </a:lnTo>
                  <a:lnTo>
                    <a:pt x="1954" y="1785"/>
                  </a:lnTo>
                  <a:lnTo>
                    <a:pt x="1718" y="1583"/>
                  </a:lnTo>
                  <a:lnTo>
                    <a:pt x="1516" y="1381"/>
                  </a:lnTo>
                  <a:lnTo>
                    <a:pt x="1112" y="943"/>
                  </a:lnTo>
                  <a:lnTo>
                    <a:pt x="540" y="371"/>
                  </a:lnTo>
                  <a:lnTo>
                    <a:pt x="304" y="135"/>
                  </a:lnTo>
                  <a:lnTo>
                    <a:pt x="169" y="68"/>
                  </a:lnTo>
                  <a:lnTo>
                    <a:pt x="3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>
              <a:defPPr>
                <a:defRPr lang="en-US"/>
              </a:defPPr>
              <a:lvl1pPr marL="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286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29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571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715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857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00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76" name="Google Shape;976;p6"/>
            <p:cNvSpPr/>
            <p:nvPr>
              <p:custDataLst>
                <p:tags r:id="rId133"/>
              </p:custDataLst>
            </p:nvPr>
          </p:nvSpPr>
          <p:spPr>
            <a:xfrm>
              <a:off x="7121250" y="4706700"/>
              <a:ext cx="170025" cy="420875"/>
            </a:xfrm>
            <a:custGeom>
              <a:avLst/>
              <a:gdLst/>
              <a:ahLst/>
              <a:cxnLst/>
              <a:rect l="l" t="t" r="r" b="b"/>
              <a:pathLst>
                <a:path w="6800" h="16835" extrusionOk="0">
                  <a:moveTo>
                    <a:pt x="6195" y="472"/>
                  </a:moveTo>
                  <a:lnTo>
                    <a:pt x="5892" y="943"/>
                  </a:lnTo>
                  <a:lnTo>
                    <a:pt x="5825" y="910"/>
                  </a:lnTo>
                  <a:lnTo>
                    <a:pt x="5791" y="842"/>
                  </a:lnTo>
                  <a:lnTo>
                    <a:pt x="5757" y="809"/>
                  </a:lnTo>
                  <a:lnTo>
                    <a:pt x="6195" y="472"/>
                  </a:lnTo>
                  <a:close/>
                  <a:moveTo>
                    <a:pt x="5589" y="977"/>
                  </a:moveTo>
                  <a:lnTo>
                    <a:pt x="5656" y="1078"/>
                  </a:lnTo>
                  <a:lnTo>
                    <a:pt x="5724" y="1145"/>
                  </a:lnTo>
                  <a:lnTo>
                    <a:pt x="5589" y="1381"/>
                  </a:lnTo>
                  <a:lnTo>
                    <a:pt x="5387" y="1246"/>
                  </a:lnTo>
                  <a:lnTo>
                    <a:pt x="5488" y="1112"/>
                  </a:lnTo>
                  <a:lnTo>
                    <a:pt x="5589" y="977"/>
                  </a:lnTo>
                  <a:close/>
                  <a:moveTo>
                    <a:pt x="5252" y="1381"/>
                  </a:moveTo>
                  <a:lnTo>
                    <a:pt x="5353" y="1482"/>
                  </a:lnTo>
                  <a:lnTo>
                    <a:pt x="5454" y="1549"/>
                  </a:lnTo>
                  <a:lnTo>
                    <a:pt x="5320" y="1819"/>
                  </a:lnTo>
                  <a:lnTo>
                    <a:pt x="5286" y="1785"/>
                  </a:lnTo>
                  <a:lnTo>
                    <a:pt x="5084" y="1684"/>
                  </a:lnTo>
                  <a:lnTo>
                    <a:pt x="5050" y="1684"/>
                  </a:lnTo>
                  <a:lnTo>
                    <a:pt x="5252" y="1381"/>
                  </a:lnTo>
                  <a:close/>
                  <a:moveTo>
                    <a:pt x="4949" y="1886"/>
                  </a:moveTo>
                  <a:lnTo>
                    <a:pt x="5084" y="1920"/>
                  </a:lnTo>
                  <a:lnTo>
                    <a:pt x="5219" y="1987"/>
                  </a:lnTo>
                  <a:lnTo>
                    <a:pt x="5084" y="2223"/>
                  </a:lnTo>
                  <a:lnTo>
                    <a:pt x="4815" y="1987"/>
                  </a:lnTo>
                  <a:lnTo>
                    <a:pt x="4882" y="1886"/>
                  </a:lnTo>
                  <a:close/>
                  <a:moveTo>
                    <a:pt x="4411" y="1920"/>
                  </a:moveTo>
                  <a:lnTo>
                    <a:pt x="4680" y="2189"/>
                  </a:lnTo>
                  <a:lnTo>
                    <a:pt x="4815" y="2324"/>
                  </a:lnTo>
                  <a:lnTo>
                    <a:pt x="4983" y="2459"/>
                  </a:lnTo>
                  <a:lnTo>
                    <a:pt x="4949" y="2459"/>
                  </a:lnTo>
                  <a:lnTo>
                    <a:pt x="4949" y="2526"/>
                  </a:lnTo>
                  <a:lnTo>
                    <a:pt x="4983" y="2593"/>
                  </a:lnTo>
                  <a:lnTo>
                    <a:pt x="5050" y="2593"/>
                  </a:lnTo>
                  <a:lnTo>
                    <a:pt x="5084" y="2560"/>
                  </a:lnTo>
                  <a:lnTo>
                    <a:pt x="5118" y="2526"/>
                  </a:lnTo>
                  <a:lnTo>
                    <a:pt x="4040" y="3704"/>
                  </a:lnTo>
                  <a:lnTo>
                    <a:pt x="3973" y="3839"/>
                  </a:lnTo>
                  <a:lnTo>
                    <a:pt x="3872" y="4041"/>
                  </a:lnTo>
                  <a:lnTo>
                    <a:pt x="3737" y="4176"/>
                  </a:lnTo>
                  <a:lnTo>
                    <a:pt x="3670" y="4209"/>
                  </a:lnTo>
                  <a:lnTo>
                    <a:pt x="3603" y="4209"/>
                  </a:lnTo>
                  <a:lnTo>
                    <a:pt x="3266" y="3940"/>
                  </a:lnTo>
                  <a:lnTo>
                    <a:pt x="2862" y="3570"/>
                  </a:lnTo>
                  <a:lnTo>
                    <a:pt x="3098" y="3401"/>
                  </a:lnTo>
                  <a:lnTo>
                    <a:pt x="3300" y="3199"/>
                  </a:lnTo>
                  <a:lnTo>
                    <a:pt x="3704" y="2762"/>
                  </a:lnTo>
                  <a:lnTo>
                    <a:pt x="4074" y="2357"/>
                  </a:lnTo>
                  <a:lnTo>
                    <a:pt x="4242" y="2155"/>
                  </a:lnTo>
                  <a:lnTo>
                    <a:pt x="4411" y="1920"/>
                  </a:lnTo>
                  <a:close/>
                  <a:moveTo>
                    <a:pt x="2963" y="4041"/>
                  </a:moveTo>
                  <a:lnTo>
                    <a:pt x="3030" y="4108"/>
                  </a:lnTo>
                  <a:lnTo>
                    <a:pt x="2997" y="4142"/>
                  </a:lnTo>
                  <a:lnTo>
                    <a:pt x="2862" y="4277"/>
                  </a:lnTo>
                  <a:lnTo>
                    <a:pt x="2694" y="4479"/>
                  </a:lnTo>
                  <a:lnTo>
                    <a:pt x="2593" y="4647"/>
                  </a:lnTo>
                  <a:lnTo>
                    <a:pt x="2559" y="4782"/>
                  </a:lnTo>
                  <a:lnTo>
                    <a:pt x="2525" y="4883"/>
                  </a:lnTo>
                  <a:lnTo>
                    <a:pt x="2391" y="4748"/>
                  </a:lnTo>
                  <a:lnTo>
                    <a:pt x="2256" y="4647"/>
                  </a:lnTo>
                  <a:lnTo>
                    <a:pt x="2424" y="4512"/>
                  </a:lnTo>
                  <a:lnTo>
                    <a:pt x="2559" y="4344"/>
                  </a:lnTo>
                  <a:lnTo>
                    <a:pt x="2761" y="4176"/>
                  </a:lnTo>
                  <a:lnTo>
                    <a:pt x="2963" y="4041"/>
                  </a:lnTo>
                  <a:close/>
                  <a:moveTo>
                    <a:pt x="6565" y="1"/>
                  </a:moveTo>
                  <a:lnTo>
                    <a:pt x="6498" y="34"/>
                  </a:lnTo>
                  <a:lnTo>
                    <a:pt x="5959" y="371"/>
                  </a:lnTo>
                  <a:lnTo>
                    <a:pt x="5690" y="573"/>
                  </a:lnTo>
                  <a:lnTo>
                    <a:pt x="5454" y="809"/>
                  </a:lnTo>
                  <a:lnTo>
                    <a:pt x="5219" y="1078"/>
                  </a:lnTo>
                  <a:lnTo>
                    <a:pt x="5017" y="1347"/>
                  </a:lnTo>
                  <a:lnTo>
                    <a:pt x="4848" y="1650"/>
                  </a:lnTo>
                  <a:lnTo>
                    <a:pt x="4747" y="1953"/>
                  </a:lnTo>
                  <a:lnTo>
                    <a:pt x="4613" y="1785"/>
                  </a:lnTo>
                  <a:lnTo>
                    <a:pt x="4444" y="1650"/>
                  </a:lnTo>
                  <a:lnTo>
                    <a:pt x="4377" y="1617"/>
                  </a:lnTo>
                  <a:lnTo>
                    <a:pt x="4343" y="1650"/>
                  </a:lnTo>
                  <a:lnTo>
                    <a:pt x="4276" y="1684"/>
                  </a:lnTo>
                  <a:lnTo>
                    <a:pt x="4108" y="1953"/>
                  </a:lnTo>
                  <a:lnTo>
                    <a:pt x="3939" y="2189"/>
                  </a:lnTo>
                  <a:lnTo>
                    <a:pt x="3535" y="2627"/>
                  </a:lnTo>
                  <a:lnTo>
                    <a:pt x="3131" y="3031"/>
                  </a:lnTo>
                  <a:lnTo>
                    <a:pt x="2929" y="3267"/>
                  </a:lnTo>
                  <a:lnTo>
                    <a:pt x="2795" y="3536"/>
                  </a:lnTo>
                  <a:lnTo>
                    <a:pt x="2761" y="3536"/>
                  </a:lnTo>
                  <a:lnTo>
                    <a:pt x="2761" y="3570"/>
                  </a:lnTo>
                  <a:lnTo>
                    <a:pt x="2795" y="3704"/>
                  </a:lnTo>
                  <a:lnTo>
                    <a:pt x="2862" y="3839"/>
                  </a:lnTo>
                  <a:lnTo>
                    <a:pt x="2626" y="3974"/>
                  </a:lnTo>
                  <a:lnTo>
                    <a:pt x="2458" y="4142"/>
                  </a:lnTo>
                  <a:lnTo>
                    <a:pt x="2222" y="4378"/>
                  </a:lnTo>
                  <a:lnTo>
                    <a:pt x="2155" y="4479"/>
                  </a:lnTo>
                  <a:lnTo>
                    <a:pt x="2087" y="4613"/>
                  </a:lnTo>
                  <a:lnTo>
                    <a:pt x="2087" y="4681"/>
                  </a:lnTo>
                  <a:lnTo>
                    <a:pt x="2121" y="4714"/>
                  </a:lnTo>
                  <a:lnTo>
                    <a:pt x="2188" y="4849"/>
                  </a:lnTo>
                  <a:lnTo>
                    <a:pt x="2256" y="4984"/>
                  </a:lnTo>
                  <a:lnTo>
                    <a:pt x="2188" y="5017"/>
                  </a:lnTo>
                  <a:lnTo>
                    <a:pt x="1953" y="5186"/>
                  </a:lnTo>
                  <a:lnTo>
                    <a:pt x="1717" y="5388"/>
                  </a:lnTo>
                  <a:lnTo>
                    <a:pt x="1515" y="5590"/>
                  </a:lnTo>
                  <a:lnTo>
                    <a:pt x="1313" y="5792"/>
                  </a:lnTo>
                  <a:lnTo>
                    <a:pt x="976" y="6263"/>
                  </a:lnTo>
                  <a:lnTo>
                    <a:pt x="707" y="6768"/>
                  </a:lnTo>
                  <a:lnTo>
                    <a:pt x="505" y="7307"/>
                  </a:lnTo>
                  <a:lnTo>
                    <a:pt x="337" y="7879"/>
                  </a:lnTo>
                  <a:lnTo>
                    <a:pt x="202" y="8451"/>
                  </a:lnTo>
                  <a:lnTo>
                    <a:pt x="101" y="9024"/>
                  </a:lnTo>
                  <a:lnTo>
                    <a:pt x="34" y="9663"/>
                  </a:lnTo>
                  <a:lnTo>
                    <a:pt x="0" y="10303"/>
                  </a:lnTo>
                  <a:lnTo>
                    <a:pt x="0" y="10943"/>
                  </a:lnTo>
                  <a:lnTo>
                    <a:pt x="34" y="11583"/>
                  </a:lnTo>
                  <a:lnTo>
                    <a:pt x="135" y="12189"/>
                  </a:lnTo>
                  <a:lnTo>
                    <a:pt x="202" y="12492"/>
                  </a:lnTo>
                  <a:lnTo>
                    <a:pt x="303" y="12795"/>
                  </a:lnTo>
                  <a:lnTo>
                    <a:pt x="404" y="13064"/>
                  </a:lnTo>
                  <a:lnTo>
                    <a:pt x="572" y="13367"/>
                  </a:lnTo>
                  <a:lnTo>
                    <a:pt x="741" y="13636"/>
                  </a:lnTo>
                  <a:lnTo>
                    <a:pt x="909" y="13906"/>
                  </a:lnTo>
                  <a:lnTo>
                    <a:pt x="1347" y="14377"/>
                  </a:lnTo>
                  <a:lnTo>
                    <a:pt x="1784" y="14848"/>
                  </a:lnTo>
                  <a:lnTo>
                    <a:pt x="2289" y="15286"/>
                  </a:lnTo>
                  <a:lnTo>
                    <a:pt x="2761" y="15690"/>
                  </a:lnTo>
                  <a:lnTo>
                    <a:pt x="3266" y="16027"/>
                  </a:lnTo>
                  <a:lnTo>
                    <a:pt x="3535" y="16161"/>
                  </a:lnTo>
                  <a:lnTo>
                    <a:pt x="3805" y="16296"/>
                  </a:lnTo>
                  <a:lnTo>
                    <a:pt x="4108" y="16363"/>
                  </a:lnTo>
                  <a:lnTo>
                    <a:pt x="4377" y="16431"/>
                  </a:lnTo>
                  <a:lnTo>
                    <a:pt x="4680" y="16397"/>
                  </a:lnTo>
                  <a:lnTo>
                    <a:pt x="4983" y="16330"/>
                  </a:lnTo>
                  <a:lnTo>
                    <a:pt x="5151" y="16262"/>
                  </a:lnTo>
                  <a:lnTo>
                    <a:pt x="5320" y="16195"/>
                  </a:lnTo>
                  <a:lnTo>
                    <a:pt x="5623" y="15926"/>
                  </a:lnTo>
                  <a:lnTo>
                    <a:pt x="5858" y="16161"/>
                  </a:lnTo>
                  <a:lnTo>
                    <a:pt x="6094" y="16397"/>
                  </a:lnTo>
                  <a:lnTo>
                    <a:pt x="6229" y="16532"/>
                  </a:lnTo>
                  <a:lnTo>
                    <a:pt x="6431" y="16633"/>
                  </a:lnTo>
                  <a:lnTo>
                    <a:pt x="6801" y="16835"/>
                  </a:lnTo>
                  <a:lnTo>
                    <a:pt x="6801" y="16532"/>
                  </a:lnTo>
                  <a:lnTo>
                    <a:pt x="6532" y="16330"/>
                  </a:lnTo>
                  <a:lnTo>
                    <a:pt x="6296" y="16128"/>
                  </a:lnTo>
                  <a:lnTo>
                    <a:pt x="6060" y="15926"/>
                  </a:lnTo>
                  <a:lnTo>
                    <a:pt x="5858" y="15690"/>
                  </a:lnTo>
                  <a:lnTo>
                    <a:pt x="6262" y="15151"/>
                  </a:lnTo>
                  <a:lnTo>
                    <a:pt x="6599" y="14714"/>
                  </a:lnTo>
                  <a:lnTo>
                    <a:pt x="6801" y="14411"/>
                  </a:lnTo>
                  <a:lnTo>
                    <a:pt x="6801" y="13906"/>
                  </a:lnTo>
                  <a:lnTo>
                    <a:pt x="6229" y="14680"/>
                  </a:lnTo>
                  <a:lnTo>
                    <a:pt x="5623" y="15387"/>
                  </a:lnTo>
                  <a:lnTo>
                    <a:pt x="5252" y="14815"/>
                  </a:lnTo>
                  <a:lnTo>
                    <a:pt x="4882" y="14175"/>
                  </a:lnTo>
                  <a:lnTo>
                    <a:pt x="4613" y="13636"/>
                  </a:lnTo>
                  <a:lnTo>
                    <a:pt x="4343" y="13064"/>
                  </a:lnTo>
                  <a:lnTo>
                    <a:pt x="4141" y="12525"/>
                  </a:lnTo>
                  <a:lnTo>
                    <a:pt x="3973" y="11987"/>
                  </a:lnTo>
                  <a:lnTo>
                    <a:pt x="3838" y="11414"/>
                  </a:lnTo>
                  <a:lnTo>
                    <a:pt x="3771" y="10842"/>
                  </a:lnTo>
                  <a:lnTo>
                    <a:pt x="3771" y="10236"/>
                  </a:lnTo>
                  <a:lnTo>
                    <a:pt x="3838" y="9630"/>
                  </a:lnTo>
                  <a:lnTo>
                    <a:pt x="3939" y="9057"/>
                  </a:lnTo>
                  <a:lnTo>
                    <a:pt x="4007" y="8754"/>
                  </a:lnTo>
                  <a:lnTo>
                    <a:pt x="4108" y="8519"/>
                  </a:lnTo>
                  <a:lnTo>
                    <a:pt x="4242" y="8249"/>
                  </a:lnTo>
                  <a:lnTo>
                    <a:pt x="4411" y="8047"/>
                  </a:lnTo>
                  <a:lnTo>
                    <a:pt x="4613" y="7845"/>
                  </a:lnTo>
                  <a:lnTo>
                    <a:pt x="4882" y="7677"/>
                  </a:lnTo>
                  <a:lnTo>
                    <a:pt x="5084" y="7576"/>
                  </a:lnTo>
                  <a:lnTo>
                    <a:pt x="5320" y="7509"/>
                  </a:lnTo>
                  <a:lnTo>
                    <a:pt x="5555" y="7441"/>
                  </a:lnTo>
                  <a:lnTo>
                    <a:pt x="5791" y="7408"/>
                  </a:lnTo>
                  <a:lnTo>
                    <a:pt x="6262" y="7374"/>
                  </a:lnTo>
                  <a:lnTo>
                    <a:pt x="6734" y="7374"/>
                  </a:lnTo>
                  <a:lnTo>
                    <a:pt x="6801" y="7408"/>
                  </a:lnTo>
                  <a:lnTo>
                    <a:pt x="6801" y="7004"/>
                  </a:lnTo>
                  <a:lnTo>
                    <a:pt x="6128" y="7004"/>
                  </a:lnTo>
                  <a:lnTo>
                    <a:pt x="5791" y="7037"/>
                  </a:lnTo>
                  <a:lnTo>
                    <a:pt x="5454" y="7105"/>
                  </a:lnTo>
                  <a:lnTo>
                    <a:pt x="5151" y="7206"/>
                  </a:lnTo>
                  <a:lnTo>
                    <a:pt x="4848" y="7340"/>
                  </a:lnTo>
                  <a:lnTo>
                    <a:pt x="4579" y="7475"/>
                  </a:lnTo>
                  <a:lnTo>
                    <a:pt x="4377" y="7610"/>
                  </a:lnTo>
                  <a:lnTo>
                    <a:pt x="4175" y="7812"/>
                  </a:lnTo>
                  <a:lnTo>
                    <a:pt x="4007" y="8014"/>
                  </a:lnTo>
                  <a:lnTo>
                    <a:pt x="3872" y="8249"/>
                  </a:lnTo>
                  <a:lnTo>
                    <a:pt x="3771" y="8485"/>
                  </a:lnTo>
                  <a:lnTo>
                    <a:pt x="3704" y="8721"/>
                  </a:lnTo>
                  <a:lnTo>
                    <a:pt x="3636" y="8990"/>
                  </a:lnTo>
                  <a:lnTo>
                    <a:pt x="3502" y="9529"/>
                  </a:lnTo>
                  <a:lnTo>
                    <a:pt x="3434" y="10202"/>
                  </a:lnTo>
                  <a:lnTo>
                    <a:pt x="3434" y="10876"/>
                  </a:lnTo>
                  <a:lnTo>
                    <a:pt x="3434" y="11212"/>
                  </a:lnTo>
                  <a:lnTo>
                    <a:pt x="3502" y="11549"/>
                  </a:lnTo>
                  <a:lnTo>
                    <a:pt x="3569" y="11886"/>
                  </a:lnTo>
                  <a:lnTo>
                    <a:pt x="3636" y="12222"/>
                  </a:lnTo>
                  <a:lnTo>
                    <a:pt x="3872" y="12795"/>
                  </a:lnTo>
                  <a:lnTo>
                    <a:pt x="4108" y="13401"/>
                  </a:lnTo>
                  <a:lnTo>
                    <a:pt x="4714" y="14512"/>
                  </a:lnTo>
                  <a:lnTo>
                    <a:pt x="5017" y="15084"/>
                  </a:lnTo>
                  <a:lnTo>
                    <a:pt x="5387" y="15623"/>
                  </a:lnTo>
                  <a:lnTo>
                    <a:pt x="5320" y="15690"/>
                  </a:lnTo>
                  <a:lnTo>
                    <a:pt x="5084" y="15926"/>
                  </a:lnTo>
                  <a:lnTo>
                    <a:pt x="4815" y="16027"/>
                  </a:lnTo>
                  <a:lnTo>
                    <a:pt x="4545" y="16094"/>
                  </a:lnTo>
                  <a:lnTo>
                    <a:pt x="4276" y="16094"/>
                  </a:lnTo>
                  <a:lnTo>
                    <a:pt x="3973" y="16027"/>
                  </a:lnTo>
                  <a:lnTo>
                    <a:pt x="3670" y="15892"/>
                  </a:lnTo>
                  <a:lnTo>
                    <a:pt x="3367" y="15724"/>
                  </a:lnTo>
                  <a:lnTo>
                    <a:pt x="3098" y="15522"/>
                  </a:lnTo>
                  <a:lnTo>
                    <a:pt x="2795" y="15286"/>
                  </a:lnTo>
                  <a:lnTo>
                    <a:pt x="2525" y="15050"/>
                  </a:lnTo>
                  <a:lnTo>
                    <a:pt x="1986" y="14545"/>
                  </a:lnTo>
                  <a:lnTo>
                    <a:pt x="1549" y="14040"/>
                  </a:lnTo>
                  <a:lnTo>
                    <a:pt x="1178" y="13636"/>
                  </a:lnTo>
                  <a:lnTo>
                    <a:pt x="1010" y="13401"/>
                  </a:lnTo>
                  <a:lnTo>
                    <a:pt x="842" y="13165"/>
                  </a:lnTo>
                  <a:lnTo>
                    <a:pt x="741" y="12929"/>
                  </a:lnTo>
                  <a:lnTo>
                    <a:pt x="606" y="12660"/>
                  </a:lnTo>
                  <a:lnTo>
                    <a:pt x="539" y="12391"/>
                  </a:lnTo>
                  <a:lnTo>
                    <a:pt x="471" y="12121"/>
                  </a:lnTo>
                  <a:lnTo>
                    <a:pt x="370" y="11549"/>
                  </a:lnTo>
                  <a:lnTo>
                    <a:pt x="337" y="10977"/>
                  </a:lnTo>
                  <a:lnTo>
                    <a:pt x="370" y="10404"/>
                  </a:lnTo>
                  <a:lnTo>
                    <a:pt x="471" y="9259"/>
                  </a:lnTo>
                  <a:lnTo>
                    <a:pt x="539" y="8687"/>
                  </a:lnTo>
                  <a:lnTo>
                    <a:pt x="640" y="8148"/>
                  </a:lnTo>
                  <a:lnTo>
                    <a:pt x="808" y="7610"/>
                  </a:lnTo>
                  <a:lnTo>
                    <a:pt x="976" y="7071"/>
                  </a:lnTo>
                  <a:lnTo>
                    <a:pt x="1246" y="6566"/>
                  </a:lnTo>
                  <a:lnTo>
                    <a:pt x="1549" y="6095"/>
                  </a:lnTo>
                  <a:lnTo>
                    <a:pt x="1717" y="5893"/>
                  </a:lnTo>
                  <a:lnTo>
                    <a:pt x="1919" y="5691"/>
                  </a:lnTo>
                  <a:lnTo>
                    <a:pt x="2155" y="5489"/>
                  </a:lnTo>
                  <a:lnTo>
                    <a:pt x="2391" y="5320"/>
                  </a:lnTo>
                  <a:lnTo>
                    <a:pt x="2458" y="5253"/>
                  </a:lnTo>
                  <a:lnTo>
                    <a:pt x="2458" y="5186"/>
                  </a:lnTo>
                  <a:lnTo>
                    <a:pt x="2593" y="5287"/>
                  </a:lnTo>
                  <a:lnTo>
                    <a:pt x="2626" y="5320"/>
                  </a:lnTo>
                  <a:lnTo>
                    <a:pt x="2660" y="5320"/>
                  </a:lnTo>
                  <a:lnTo>
                    <a:pt x="2727" y="5287"/>
                  </a:lnTo>
                  <a:lnTo>
                    <a:pt x="3199" y="4883"/>
                  </a:lnTo>
                  <a:lnTo>
                    <a:pt x="3333" y="4748"/>
                  </a:lnTo>
                  <a:lnTo>
                    <a:pt x="3401" y="4681"/>
                  </a:lnTo>
                  <a:lnTo>
                    <a:pt x="3434" y="4580"/>
                  </a:lnTo>
                  <a:lnTo>
                    <a:pt x="3401" y="4512"/>
                  </a:lnTo>
                  <a:lnTo>
                    <a:pt x="3266" y="4512"/>
                  </a:lnTo>
                  <a:lnTo>
                    <a:pt x="3165" y="4580"/>
                  </a:lnTo>
                  <a:lnTo>
                    <a:pt x="3030" y="4714"/>
                  </a:lnTo>
                  <a:lnTo>
                    <a:pt x="2660" y="5051"/>
                  </a:lnTo>
                  <a:lnTo>
                    <a:pt x="2559" y="4916"/>
                  </a:lnTo>
                  <a:lnTo>
                    <a:pt x="2727" y="4782"/>
                  </a:lnTo>
                  <a:lnTo>
                    <a:pt x="2828" y="4613"/>
                  </a:lnTo>
                  <a:lnTo>
                    <a:pt x="2997" y="4445"/>
                  </a:lnTo>
                  <a:lnTo>
                    <a:pt x="3131" y="4277"/>
                  </a:lnTo>
                  <a:lnTo>
                    <a:pt x="3165" y="4243"/>
                  </a:lnTo>
                  <a:lnTo>
                    <a:pt x="3333" y="4411"/>
                  </a:lnTo>
                  <a:lnTo>
                    <a:pt x="3502" y="4512"/>
                  </a:lnTo>
                  <a:lnTo>
                    <a:pt x="3670" y="4546"/>
                  </a:lnTo>
                  <a:lnTo>
                    <a:pt x="3838" y="4546"/>
                  </a:lnTo>
                  <a:lnTo>
                    <a:pt x="3939" y="4479"/>
                  </a:lnTo>
                  <a:lnTo>
                    <a:pt x="3973" y="4445"/>
                  </a:lnTo>
                  <a:lnTo>
                    <a:pt x="4007" y="4411"/>
                  </a:lnTo>
                  <a:lnTo>
                    <a:pt x="4108" y="4176"/>
                  </a:lnTo>
                  <a:lnTo>
                    <a:pt x="4242" y="3974"/>
                  </a:lnTo>
                  <a:lnTo>
                    <a:pt x="4411" y="3772"/>
                  </a:lnTo>
                  <a:lnTo>
                    <a:pt x="4613" y="3603"/>
                  </a:lnTo>
                  <a:lnTo>
                    <a:pt x="4882" y="3334"/>
                  </a:lnTo>
                  <a:lnTo>
                    <a:pt x="5118" y="3031"/>
                  </a:lnTo>
                  <a:lnTo>
                    <a:pt x="5353" y="2762"/>
                  </a:lnTo>
                  <a:lnTo>
                    <a:pt x="5555" y="2425"/>
                  </a:lnTo>
                  <a:lnTo>
                    <a:pt x="5589" y="2324"/>
                  </a:lnTo>
                  <a:lnTo>
                    <a:pt x="5522" y="2256"/>
                  </a:lnTo>
                  <a:lnTo>
                    <a:pt x="5454" y="2256"/>
                  </a:lnTo>
                  <a:lnTo>
                    <a:pt x="5387" y="2290"/>
                  </a:lnTo>
                  <a:lnTo>
                    <a:pt x="5286" y="2391"/>
                  </a:lnTo>
                  <a:lnTo>
                    <a:pt x="5252" y="2357"/>
                  </a:lnTo>
                  <a:lnTo>
                    <a:pt x="5623" y="1852"/>
                  </a:lnTo>
                  <a:lnTo>
                    <a:pt x="5993" y="1280"/>
                  </a:lnTo>
                  <a:lnTo>
                    <a:pt x="6666" y="169"/>
                  </a:lnTo>
                  <a:lnTo>
                    <a:pt x="6666" y="102"/>
                  </a:lnTo>
                  <a:lnTo>
                    <a:pt x="6633" y="34"/>
                  </a:lnTo>
                  <a:lnTo>
                    <a:pt x="656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>
              <a:defPPr>
                <a:defRPr lang="en-US"/>
              </a:defPPr>
              <a:lvl1pPr marL="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286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29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571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715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857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00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77" name="Google Shape;977;p6"/>
            <p:cNvSpPr/>
            <p:nvPr>
              <p:custDataLst>
                <p:tags r:id="rId134"/>
              </p:custDataLst>
            </p:nvPr>
          </p:nvSpPr>
          <p:spPr>
            <a:xfrm>
              <a:off x="4027150" y="2993850"/>
              <a:ext cx="23600" cy="16850"/>
            </a:xfrm>
            <a:custGeom>
              <a:avLst/>
              <a:gdLst/>
              <a:ahLst/>
              <a:cxnLst/>
              <a:rect l="l" t="t" r="r" b="b"/>
              <a:pathLst>
                <a:path w="944" h="674" extrusionOk="0">
                  <a:moveTo>
                    <a:pt x="876" y="0"/>
                  </a:moveTo>
                  <a:lnTo>
                    <a:pt x="808" y="34"/>
                  </a:lnTo>
                  <a:lnTo>
                    <a:pt x="741" y="135"/>
                  </a:lnTo>
                  <a:lnTo>
                    <a:pt x="707" y="236"/>
                  </a:lnTo>
                  <a:lnTo>
                    <a:pt x="640" y="505"/>
                  </a:lnTo>
                  <a:lnTo>
                    <a:pt x="539" y="371"/>
                  </a:lnTo>
                  <a:lnTo>
                    <a:pt x="472" y="270"/>
                  </a:lnTo>
                  <a:lnTo>
                    <a:pt x="539" y="169"/>
                  </a:lnTo>
                  <a:lnTo>
                    <a:pt x="539" y="101"/>
                  </a:lnTo>
                  <a:lnTo>
                    <a:pt x="505" y="68"/>
                  </a:lnTo>
                  <a:lnTo>
                    <a:pt x="438" y="68"/>
                  </a:lnTo>
                  <a:lnTo>
                    <a:pt x="371" y="101"/>
                  </a:lnTo>
                  <a:lnTo>
                    <a:pt x="202" y="404"/>
                  </a:lnTo>
                  <a:lnTo>
                    <a:pt x="202" y="371"/>
                  </a:lnTo>
                  <a:lnTo>
                    <a:pt x="169" y="236"/>
                  </a:lnTo>
                  <a:lnTo>
                    <a:pt x="135" y="202"/>
                  </a:lnTo>
                  <a:lnTo>
                    <a:pt x="101" y="169"/>
                  </a:lnTo>
                  <a:lnTo>
                    <a:pt x="68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0" y="270"/>
                  </a:lnTo>
                  <a:lnTo>
                    <a:pt x="34" y="371"/>
                  </a:lnTo>
                  <a:lnTo>
                    <a:pt x="101" y="606"/>
                  </a:lnTo>
                  <a:lnTo>
                    <a:pt x="135" y="674"/>
                  </a:lnTo>
                  <a:lnTo>
                    <a:pt x="202" y="674"/>
                  </a:lnTo>
                  <a:lnTo>
                    <a:pt x="270" y="640"/>
                  </a:lnTo>
                  <a:lnTo>
                    <a:pt x="404" y="404"/>
                  </a:lnTo>
                  <a:lnTo>
                    <a:pt x="438" y="472"/>
                  </a:lnTo>
                  <a:lnTo>
                    <a:pt x="505" y="606"/>
                  </a:lnTo>
                  <a:lnTo>
                    <a:pt x="640" y="674"/>
                  </a:lnTo>
                  <a:lnTo>
                    <a:pt x="707" y="674"/>
                  </a:lnTo>
                  <a:lnTo>
                    <a:pt x="741" y="640"/>
                  </a:lnTo>
                  <a:lnTo>
                    <a:pt x="842" y="371"/>
                  </a:lnTo>
                  <a:lnTo>
                    <a:pt x="943" y="101"/>
                  </a:lnTo>
                  <a:lnTo>
                    <a:pt x="943" y="34"/>
                  </a:lnTo>
                  <a:lnTo>
                    <a:pt x="90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>
              <a:defPPr>
                <a:defRPr lang="en-US"/>
              </a:defPPr>
              <a:lvl1pPr marL="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286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29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571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715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857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00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78" name="Google Shape;978;p6"/>
            <p:cNvSpPr/>
            <p:nvPr>
              <p:custDataLst>
                <p:tags r:id="rId135"/>
              </p:custDataLst>
            </p:nvPr>
          </p:nvSpPr>
          <p:spPr>
            <a:xfrm>
              <a:off x="4005250" y="2970275"/>
              <a:ext cx="63175" cy="59775"/>
            </a:xfrm>
            <a:custGeom>
              <a:avLst/>
              <a:gdLst/>
              <a:ahLst/>
              <a:cxnLst/>
              <a:rect l="l" t="t" r="r" b="b"/>
              <a:pathLst>
                <a:path w="2527" h="2391" extrusionOk="0">
                  <a:moveTo>
                    <a:pt x="2257" y="236"/>
                  </a:moveTo>
                  <a:lnTo>
                    <a:pt x="2257" y="674"/>
                  </a:lnTo>
                  <a:lnTo>
                    <a:pt x="2257" y="1078"/>
                  </a:lnTo>
                  <a:lnTo>
                    <a:pt x="2290" y="1617"/>
                  </a:lnTo>
                  <a:lnTo>
                    <a:pt x="2324" y="2122"/>
                  </a:lnTo>
                  <a:lnTo>
                    <a:pt x="2088" y="2088"/>
                  </a:lnTo>
                  <a:lnTo>
                    <a:pt x="1886" y="2088"/>
                  </a:lnTo>
                  <a:lnTo>
                    <a:pt x="1449" y="2122"/>
                  </a:lnTo>
                  <a:lnTo>
                    <a:pt x="910" y="2122"/>
                  </a:lnTo>
                  <a:lnTo>
                    <a:pt x="641" y="2155"/>
                  </a:lnTo>
                  <a:lnTo>
                    <a:pt x="371" y="2223"/>
                  </a:lnTo>
                  <a:lnTo>
                    <a:pt x="304" y="1684"/>
                  </a:lnTo>
                  <a:lnTo>
                    <a:pt x="237" y="1145"/>
                  </a:lnTo>
                  <a:lnTo>
                    <a:pt x="203" y="708"/>
                  </a:lnTo>
                  <a:lnTo>
                    <a:pt x="136" y="270"/>
                  </a:lnTo>
                  <a:lnTo>
                    <a:pt x="1179" y="270"/>
                  </a:lnTo>
                  <a:lnTo>
                    <a:pt x="2257" y="236"/>
                  </a:lnTo>
                  <a:close/>
                  <a:moveTo>
                    <a:pt x="2223" y="1"/>
                  </a:moveTo>
                  <a:lnTo>
                    <a:pt x="1179" y="34"/>
                  </a:lnTo>
                  <a:lnTo>
                    <a:pt x="641" y="34"/>
                  </a:lnTo>
                  <a:lnTo>
                    <a:pt x="136" y="102"/>
                  </a:lnTo>
                  <a:lnTo>
                    <a:pt x="68" y="135"/>
                  </a:lnTo>
                  <a:lnTo>
                    <a:pt x="35" y="203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5" y="1145"/>
                  </a:lnTo>
                  <a:lnTo>
                    <a:pt x="68" y="1751"/>
                  </a:lnTo>
                  <a:lnTo>
                    <a:pt x="136" y="2021"/>
                  </a:lnTo>
                  <a:lnTo>
                    <a:pt x="203" y="2324"/>
                  </a:lnTo>
                  <a:lnTo>
                    <a:pt x="237" y="2357"/>
                  </a:lnTo>
                  <a:lnTo>
                    <a:pt x="338" y="2357"/>
                  </a:lnTo>
                  <a:lnTo>
                    <a:pt x="573" y="2391"/>
                  </a:lnTo>
                  <a:lnTo>
                    <a:pt x="809" y="2391"/>
                  </a:lnTo>
                  <a:lnTo>
                    <a:pt x="1280" y="2357"/>
                  </a:lnTo>
                  <a:lnTo>
                    <a:pt x="2088" y="2357"/>
                  </a:lnTo>
                  <a:lnTo>
                    <a:pt x="2358" y="2290"/>
                  </a:lnTo>
                  <a:lnTo>
                    <a:pt x="2391" y="2324"/>
                  </a:lnTo>
                  <a:lnTo>
                    <a:pt x="2459" y="2324"/>
                  </a:lnTo>
                  <a:lnTo>
                    <a:pt x="2492" y="2256"/>
                  </a:lnTo>
                  <a:lnTo>
                    <a:pt x="2526" y="2021"/>
                  </a:lnTo>
                  <a:lnTo>
                    <a:pt x="2526" y="1751"/>
                  </a:lnTo>
                  <a:lnTo>
                    <a:pt x="2492" y="1246"/>
                  </a:lnTo>
                  <a:lnTo>
                    <a:pt x="2459" y="640"/>
                  </a:lnTo>
                  <a:lnTo>
                    <a:pt x="2425" y="371"/>
                  </a:lnTo>
                  <a:lnTo>
                    <a:pt x="2358" y="68"/>
                  </a:lnTo>
                  <a:lnTo>
                    <a:pt x="2324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>
              <a:defPPr>
                <a:defRPr lang="en-US"/>
              </a:defPPr>
              <a:lvl1pPr marL="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286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29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571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715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857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00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79" name="Google Shape;979;p6"/>
            <p:cNvSpPr/>
            <p:nvPr>
              <p:custDataLst>
                <p:tags r:id="rId136"/>
              </p:custDataLst>
            </p:nvPr>
          </p:nvSpPr>
          <p:spPr>
            <a:xfrm>
              <a:off x="4969000" y="2997200"/>
              <a:ext cx="16875" cy="10125"/>
            </a:xfrm>
            <a:custGeom>
              <a:avLst/>
              <a:gdLst/>
              <a:ahLst/>
              <a:cxnLst/>
              <a:rect l="l" t="t" r="r" b="b"/>
              <a:pathLst>
                <a:path w="675" h="405" extrusionOk="0">
                  <a:moveTo>
                    <a:pt x="68" y="1"/>
                  </a:moveTo>
                  <a:lnTo>
                    <a:pt x="35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35" y="136"/>
                  </a:lnTo>
                  <a:lnTo>
                    <a:pt x="102" y="237"/>
                  </a:lnTo>
                  <a:lnTo>
                    <a:pt x="237" y="304"/>
                  </a:lnTo>
                  <a:lnTo>
                    <a:pt x="371" y="371"/>
                  </a:lnTo>
                  <a:lnTo>
                    <a:pt x="506" y="405"/>
                  </a:lnTo>
                  <a:lnTo>
                    <a:pt x="607" y="405"/>
                  </a:lnTo>
                  <a:lnTo>
                    <a:pt x="674" y="338"/>
                  </a:lnTo>
                  <a:lnTo>
                    <a:pt x="674" y="237"/>
                  </a:lnTo>
                  <a:lnTo>
                    <a:pt x="607" y="136"/>
                  </a:lnTo>
                  <a:lnTo>
                    <a:pt x="472" y="68"/>
                  </a:lnTo>
                  <a:lnTo>
                    <a:pt x="338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>
              <a:defPPr>
                <a:defRPr lang="en-US"/>
              </a:defPPr>
              <a:lvl1pPr marL="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286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29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571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715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857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00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80" name="Google Shape;980;p6"/>
            <p:cNvSpPr/>
            <p:nvPr>
              <p:custDataLst>
                <p:tags r:id="rId137"/>
              </p:custDataLst>
            </p:nvPr>
          </p:nvSpPr>
          <p:spPr>
            <a:xfrm>
              <a:off x="3979175" y="3059500"/>
              <a:ext cx="15175" cy="21900"/>
            </a:xfrm>
            <a:custGeom>
              <a:avLst/>
              <a:gdLst/>
              <a:ahLst/>
              <a:cxnLst/>
              <a:rect l="l" t="t" r="r" b="b"/>
              <a:pathLst>
                <a:path w="607" h="876" extrusionOk="0">
                  <a:moveTo>
                    <a:pt x="303" y="0"/>
                  </a:moveTo>
                  <a:lnTo>
                    <a:pt x="236" y="34"/>
                  </a:lnTo>
                  <a:lnTo>
                    <a:pt x="202" y="68"/>
                  </a:lnTo>
                  <a:lnTo>
                    <a:pt x="101" y="472"/>
                  </a:lnTo>
                  <a:lnTo>
                    <a:pt x="34" y="640"/>
                  </a:lnTo>
                  <a:lnTo>
                    <a:pt x="0" y="741"/>
                  </a:lnTo>
                  <a:lnTo>
                    <a:pt x="0" y="808"/>
                  </a:lnTo>
                  <a:lnTo>
                    <a:pt x="34" y="842"/>
                  </a:lnTo>
                  <a:lnTo>
                    <a:pt x="68" y="842"/>
                  </a:lnTo>
                  <a:lnTo>
                    <a:pt x="169" y="775"/>
                  </a:lnTo>
                  <a:lnTo>
                    <a:pt x="202" y="707"/>
                  </a:lnTo>
                  <a:lnTo>
                    <a:pt x="371" y="707"/>
                  </a:lnTo>
                  <a:lnTo>
                    <a:pt x="438" y="842"/>
                  </a:lnTo>
                  <a:lnTo>
                    <a:pt x="472" y="876"/>
                  </a:lnTo>
                  <a:lnTo>
                    <a:pt x="505" y="876"/>
                  </a:lnTo>
                  <a:lnTo>
                    <a:pt x="573" y="842"/>
                  </a:lnTo>
                  <a:lnTo>
                    <a:pt x="573" y="808"/>
                  </a:lnTo>
                  <a:lnTo>
                    <a:pt x="573" y="674"/>
                  </a:lnTo>
                  <a:lnTo>
                    <a:pt x="573" y="640"/>
                  </a:lnTo>
                  <a:lnTo>
                    <a:pt x="606" y="606"/>
                  </a:lnTo>
                  <a:lnTo>
                    <a:pt x="573" y="573"/>
                  </a:lnTo>
                  <a:lnTo>
                    <a:pt x="539" y="573"/>
                  </a:lnTo>
                  <a:lnTo>
                    <a:pt x="505" y="438"/>
                  </a:lnTo>
                  <a:lnTo>
                    <a:pt x="371" y="68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>
              <a:defPPr>
                <a:defRPr lang="en-US"/>
              </a:defPPr>
              <a:lvl1pPr marL="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286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29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571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715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857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00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81" name="Google Shape;981;p6"/>
            <p:cNvSpPr/>
            <p:nvPr>
              <p:custDataLst>
                <p:tags r:id="rId138"/>
              </p:custDataLst>
            </p:nvPr>
          </p:nvSpPr>
          <p:spPr>
            <a:xfrm>
              <a:off x="3935400" y="2971125"/>
              <a:ext cx="61475" cy="67350"/>
            </a:xfrm>
            <a:custGeom>
              <a:avLst/>
              <a:gdLst/>
              <a:ahLst/>
              <a:cxnLst/>
              <a:rect l="l" t="t" r="r" b="b"/>
              <a:pathLst>
                <a:path w="2459" h="2694" extrusionOk="0">
                  <a:moveTo>
                    <a:pt x="2290" y="236"/>
                  </a:moveTo>
                  <a:lnTo>
                    <a:pt x="2223" y="741"/>
                  </a:lnTo>
                  <a:lnTo>
                    <a:pt x="2189" y="1280"/>
                  </a:lnTo>
                  <a:lnTo>
                    <a:pt x="2223" y="1818"/>
                  </a:lnTo>
                  <a:lnTo>
                    <a:pt x="2290" y="2323"/>
                  </a:lnTo>
                  <a:lnTo>
                    <a:pt x="2290" y="2357"/>
                  </a:lnTo>
                  <a:lnTo>
                    <a:pt x="1819" y="2357"/>
                  </a:lnTo>
                  <a:lnTo>
                    <a:pt x="1347" y="2391"/>
                  </a:lnTo>
                  <a:lnTo>
                    <a:pt x="371" y="2391"/>
                  </a:lnTo>
                  <a:lnTo>
                    <a:pt x="270" y="1313"/>
                  </a:lnTo>
                  <a:lnTo>
                    <a:pt x="169" y="270"/>
                  </a:lnTo>
                  <a:lnTo>
                    <a:pt x="708" y="303"/>
                  </a:lnTo>
                  <a:lnTo>
                    <a:pt x="1213" y="303"/>
                  </a:lnTo>
                  <a:lnTo>
                    <a:pt x="2290" y="236"/>
                  </a:lnTo>
                  <a:close/>
                  <a:moveTo>
                    <a:pt x="2290" y="0"/>
                  </a:moveTo>
                  <a:lnTo>
                    <a:pt x="1751" y="34"/>
                  </a:lnTo>
                  <a:lnTo>
                    <a:pt x="1213" y="68"/>
                  </a:lnTo>
                  <a:lnTo>
                    <a:pt x="674" y="68"/>
                  </a:lnTo>
                  <a:lnTo>
                    <a:pt x="135" y="101"/>
                  </a:lnTo>
                  <a:lnTo>
                    <a:pt x="102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1" y="236"/>
                  </a:lnTo>
                  <a:lnTo>
                    <a:pt x="1" y="842"/>
                  </a:lnTo>
                  <a:lnTo>
                    <a:pt x="1" y="1448"/>
                  </a:lnTo>
                  <a:lnTo>
                    <a:pt x="68" y="2054"/>
                  </a:lnTo>
                  <a:lnTo>
                    <a:pt x="169" y="2626"/>
                  </a:lnTo>
                  <a:lnTo>
                    <a:pt x="236" y="2694"/>
                  </a:lnTo>
                  <a:lnTo>
                    <a:pt x="304" y="2694"/>
                  </a:lnTo>
                  <a:lnTo>
                    <a:pt x="371" y="2660"/>
                  </a:lnTo>
                  <a:lnTo>
                    <a:pt x="405" y="2593"/>
                  </a:lnTo>
                  <a:lnTo>
                    <a:pt x="371" y="2525"/>
                  </a:lnTo>
                  <a:lnTo>
                    <a:pt x="842" y="2593"/>
                  </a:lnTo>
                  <a:lnTo>
                    <a:pt x="1347" y="2626"/>
                  </a:lnTo>
                  <a:lnTo>
                    <a:pt x="1819" y="2593"/>
                  </a:lnTo>
                  <a:lnTo>
                    <a:pt x="2054" y="2559"/>
                  </a:lnTo>
                  <a:lnTo>
                    <a:pt x="2290" y="2525"/>
                  </a:lnTo>
                  <a:lnTo>
                    <a:pt x="2324" y="2458"/>
                  </a:lnTo>
                  <a:lnTo>
                    <a:pt x="2324" y="2391"/>
                  </a:lnTo>
                  <a:lnTo>
                    <a:pt x="2357" y="2424"/>
                  </a:lnTo>
                  <a:lnTo>
                    <a:pt x="2391" y="2424"/>
                  </a:lnTo>
                  <a:lnTo>
                    <a:pt x="2425" y="2391"/>
                  </a:lnTo>
                  <a:lnTo>
                    <a:pt x="2458" y="2323"/>
                  </a:lnTo>
                  <a:lnTo>
                    <a:pt x="2458" y="1818"/>
                  </a:lnTo>
                  <a:lnTo>
                    <a:pt x="2458" y="1246"/>
                  </a:lnTo>
                  <a:lnTo>
                    <a:pt x="2425" y="707"/>
                  </a:lnTo>
                  <a:lnTo>
                    <a:pt x="2357" y="202"/>
                  </a:lnTo>
                  <a:lnTo>
                    <a:pt x="2391" y="135"/>
                  </a:lnTo>
                  <a:lnTo>
                    <a:pt x="2391" y="68"/>
                  </a:lnTo>
                  <a:lnTo>
                    <a:pt x="2357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>
              <a:defPPr>
                <a:defRPr lang="en-US"/>
              </a:defPPr>
              <a:lvl1pPr marL="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286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29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571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715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857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00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82" name="Google Shape;982;p6"/>
            <p:cNvSpPr/>
            <p:nvPr>
              <p:custDataLst>
                <p:tags r:id="rId139"/>
              </p:custDataLst>
            </p:nvPr>
          </p:nvSpPr>
          <p:spPr>
            <a:xfrm>
              <a:off x="4085225" y="3125150"/>
              <a:ext cx="19375" cy="19375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674" y="0"/>
                  </a:moveTo>
                  <a:lnTo>
                    <a:pt x="505" y="135"/>
                  </a:lnTo>
                  <a:lnTo>
                    <a:pt x="371" y="236"/>
                  </a:lnTo>
                  <a:lnTo>
                    <a:pt x="169" y="135"/>
                  </a:lnTo>
                  <a:lnTo>
                    <a:pt x="135" y="101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101" y="236"/>
                  </a:lnTo>
                  <a:lnTo>
                    <a:pt x="236" y="371"/>
                  </a:lnTo>
                  <a:lnTo>
                    <a:pt x="135" y="472"/>
                  </a:lnTo>
                  <a:lnTo>
                    <a:pt x="68" y="573"/>
                  </a:lnTo>
                  <a:lnTo>
                    <a:pt x="34" y="606"/>
                  </a:lnTo>
                  <a:lnTo>
                    <a:pt x="0" y="674"/>
                  </a:lnTo>
                  <a:lnTo>
                    <a:pt x="34" y="741"/>
                  </a:lnTo>
                  <a:lnTo>
                    <a:pt x="101" y="775"/>
                  </a:lnTo>
                  <a:lnTo>
                    <a:pt x="202" y="707"/>
                  </a:lnTo>
                  <a:lnTo>
                    <a:pt x="270" y="640"/>
                  </a:lnTo>
                  <a:lnTo>
                    <a:pt x="404" y="472"/>
                  </a:lnTo>
                  <a:lnTo>
                    <a:pt x="640" y="573"/>
                  </a:lnTo>
                  <a:lnTo>
                    <a:pt x="741" y="539"/>
                  </a:lnTo>
                  <a:lnTo>
                    <a:pt x="775" y="472"/>
                  </a:lnTo>
                  <a:lnTo>
                    <a:pt x="775" y="404"/>
                  </a:lnTo>
                  <a:lnTo>
                    <a:pt x="707" y="371"/>
                  </a:lnTo>
                  <a:lnTo>
                    <a:pt x="539" y="337"/>
                  </a:lnTo>
                  <a:lnTo>
                    <a:pt x="606" y="270"/>
                  </a:lnTo>
                  <a:lnTo>
                    <a:pt x="707" y="34"/>
                  </a:lnTo>
                  <a:lnTo>
                    <a:pt x="70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>
              <a:defPPr>
                <a:defRPr lang="en-US"/>
              </a:defPPr>
              <a:lvl1pPr marL="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286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29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571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715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857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00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83" name="Google Shape;983;p6"/>
            <p:cNvSpPr/>
            <p:nvPr>
              <p:custDataLst>
                <p:tags r:id="rId140"/>
              </p:custDataLst>
            </p:nvPr>
          </p:nvSpPr>
          <p:spPr>
            <a:xfrm>
              <a:off x="4075975" y="2966900"/>
              <a:ext cx="63975" cy="60625"/>
            </a:xfrm>
            <a:custGeom>
              <a:avLst/>
              <a:gdLst/>
              <a:ahLst/>
              <a:cxnLst/>
              <a:rect l="l" t="t" r="r" b="b"/>
              <a:pathLst>
                <a:path w="2559" h="2425" extrusionOk="0">
                  <a:moveTo>
                    <a:pt x="168" y="169"/>
                  </a:moveTo>
                  <a:lnTo>
                    <a:pt x="370" y="270"/>
                  </a:lnTo>
                  <a:lnTo>
                    <a:pt x="572" y="304"/>
                  </a:lnTo>
                  <a:lnTo>
                    <a:pt x="1010" y="270"/>
                  </a:lnTo>
                  <a:lnTo>
                    <a:pt x="1650" y="304"/>
                  </a:lnTo>
                  <a:lnTo>
                    <a:pt x="2290" y="338"/>
                  </a:lnTo>
                  <a:lnTo>
                    <a:pt x="2290" y="708"/>
                  </a:lnTo>
                  <a:lnTo>
                    <a:pt x="2323" y="1078"/>
                  </a:lnTo>
                  <a:lnTo>
                    <a:pt x="2323" y="1583"/>
                  </a:lnTo>
                  <a:lnTo>
                    <a:pt x="2323" y="1853"/>
                  </a:lnTo>
                  <a:lnTo>
                    <a:pt x="2391" y="2088"/>
                  </a:lnTo>
                  <a:lnTo>
                    <a:pt x="2357" y="2088"/>
                  </a:lnTo>
                  <a:lnTo>
                    <a:pt x="1313" y="2122"/>
                  </a:lnTo>
                  <a:lnTo>
                    <a:pt x="808" y="2156"/>
                  </a:lnTo>
                  <a:lnTo>
                    <a:pt x="539" y="2189"/>
                  </a:lnTo>
                  <a:lnTo>
                    <a:pt x="303" y="2223"/>
                  </a:lnTo>
                  <a:lnTo>
                    <a:pt x="236" y="1718"/>
                  </a:lnTo>
                  <a:lnTo>
                    <a:pt x="236" y="1213"/>
                  </a:lnTo>
                  <a:lnTo>
                    <a:pt x="269" y="708"/>
                  </a:lnTo>
                  <a:lnTo>
                    <a:pt x="236" y="439"/>
                  </a:lnTo>
                  <a:lnTo>
                    <a:pt x="202" y="304"/>
                  </a:lnTo>
                  <a:lnTo>
                    <a:pt x="168" y="169"/>
                  </a:lnTo>
                  <a:close/>
                  <a:moveTo>
                    <a:pt x="2357" y="1"/>
                  </a:moveTo>
                  <a:lnTo>
                    <a:pt x="2357" y="35"/>
                  </a:lnTo>
                  <a:lnTo>
                    <a:pt x="2323" y="136"/>
                  </a:lnTo>
                  <a:lnTo>
                    <a:pt x="1751" y="68"/>
                  </a:lnTo>
                  <a:lnTo>
                    <a:pt x="1178" y="68"/>
                  </a:lnTo>
                  <a:lnTo>
                    <a:pt x="640" y="35"/>
                  </a:lnTo>
                  <a:lnTo>
                    <a:pt x="404" y="68"/>
                  </a:lnTo>
                  <a:lnTo>
                    <a:pt x="269" y="102"/>
                  </a:lnTo>
                  <a:lnTo>
                    <a:pt x="168" y="169"/>
                  </a:lnTo>
                  <a:lnTo>
                    <a:pt x="135" y="169"/>
                  </a:lnTo>
                  <a:lnTo>
                    <a:pt x="67" y="338"/>
                  </a:lnTo>
                  <a:lnTo>
                    <a:pt x="34" y="506"/>
                  </a:lnTo>
                  <a:lnTo>
                    <a:pt x="0" y="876"/>
                  </a:lnTo>
                  <a:lnTo>
                    <a:pt x="34" y="1583"/>
                  </a:lnTo>
                  <a:lnTo>
                    <a:pt x="34" y="1819"/>
                  </a:lnTo>
                  <a:lnTo>
                    <a:pt x="34" y="2055"/>
                  </a:lnTo>
                  <a:lnTo>
                    <a:pt x="34" y="2189"/>
                  </a:lnTo>
                  <a:lnTo>
                    <a:pt x="67" y="2290"/>
                  </a:lnTo>
                  <a:lnTo>
                    <a:pt x="135" y="2358"/>
                  </a:lnTo>
                  <a:lnTo>
                    <a:pt x="236" y="2425"/>
                  </a:lnTo>
                  <a:lnTo>
                    <a:pt x="303" y="2425"/>
                  </a:lnTo>
                  <a:lnTo>
                    <a:pt x="303" y="2358"/>
                  </a:lnTo>
                  <a:lnTo>
                    <a:pt x="572" y="2391"/>
                  </a:lnTo>
                  <a:lnTo>
                    <a:pt x="808" y="2425"/>
                  </a:lnTo>
                  <a:lnTo>
                    <a:pt x="1347" y="2391"/>
                  </a:lnTo>
                  <a:lnTo>
                    <a:pt x="2357" y="2324"/>
                  </a:lnTo>
                  <a:lnTo>
                    <a:pt x="2424" y="2290"/>
                  </a:lnTo>
                  <a:lnTo>
                    <a:pt x="2492" y="2324"/>
                  </a:lnTo>
                  <a:lnTo>
                    <a:pt x="2525" y="2324"/>
                  </a:lnTo>
                  <a:lnTo>
                    <a:pt x="2525" y="2290"/>
                  </a:lnTo>
                  <a:lnTo>
                    <a:pt x="2559" y="2021"/>
                  </a:lnTo>
                  <a:lnTo>
                    <a:pt x="2559" y="1752"/>
                  </a:lnTo>
                  <a:lnTo>
                    <a:pt x="2525" y="1247"/>
                  </a:lnTo>
                  <a:lnTo>
                    <a:pt x="2492" y="641"/>
                  </a:lnTo>
                  <a:lnTo>
                    <a:pt x="2492" y="338"/>
                  </a:lnTo>
                  <a:lnTo>
                    <a:pt x="2458" y="35"/>
                  </a:lnTo>
                  <a:lnTo>
                    <a:pt x="24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>
              <a:defPPr>
                <a:defRPr lang="en-US"/>
              </a:defPPr>
              <a:lvl1pPr marL="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286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29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571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715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857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00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84" name="Google Shape;984;p6"/>
            <p:cNvSpPr/>
            <p:nvPr>
              <p:custDataLst>
                <p:tags r:id="rId141"/>
              </p:custDataLst>
            </p:nvPr>
          </p:nvSpPr>
          <p:spPr>
            <a:xfrm>
              <a:off x="4101225" y="2991325"/>
              <a:ext cx="16000" cy="19375"/>
            </a:xfrm>
            <a:custGeom>
              <a:avLst/>
              <a:gdLst/>
              <a:ahLst/>
              <a:cxnLst/>
              <a:rect l="l" t="t" r="r" b="b"/>
              <a:pathLst>
                <a:path w="640" h="775" extrusionOk="0">
                  <a:moveTo>
                    <a:pt x="101" y="0"/>
                  </a:moveTo>
                  <a:lnTo>
                    <a:pt x="67" y="34"/>
                  </a:lnTo>
                  <a:lnTo>
                    <a:pt x="34" y="337"/>
                  </a:lnTo>
                  <a:lnTo>
                    <a:pt x="34" y="606"/>
                  </a:lnTo>
                  <a:lnTo>
                    <a:pt x="67" y="640"/>
                  </a:lnTo>
                  <a:lnTo>
                    <a:pt x="67" y="674"/>
                  </a:lnTo>
                  <a:lnTo>
                    <a:pt x="0" y="674"/>
                  </a:lnTo>
                  <a:lnTo>
                    <a:pt x="0" y="707"/>
                  </a:lnTo>
                  <a:lnTo>
                    <a:pt x="168" y="775"/>
                  </a:lnTo>
                  <a:lnTo>
                    <a:pt x="370" y="775"/>
                  </a:lnTo>
                  <a:lnTo>
                    <a:pt x="505" y="741"/>
                  </a:lnTo>
                  <a:lnTo>
                    <a:pt x="573" y="707"/>
                  </a:lnTo>
                  <a:lnTo>
                    <a:pt x="640" y="674"/>
                  </a:lnTo>
                  <a:lnTo>
                    <a:pt x="640" y="640"/>
                  </a:lnTo>
                  <a:lnTo>
                    <a:pt x="606" y="606"/>
                  </a:lnTo>
                  <a:lnTo>
                    <a:pt x="539" y="573"/>
                  </a:lnTo>
                  <a:lnTo>
                    <a:pt x="472" y="606"/>
                  </a:lnTo>
                  <a:lnTo>
                    <a:pt x="337" y="640"/>
                  </a:lnTo>
                  <a:lnTo>
                    <a:pt x="168" y="674"/>
                  </a:lnTo>
                  <a:lnTo>
                    <a:pt x="168" y="606"/>
                  </a:lnTo>
                  <a:lnTo>
                    <a:pt x="168" y="371"/>
                  </a:lnTo>
                  <a:lnTo>
                    <a:pt x="236" y="404"/>
                  </a:lnTo>
                  <a:lnTo>
                    <a:pt x="472" y="404"/>
                  </a:lnTo>
                  <a:lnTo>
                    <a:pt x="505" y="337"/>
                  </a:lnTo>
                  <a:lnTo>
                    <a:pt x="505" y="303"/>
                  </a:lnTo>
                  <a:lnTo>
                    <a:pt x="472" y="236"/>
                  </a:lnTo>
                  <a:lnTo>
                    <a:pt x="202" y="236"/>
                  </a:lnTo>
                  <a:lnTo>
                    <a:pt x="168" y="270"/>
                  </a:lnTo>
                  <a:lnTo>
                    <a:pt x="135" y="34"/>
                  </a:lnTo>
                  <a:lnTo>
                    <a:pt x="101" y="34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>
              <a:defPPr>
                <a:defRPr lang="en-US"/>
              </a:defPPr>
              <a:lvl1pPr marL="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286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29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571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715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857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00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85" name="Google Shape;985;p6"/>
            <p:cNvSpPr/>
            <p:nvPr>
              <p:custDataLst>
                <p:tags r:id="rId142"/>
              </p:custDataLst>
            </p:nvPr>
          </p:nvSpPr>
          <p:spPr>
            <a:xfrm>
              <a:off x="4046500" y="3060350"/>
              <a:ext cx="15175" cy="21900"/>
            </a:xfrm>
            <a:custGeom>
              <a:avLst/>
              <a:gdLst/>
              <a:ahLst/>
              <a:cxnLst/>
              <a:rect l="l" t="t" r="r" b="b"/>
              <a:pathLst>
                <a:path w="607" h="876" extrusionOk="0">
                  <a:moveTo>
                    <a:pt x="371" y="0"/>
                  </a:moveTo>
                  <a:lnTo>
                    <a:pt x="304" y="34"/>
                  </a:lnTo>
                  <a:lnTo>
                    <a:pt x="169" y="67"/>
                  </a:lnTo>
                  <a:lnTo>
                    <a:pt x="102" y="135"/>
                  </a:lnTo>
                  <a:lnTo>
                    <a:pt x="102" y="168"/>
                  </a:lnTo>
                  <a:lnTo>
                    <a:pt x="68" y="269"/>
                  </a:lnTo>
                  <a:lnTo>
                    <a:pt x="68" y="337"/>
                  </a:lnTo>
                  <a:lnTo>
                    <a:pt x="135" y="438"/>
                  </a:lnTo>
                  <a:lnTo>
                    <a:pt x="270" y="505"/>
                  </a:lnTo>
                  <a:lnTo>
                    <a:pt x="405" y="539"/>
                  </a:lnTo>
                  <a:lnTo>
                    <a:pt x="405" y="606"/>
                  </a:lnTo>
                  <a:lnTo>
                    <a:pt x="337" y="673"/>
                  </a:lnTo>
                  <a:lnTo>
                    <a:pt x="304" y="707"/>
                  </a:lnTo>
                  <a:lnTo>
                    <a:pt x="236" y="673"/>
                  </a:lnTo>
                  <a:lnTo>
                    <a:pt x="135" y="640"/>
                  </a:lnTo>
                  <a:lnTo>
                    <a:pt x="34" y="640"/>
                  </a:lnTo>
                  <a:lnTo>
                    <a:pt x="1" y="673"/>
                  </a:lnTo>
                  <a:lnTo>
                    <a:pt x="1" y="741"/>
                  </a:lnTo>
                  <a:lnTo>
                    <a:pt x="34" y="774"/>
                  </a:lnTo>
                  <a:lnTo>
                    <a:pt x="135" y="842"/>
                  </a:lnTo>
                  <a:lnTo>
                    <a:pt x="236" y="875"/>
                  </a:lnTo>
                  <a:lnTo>
                    <a:pt x="337" y="875"/>
                  </a:lnTo>
                  <a:lnTo>
                    <a:pt x="438" y="808"/>
                  </a:lnTo>
                  <a:lnTo>
                    <a:pt x="539" y="741"/>
                  </a:lnTo>
                  <a:lnTo>
                    <a:pt x="573" y="640"/>
                  </a:lnTo>
                  <a:lnTo>
                    <a:pt x="607" y="539"/>
                  </a:lnTo>
                  <a:lnTo>
                    <a:pt x="573" y="438"/>
                  </a:lnTo>
                  <a:lnTo>
                    <a:pt x="539" y="404"/>
                  </a:lnTo>
                  <a:lnTo>
                    <a:pt x="472" y="370"/>
                  </a:lnTo>
                  <a:lnTo>
                    <a:pt x="337" y="337"/>
                  </a:lnTo>
                  <a:lnTo>
                    <a:pt x="304" y="303"/>
                  </a:lnTo>
                  <a:lnTo>
                    <a:pt x="270" y="269"/>
                  </a:lnTo>
                  <a:lnTo>
                    <a:pt x="270" y="202"/>
                  </a:lnTo>
                  <a:lnTo>
                    <a:pt x="337" y="168"/>
                  </a:lnTo>
                  <a:lnTo>
                    <a:pt x="506" y="168"/>
                  </a:lnTo>
                  <a:lnTo>
                    <a:pt x="506" y="135"/>
                  </a:lnTo>
                  <a:lnTo>
                    <a:pt x="472" y="67"/>
                  </a:lnTo>
                  <a:lnTo>
                    <a:pt x="438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>
              <a:defPPr>
                <a:defRPr lang="en-US"/>
              </a:defPPr>
              <a:lvl1pPr marL="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286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29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571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715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857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00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86" name="Google Shape;986;p6"/>
            <p:cNvSpPr/>
            <p:nvPr>
              <p:custDataLst>
                <p:tags r:id="rId143"/>
              </p:custDataLst>
            </p:nvPr>
          </p:nvSpPr>
          <p:spPr>
            <a:xfrm>
              <a:off x="4022100" y="3037600"/>
              <a:ext cx="61475" cy="60650"/>
            </a:xfrm>
            <a:custGeom>
              <a:avLst/>
              <a:gdLst/>
              <a:ahLst/>
              <a:cxnLst/>
              <a:rect l="l" t="t" r="r" b="b"/>
              <a:pathLst>
                <a:path w="2459" h="2426" extrusionOk="0">
                  <a:moveTo>
                    <a:pt x="2290" y="203"/>
                  </a:moveTo>
                  <a:lnTo>
                    <a:pt x="2256" y="641"/>
                  </a:lnTo>
                  <a:lnTo>
                    <a:pt x="2256" y="1078"/>
                  </a:lnTo>
                  <a:lnTo>
                    <a:pt x="2222" y="1617"/>
                  </a:lnTo>
                  <a:lnTo>
                    <a:pt x="2222" y="2156"/>
                  </a:lnTo>
                  <a:lnTo>
                    <a:pt x="1953" y="2122"/>
                  </a:lnTo>
                  <a:lnTo>
                    <a:pt x="1684" y="2088"/>
                  </a:lnTo>
                  <a:lnTo>
                    <a:pt x="1145" y="2122"/>
                  </a:lnTo>
                  <a:lnTo>
                    <a:pt x="707" y="2156"/>
                  </a:lnTo>
                  <a:lnTo>
                    <a:pt x="472" y="2156"/>
                  </a:lnTo>
                  <a:lnTo>
                    <a:pt x="270" y="2223"/>
                  </a:lnTo>
                  <a:lnTo>
                    <a:pt x="270" y="1684"/>
                  </a:lnTo>
                  <a:lnTo>
                    <a:pt x="236" y="1179"/>
                  </a:lnTo>
                  <a:lnTo>
                    <a:pt x="202" y="742"/>
                  </a:lnTo>
                  <a:lnTo>
                    <a:pt x="202" y="304"/>
                  </a:lnTo>
                  <a:lnTo>
                    <a:pt x="1246" y="270"/>
                  </a:lnTo>
                  <a:lnTo>
                    <a:pt x="1751" y="237"/>
                  </a:lnTo>
                  <a:lnTo>
                    <a:pt x="2290" y="203"/>
                  </a:lnTo>
                  <a:close/>
                  <a:moveTo>
                    <a:pt x="1751" y="1"/>
                  </a:moveTo>
                  <a:lnTo>
                    <a:pt x="1212" y="35"/>
                  </a:lnTo>
                  <a:lnTo>
                    <a:pt x="169" y="102"/>
                  </a:lnTo>
                  <a:lnTo>
                    <a:pt x="135" y="102"/>
                  </a:lnTo>
                  <a:lnTo>
                    <a:pt x="101" y="136"/>
                  </a:lnTo>
                  <a:lnTo>
                    <a:pt x="68" y="169"/>
                  </a:lnTo>
                  <a:lnTo>
                    <a:pt x="0" y="439"/>
                  </a:lnTo>
                  <a:lnTo>
                    <a:pt x="0" y="742"/>
                  </a:lnTo>
                  <a:lnTo>
                    <a:pt x="34" y="1348"/>
                  </a:lnTo>
                  <a:lnTo>
                    <a:pt x="34" y="1853"/>
                  </a:lnTo>
                  <a:lnTo>
                    <a:pt x="68" y="2122"/>
                  </a:lnTo>
                  <a:lnTo>
                    <a:pt x="101" y="2358"/>
                  </a:lnTo>
                  <a:lnTo>
                    <a:pt x="135" y="2391"/>
                  </a:lnTo>
                  <a:lnTo>
                    <a:pt x="169" y="2425"/>
                  </a:lnTo>
                  <a:lnTo>
                    <a:pt x="202" y="2425"/>
                  </a:lnTo>
                  <a:lnTo>
                    <a:pt x="236" y="2391"/>
                  </a:lnTo>
                  <a:lnTo>
                    <a:pt x="775" y="2391"/>
                  </a:lnTo>
                  <a:lnTo>
                    <a:pt x="1313" y="2358"/>
                  </a:lnTo>
                  <a:lnTo>
                    <a:pt x="1785" y="2358"/>
                  </a:lnTo>
                  <a:lnTo>
                    <a:pt x="2020" y="2324"/>
                  </a:lnTo>
                  <a:lnTo>
                    <a:pt x="2256" y="2290"/>
                  </a:lnTo>
                  <a:lnTo>
                    <a:pt x="2256" y="2257"/>
                  </a:lnTo>
                  <a:lnTo>
                    <a:pt x="2323" y="2290"/>
                  </a:lnTo>
                  <a:lnTo>
                    <a:pt x="2357" y="2257"/>
                  </a:lnTo>
                  <a:lnTo>
                    <a:pt x="2391" y="2223"/>
                  </a:lnTo>
                  <a:lnTo>
                    <a:pt x="2424" y="1954"/>
                  </a:lnTo>
                  <a:lnTo>
                    <a:pt x="2458" y="1651"/>
                  </a:lnTo>
                  <a:lnTo>
                    <a:pt x="2458" y="1045"/>
                  </a:lnTo>
                  <a:lnTo>
                    <a:pt x="2458" y="573"/>
                  </a:lnTo>
                  <a:lnTo>
                    <a:pt x="2424" y="338"/>
                  </a:lnTo>
                  <a:lnTo>
                    <a:pt x="2357" y="102"/>
                  </a:lnTo>
                  <a:lnTo>
                    <a:pt x="2357" y="35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>
              <a:defPPr>
                <a:defRPr lang="en-US"/>
              </a:defPPr>
              <a:lvl1pPr marL="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286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29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571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715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857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00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87" name="Google Shape;987;p6"/>
            <p:cNvSpPr/>
            <p:nvPr>
              <p:custDataLst>
                <p:tags r:id="rId144"/>
              </p:custDataLst>
            </p:nvPr>
          </p:nvSpPr>
          <p:spPr>
            <a:xfrm>
              <a:off x="4972375" y="2979525"/>
              <a:ext cx="17700" cy="9300"/>
            </a:xfrm>
            <a:custGeom>
              <a:avLst/>
              <a:gdLst/>
              <a:ahLst/>
              <a:cxnLst/>
              <a:rect l="l" t="t" r="r" b="b"/>
              <a:pathLst>
                <a:path w="708" h="372" extrusionOk="0">
                  <a:moveTo>
                    <a:pt x="169" y="1"/>
                  </a:moveTo>
                  <a:lnTo>
                    <a:pt x="34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34" y="203"/>
                  </a:lnTo>
                  <a:lnTo>
                    <a:pt x="135" y="270"/>
                  </a:lnTo>
                  <a:lnTo>
                    <a:pt x="236" y="304"/>
                  </a:lnTo>
                  <a:lnTo>
                    <a:pt x="506" y="371"/>
                  </a:lnTo>
                  <a:lnTo>
                    <a:pt x="640" y="371"/>
                  </a:lnTo>
                  <a:lnTo>
                    <a:pt x="674" y="338"/>
                  </a:lnTo>
                  <a:lnTo>
                    <a:pt x="708" y="270"/>
                  </a:lnTo>
                  <a:lnTo>
                    <a:pt x="708" y="203"/>
                  </a:lnTo>
                  <a:lnTo>
                    <a:pt x="674" y="169"/>
                  </a:lnTo>
                  <a:lnTo>
                    <a:pt x="640" y="102"/>
                  </a:lnTo>
                  <a:lnTo>
                    <a:pt x="573" y="68"/>
                  </a:lnTo>
                  <a:lnTo>
                    <a:pt x="30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>
              <a:defPPr>
                <a:defRPr lang="en-US"/>
              </a:defPPr>
              <a:lvl1pPr marL="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286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29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571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715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857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00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88" name="Google Shape;988;p6"/>
            <p:cNvSpPr/>
            <p:nvPr>
              <p:custDataLst>
                <p:tags r:id="rId145"/>
              </p:custDataLst>
            </p:nvPr>
          </p:nvSpPr>
          <p:spPr>
            <a:xfrm>
              <a:off x="4949650" y="2944175"/>
              <a:ext cx="274425" cy="118725"/>
            </a:xfrm>
            <a:custGeom>
              <a:avLst/>
              <a:gdLst/>
              <a:ahLst/>
              <a:cxnLst/>
              <a:rect l="l" t="t" r="r" b="b"/>
              <a:pathLst>
                <a:path w="10977" h="4749" extrusionOk="0">
                  <a:moveTo>
                    <a:pt x="438" y="843"/>
                  </a:moveTo>
                  <a:lnTo>
                    <a:pt x="674" y="910"/>
                  </a:lnTo>
                  <a:lnTo>
                    <a:pt x="876" y="977"/>
                  </a:lnTo>
                  <a:lnTo>
                    <a:pt x="1145" y="944"/>
                  </a:lnTo>
                  <a:lnTo>
                    <a:pt x="1415" y="944"/>
                  </a:lnTo>
                  <a:lnTo>
                    <a:pt x="1684" y="977"/>
                  </a:lnTo>
                  <a:lnTo>
                    <a:pt x="1920" y="1078"/>
                  </a:lnTo>
                  <a:lnTo>
                    <a:pt x="1852" y="1651"/>
                  </a:lnTo>
                  <a:lnTo>
                    <a:pt x="1718" y="2829"/>
                  </a:lnTo>
                  <a:lnTo>
                    <a:pt x="1482" y="2762"/>
                  </a:lnTo>
                  <a:lnTo>
                    <a:pt x="1280" y="2694"/>
                  </a:lnTo>
                  <a:lnTo>
                    <a:pt x="1044" y="2627"/>
                  </a:lnTo>
                  <a:lnTo>
                    <a:pt x="809" y="2560"/>
                  </a:lnTo>
                  <a:lnTo>
                    <a:pt x="573" y="2560"/>
                  </a:lnTo>
                  <a:lnTo>
                    <a:pt x="304" y="2526"/>
                  </a:lnTo>
                  <a:lnTo>
                    <a:pt x="236" y="2526"/>
                  </a:lnTo>
                  <a:lnTo>
                    <a:pt x="270" y="2257"/>
                  </a:lnTo>
                  <a:lnTo>
                    <a:pt x="304" y="1987"/>
                  </a:lnTo>
                  <a:lnTo>
                    <a:pt x="371" y="1449"/>
                  </a:lnTo>
                  <a:lnTo>
                    <a:pt x="438" y="1146"/>
                  </a:lnTo>
                  <a:lnTo>
                    <a:pt x="438" y="977"/>
                  </a:lnTo>
                  <a:lnTo>
                    <a:pt x="438" y="843"/>
                  </a:lnTo>
                  <a:close/>
                  <a:moveTo>
                    <a:pt x="3031" y="236"/>
                  </a:moveTo>
                  <a:lnTo>
                    <a:pt x="3367" y="337"/>
                  </a:lnTo>
                  <a:lnTo>
                    <a:pt x="3704" y="405"/>
                  </a:lnTo>
                  <a:lnTo>
                    <a:pt x="4377" y="438"/>
                  </a:lnTo>
                  <a:lnTo>
                    <a:pt x="6229" y="607"/>
                  </a:lnTo>
                  <a:lnTo>
                    <a:pt x="7980" y="775"/>
                  </a:lnTo>
                  <a:lnTo>
                    <a:pt x="9697" y="977"/>
                  </a:lnTo>
                  <a:lnTo>
                    <a:pt x="9764" y="977"/>
                  </a:lnTo>
                  <a:lnTo>
                    <a:pt x="9933" y="1045"/>
                  </a:lnTo>
                  <a:lnTo>
                    <a:pt x="10067" y="1146"/>
                  </a:lnTo>
                  <a:lnTo>
                    <a:pt x="10303" y="1381"/>
                  </a:lnTo>
                  <a:lnTo>
                    <a:pt x="10471" y="1583"/>
                  </a:lnTo>
                  <a:lnTo>
                    <a:pt x="10572" y="1752"/>
                  </a:lnTo>
                  <a:lnTo>
                    <a:pt x="10640" y="1920"/>
                  </a:lnTo>
                  <a:lnTo>
                    <a:pt x="10707" y="2088"/>
                  </a:lnTo>
                  <a:lnTo>
                    <a:pt x="10741" y="2290"/>
                  </a:lnTo>
                  <a:lnTo>
                    <a:pt x="10741" y="2492"/>
                  </a:lnTo>
                  <a:lnTo>
                    <a:pt x="10673" y="2964"/>
                  </a:lnTo>
                  <a:lnTo>
                    <a:pt x="10640" y="3199"/>
                  </a:lnTo>
                  <a:lnTo>
                    <a:pt x="10572" y="3435"/>
                  </a:lnTo>
                  <a:lnTo>
                    <a:pt x="10471" y="3671"/>
                  </a:lnTo>
                  <a:lnTo>
                    <a:pt x="10337" y="3873"/>
                  </a:lnTo>
                  <a:lnTo>
                    <a:pt x="10202" y="4041"/>
                  </a:lnTo>
                  <a:lnTo>
                    <a:pt x="10067" y="4209"/>
                  </a:lnTo>
                  <a:lnTo>
                    <a:pt x="9865" y="4344"/>
                  </a:lnTo>
                  <a:lnTo>
                    <a:pt x="9663" y="4445"/>
                  </a:lnTo>
                  <a:lnTo>
                    <a:pt x="8687" y="4445"/>
                  </a:lnTo>
                  <a:lnTo>
                    <a:pt x="8249" y="4378"/>
                  </a:lnTo>
                  <a:lnTo>
                    <a:pt x="7778" y="4310"/>
                  </a:lnTo>
                  <a:lnTo>
                    <a:pt x="6902" y="4176"/>
                  </a:lnTo>
                  <a:lnTo>
                    <a:pt x="5993" y="4041"/>
                  </a:lnTo>
                  <a:lnTo>
                    <a:pt x="5118" y="3940"/>
                  </a:lnTo>
                  <a:lnTo>
                    <a:pt x="4243" y="3839"/>
                  </a:lnTo>
                  <a:lnTo>
                    <a:pt x="2896" y="3839"/>
                  </a:lnTo>
                  <a:lnTo>
                    <a:pt x="2492" y="3873"/>
                  </a:lnTo>
                  <a:lnTo>
                    <a:pt x="2458" y="3805"/>
                  </a:lnTo>
                  <a:lnTo>
                    <a:pt x="2391" y="3704"/>
                  </a:lnTo>
                  <a:lnTo>
                    <a:pt x="2256" y="3570"/>
                  </a:lnTo>
                  <a:lnTo>
                    <a:pt x="2088" y="3368"/>
                  </a:lnTo>
                  <a:lnTo>
                    <a:pt x="1987" y="3267"/>
                  </a:lnTo>
                  <a:lnTo>
                    <a:pt x="1920" y="3132"/>
                  </a:lnTo>
                  <a:lnTo>
                    <a:pt x="1886" y="3132"/>
                  </a:lnTo>
                  <a:lnTo>
                    <a:pt x="2021" y="1853"/>
                  </a:lnTo>
                  <a:lnTo>
                    <a:pt x="2054" y="1482"/>
                  </a:lnTo>
                  <a:lnTo>
                    <a:pt x="2122" y="1078"/>
                  </a:lnTo>
                  <a:lnTo>
                    <a:pt x="2122" y="1011"/>
                  </a:lnTo>
                  <a:lnTo>
                    <a:pt x="2122" y="910"/>
                  </a:lnTo>
                  <a:lnTo>
                    <a:pt x="2088" y="843"/>
                  </a:lnTo>
                  <a:lnTo>
                    <a:pt x="2256" y="775"/>
                  </a:lnTo>
                  <a:lnTo>
                    <a:pt x="2391" y="708"/>
                  </a:lnTo>
                  <a:lnTo>
                    <a:pt x="2660" y="506"/>
                  </a:lnTo>
                  <a:lnTo>
                    <a:pt x="3031" y="270"/>
                  </a:lnTo>
                  <a:lnTo>
                    <a:pt x="3031" y="236"/>
                  </a:lnTo>
                  <a:close/>
                  <a:moveTo>
                    <a:pt x="2930" y="1"/>
                  </a:moveTo>
                  <a:lnTo>
                    <a:pt x="2862" y="34"/>
                  </a:lnTo>
                  <a:lnTo>
                    <a:pt x="2324" y="405"/>
                  </a:lnTo>
                  <a:lnTo>
                    <a:pt x="2088" y="573"/>
                  </a:lnTo>
                  <a:lnTo>
                    <a:pt x="2021" y="641"/>
                  </a:lnTo>
                  <a:lnTo>
                    <a:pt x="1953" y="775"/>
                  </a:lnTo>
                  <a:lnTo>
                    <a:pt x="1987" y="809"/>
                  </a:lnTo>
                  <a:lnTo>
                    <a:pt x="1987" y="843"/>
                  </a:lnTo>
                  <a:lnTo>
                    <a:pt x="1785" y="742"/>
                  </a:lnTo>
                  <a:lnTo>
                    <a:pt x="1549" y="708"/>
                  </a:lnTo>
                  <a:lnTo>
                    <a:pt x="910" y="708"/>
                  </a:lnTo>
                  <a:lnTo>
                    <a:pt x="741" y="674"/>
                  </a:lnTo>
                  <a:lnTo>
                    <a:pt x="573" y="641"/>
                  </a:lnTo>
                  <a:lnTo>
                    <a:pt x="405" y="674"/>
                  </a:lnTo>
                  <a:lnTo>
                    <a:pt x="405" y="641"/>
                  </a:lnTo>
                  <a:lnTo>
                    <a:pt x="371" y="607"/>
                  </a:lnTo>
                  <a:lnTo>
                    <a:pt x="371" y="641"/>
                  </a:lnTo>
                  <a:lnTo>
                    <a:pt x="270" y="843"/>
                  </a:lnTo>
                  <a:lnTo>
                    <a:pt x="203" y="1078"/>
                  </a:lnTo>
                  <a:lnTo>
                    <a:pt x="102" y="1516"/>
                  </a:lnTo>
                  <a:lnTo>
                    <a:pt x="34" y="2021"/>
                  </a:lnTo>
                  <a:lnTo>
                    <a:pt x="1" y="2290"/>
                  </a:lnTo>
                  <a:lnTo>
                    <a:pt x="1" y="2560"/>
                  </a:lnTo>
                  <a:lnTo>
                    <a:pt x="68" y="2627"/>
                  </a:lnTo>
                  <a:lnTo>
                    <a:pt x="135" y="2661"/>
                  </a:lnTo>
                  <a:lnTo>
                    <a:pt x="203" y="2728"/>
                  </a:lnTo>
                  <a:lnTo>
                    <a:pt x="337" y="2762"/>
                  </a:lnTo>
                  <a:lnTo>
                    <a:pt x="607" y="2795"/>
                  </a:lnTo>
                  <a:lnTo>
                    <a:pt x="876" y="2829"/>
                  </a:lnTo>
                  <a:lnTo>
                    <a:pt x="1145" y="2930"/>
                  </a:lnTo>
                  <a:lnTo>
                    <a:pt x="1415" y="2997"/>
                  </a:lnTo>
                  <a:lnTo>
                    <a:pt x="1718" y="3065"/>
                  </a:lnTo>
                  <a:lnTo>
                    <a:pt x="1684" y="3267"/>
                  </a:lnTo>
                  <a:lnTo>
                    <a:pt x="1684" y="3334"/>
                  </a:lnTo>
                  <a:lnTo>
                    <a:pt x="1718" y="3334"/>
                  </a:lnTo>
                  <a:lnTo>
                    <a:pt x="1785" y="3368"/>
                  </a:lnTo>
                  <a:lnTo>
                    <a:pt x="1920" y="3536"/>
                  </a:lnTo>
                  <a:lnTo>
                    <a:pt x="2155" y="3839"/>
                  </a:lnTo>
                  <a:lnTo>
                    <a:pt x="2256" y="3974"/>
                  </a:lnTo>
                  <a:lnTo>
                    <a:pt x="2324" y="4007"/>
                  </a:lnTo>
                  <a:lnTo>
                    <a:pt x="2458" y="4007"/>
                  </a:lnTo>
                  <a:lnTo>
                    <a:pt x="2930" y="4075"/>
                  </a:lnTo>
                  <a:lnTo>
                    <a:pt x="3401" y="4142"/>
                  </a:lnTo>
                  <a:lnTo>
                    <a:pt x="4344" y="4176"/>
                  </a:lnTo>
                  <a:lnTo>
                    <a:pt x="5253" y="4209"/>
                  </a:lnTo>
                  <a:lnTo>
                    <a:pt x="5724" y="4243"/>
                  </a:lnTo>
                  <a:lnTo>
                    <a:pt x="6195" y="4277"/>
                  </a:lnTo>
                  <a:lnTo>
                    <a:pt x="7711" y="4546"/>
                  </a:lnTo>
                  <a:lnTo>
                    <a:pt x="8451" y="4647"/>
                  </a:lnTo>
                  <a:lnTo>
                    <a:pt x="9192" y="4681"/>
                  </a:lnTo>
                  <a:lnTo>
                    <a:pt x="9226" y="4748"/>
                  </a:lnTo>
                  <a:lnTo>
                    <a:pt x="9495" y="4748"/>
                  </a:lnTo>
                  <a:lnTo>
                    <a:pt x="9697" y="4714"/>
                  </a:lnTo>
                  <a:lnTo>
                    <a:pt x="9865" y="4647"/>
                  </a:lnTo>
                  <a:lnTo>
                    <a:pt x="10034" y="4580"/>
                  </a:lnTo>
                  <a:lnTo>
                    <a:pt x="10168" y="4445"/>
                  </a:lnTo>
                  <a:lnTo>
                    <a:pt x="10303" y="4344"/>
                  </a:lnTo>
                  <a:lnTo>
                    <a:pt x="10505" y="4007"/>
                  </a:lnTo>
                  <a:lnTo>
                    <a:pt x="10707" y="3671"/>
                  </a:lnTo>
                  <a:lnTo>
                    <a:pt x="10808" y="3267"/>
                  </a:lnTo>
                  <a:lnTo>
                    <a:pt x="10909" y="2896"/>
                  </a:lnTo>
                  <a:lnTo>
                    <a:pt x="10976" y="2560"/>
                  </a:lnTo>
                  <a:lnTo>
                    <a:pt x="10976" y="2290"/>
                  </a:lnTo>
                  <a:lnTo>
                    <a:pt x="10943" y="2021"/>
                  </a:lnTo>
                  <a:lnTo>
                    <a:pt x="10842" y="1752"/>
                  </a:lnTo>
                  <a:lnTo>
                    <a:pt x="10673" y="1482"/>
                  </a:lnTo>
                  <a:lnTo>
                    <a:pt x="10505" y="1213"/>
                  </a:lnTo>
                  <a:lnTo>
                    <a:pt x="10303" y="1045"/>
                  </a:lnTo>
                  <a:lnTo>
                    <a:pt x="10168" y="944"/>
                  </a:lnTo>
                  <a:lnTo>
                    <a:pt x="10067" y="910"/>
                  </a:lnTo>
                  <a:lnTo>
                    <a:pt x="9933" y="876"/>
                  </a:lnTo>
                  <a:lnTo>
                    <a:pt x="9798" y="876"/>
                  </a:lnTo>
                  <a:lnTo>
                    <a:pt x="9798" y="775"/>
                  </a:lnTo>
                  <a:lnTo>
                    <a:pt x="9697" y="742"/>
                  </a:lnTo>
                  <a:lnTo>
                    <a:pt x="6229" y="405"/>
                  </a:lnTo>
                  <a:lnTo>
                    <a:pt x="5455" y="304"/>
                  </a:lnTo>
                  <a:lnTo>
                    <a:pt x="4647" y="203"/>
                  </a:lnTo>
                  <a:lnTo>
                    <a:pt x="4243" y="169"/>
                  </a:lnTo>
                  <a:lnTo>
                    <a:pt x="3839" y="135"/>
                  </a:lnTo>
                  <a:lnTo>
                    <a:pt x="3468" y="169"/>
                  </a:lnTo>
                  <a:lnTo>
                    <a:pt x="3098" y="203"/>
                  </a:lnTo>
                  <a:lnTo>
                    <a:pt x="3098" y="102"/>
                  </a:lnTo>
                  <a:lnTo>
                    <a:pt x="3098" y="34"/>
                  </a:lnTo>
                  <a:lnTo>
                    <a:pt x="303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>
              <a:defPPr>
                <a:defRPr lang="en-US"/>
              </a:defPPr>
              <a:lvl1pPr marL="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286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29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571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715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857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00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89" name="Google Shape;989;p6"/>
            <p:cNvSpPr/>
            <p:nvPr>
              <p:custDataLst>
                <p:tags r:id="rId146"/>
              </p:custDataLst>
            </p:nvPr>
          </p:nvSpPr>
          <p:spPr>
            <a:xfrm>
              <a:off x="3969075" y="2891150"/>
              <a:ext cx="5075" cy="8450"/>
            </a:xfrm>
            <a:custGeom>
              <a:avLst/>
              <a:gdLst/>
              <a:ahLst/>
              <a:cxnLst/>
              <a:rect l="l" t="t" r="r" b="b"/>
              <a:pathLst>
                <a:path w="203" h="338" extrusionOk="0">
                  <a:moveTo>
                    <a:pt x="0" y="1"/>
                  </a:moveTo>
                  <a:lnTo>
                    <a:pt x="68" y="270"/>
                  </a:lnTo>
                  <a:lnTo>
                    <a:pt x="101" y="304"/>
                  </a:lnTo>
                  <a:lnTo>
                    <a:pt x="135" y="337"/>
                  </a:lnTo>
                  <a:lnTo>
                    <a:pt x="202" y="304"/>
                  </a:lnTo>
                  <a:lnTo>
                    <a:pt x="202" y="236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>
              <a:defPPr>
                <a:defRPr lang="en-US"/>
              </a:defPPr>
              <a:lvl1pPr marL="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286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29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571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715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857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00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90" name="Google Shape;990;p6"/>
            <p:cNvSpPr/>
            <p:nvPr>
              <p:custDataLst>
                <p:tags r:id="rId147"/>
              </p:custDataLst>
            </p:nvPr>
          </p:nvSpPr>
          <p:spPr>
            <a:xfrm>
              <a:off x="3843650" y="2908000"/>
              <a:ext cx="42125" cy="65675"/>
            </a:xfrm>
            <a:custGeom>
              <a:avLst/>
              <a:gdLst/>
              <a:ahLst/>
              <a:cxnLst/>
              <a:rect l="l" t="t" r="r" b="b"/>
              <a:pathLst>
                <a:path w="1685" h="2627" extrusionOk="0">
                  <a:moveTo>
                    <a:pt x="1516" y="0"/>
                  </a:moveTo>
                  <a:lnTo>
                    <a:pt x="775" y="34"/>
                  </a:lnTo>
                  <a:lnTo>
                    <a:pt x="1" y="67"/>
                  </a:lnTo>
                  <a:lnTo>
                    <a:pt x="1" y="269"/>
                  </a:lnTo>
                  <a:lnTo>
                    <a:pt x="741" y="269"/>
                  </a:lnTo>
                  <a:lnTo>
                    <a:pt x="1516" y="202"/>
                  </a:lnTo>
                  <a:lnTo>
                    <a:pt x="1448" y="741"/>
                  </a:lnTo>
                  <a:lnTo>
                    <a:pt x="1415" y="1279"/>
                  </a:lnTo>
                  <a:lnTo>
                    <a:pt x="1448" y="1818"/>
                  </a:lnTo>
                  <a:lnTo>
                    <a:pt x="1516" y="2323"/>
                  </a:lnTo>
                  <a:lnTo>
                    <a:pt x="1516" y="2357"/>
                  </a:lnTo>
                  <a:lnTo>
                    <a:pt x="1482" y="2357"/>
                  </a:lnTo>
                  <a:lnTo>
                    <a:pt x="1280" y="2323"/>
                  </a:lnTo>
                  <a:lnTo>
                    <a:pt x="1044" y="2357"/>
                  </a:lnTo>
                  <a:lnTo>
                    <a:pt x="1" y="2357"/>
                  </a:lnTo>
                  <a:lnTo>
                    <a:pt x="1" y="2593"/>
                  </a:lnTo>
                  <a:lnTo>
                    <a:pt x="371" y="2626"/>
                  </a:lnTo>
                  <a:lnTo>
                    <a:pt x="775" y="2626"/>
                  </a:lnTo>
                  <a:lnTo>
                    <a:pt x="1145" y="2593"/>
                  </a:lnTo>
                  <a:lnTo>
                    <a:pt x="1516" y="2492"/>
                  </a:lnTo>
                  <a:lnTo>
                    <a:pt x="1549" y="2458"/>
                  </a:lnTo>
                  <a:lnTo>
                    <a:pt x="1549" y="2391"/>
                  </a:lnTo>
                  <a:lnTo>
                    <a:pt x="1650" y="2391"/>
                  </a:lnTo>
                  <a:lnTo>
                    <a:pt x="1684" y="2357"/>
                  </a:lnTo>
                  <a:lnTo>
                    <a:pt x="1684" y="2323"/>
                  </a:lnTo>
                  <a:lnTo>
                    <a:pt x="1684" y="1784"/>
                  </a:lnTo>
                  <a:lnTo>
                    <a:pt x="1684" y="1246"/>
                  </a:lnTo>
                  <a:lnTo>
                    <a:pt x="1650" y="707"/>
                  </a:lnTo>
                  <a:lnTo>
                    <a:pt x="1583" y="168"/>
                  </a:lnTo>
                  <a:lnTo>
                    <a:pt x="1617" y="135"/>
                  </a:lnTo>
                  <a:lnTo>
                    <a:pt x="1617" y="67"/>
                  </a:lnTo>
                  <a:lnTo>
                    <a:pt x="1583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>
              <a:defPPr>
                <a:defRPr lang="en-US"/>
              </a:defPPr>
              <a:lvl1pPr marL="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286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29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571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715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857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00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91" name="Google Shape;991;p6"/>
            <p:cNvSpPr/>
            <p:nvPr>
              <p:custDataLst>
                <p:tags r:id="rId148"/>
              </p:custDataLst>
            </p:nvPr>
          </p:nvSpPr>
          <p:spPr>
            <a:xfrm>
              <a:off x="3843650" y="3008150"/>
              <a:ext cx="26975" cy="21900"/>
            </a:xfrm>
            <a:custGeom>
              <a:avLst/>
              <a:gdLst/>
              <a:ahLst/>
              <a:cxnLst/>
              <a:rect l="l" t="t" r="r" b="b"/>
              <a:pathLst>
                <a:path w="1079" h="876" extrusionOk="0">
                  <a:moveTo>
                    <a:pt x="943" y="1"/>
                  </a:moveTo>
                  <a:lnTo>
                    <a:pt x="910" y="34"/>
                  </a:lnTo>
                  <a:lnTo>
                    <a:pt x="910" y="203"/>
                  </a:lnTo>
                  <a:lnTo>
                    <a:pt x="910" y="405"/>
                  </a:lnTo>
                  <a:lnTo>
                    <a:pt x="910" y="472"/>
                  </a:lnTo>
                  <a:lnTo>
                    <a:pt x="876" y="438"/>
                  </a:lnTo>
                  <a:lnTo>
                    <a:pt x="708" y="337"/>
                  </a:lnTo>
                  <a:lnTo>
                    <a:pt x="573" y="169"/>
                  </a:lnTo>
                  <a:lnTo>
                    <a:pt x="438" y="169"/>
                  </a:lnTo>
                  <a:lnTo>
                    <a:pt x="405" y="236"/>
                  </a:lnTo>
                  <a:lnTo>
                    <a:pt x="405" y="304"/>
                  </a:lnTo>
                  <a:lnTo>
                    <a:pt x="438" y="337"/>
                  </a:lnTo>
                  <a:lnTo>
                    <a:pt x="539" y="472"/>
                  </a:lnTo>
                  <a:lnTo>
                    <a:pt x="539" y="472"/>
                  </a:lnTo>
                  <a:lnTo>
                    <a:pt x="337" y="438"/>
                  </a:lnTo>
                  <a:lnTo>
                    <a:pt x="68" y="438"/>
                  </a:lnTo>
                  <a:lnTo>
                    <a:pt x="1" y="472"/>
                  </a:lnTo>
                  <a:lnTo>
                    <a:pt x="1" y="539"/>
                  </a:lnTo>
                  <a:lnTo>
                    <a:pt x="135" y="607"/>
                  </a:lnTo>
                  <a:lnTo>
                    <a:pt x="270" y="607"/>
                  </a:lnTo>
                  <a:lnTo>
                    <a:pt x="573" y="640"/>
                  </a:lnTo>
                  <a:lnTo>
                    <a:pt x="438" y="708"/>
                  </a:lnTo>
                  <a:lnTo>
                    <a:pt x="371" y="741"/>
                  </a:lnTo>
                  <a:lnTo>
                    <a:pt x="405" y="809"/>
                  </a:lnTo>
                  <a:lnTo>
                    <a:pt x="438" y="876"/>
                  </a:lnTo>
                  <a:lnTo>
                    <a:pt x="506" y="876"/>
                  </a:lnTo>
                  <a:lnTo>
                    <a:pt x="708" y="775"/>
                  </a:lnTo>
                  <a:lnTo>
                    <a:pt x="910" y="607"/>
                  </a:lnTo>
                  <a:lnTo>
                    <a:pt x="910" y="809"/>
                  </a:lnTo>
                  <a:lnTo>
                    <a:pt x="943" y="842"/>
                  </a:lnTo>
                  <a:lnTo>
                    <a:pt x="1011" y="876"/>
                  </a:lnTo>
                  <a:lnTo>
                    <a:pt x="1078" y="842"/>
                  </a:lnTo>
                  <a:lnTo>
                    <a:pt x="1078" y="775"/>
                  </a:lnTo>
                  <a:lnTo>
                    <a:pt x="1078" y="371"/>
                  </a:lnTo>
                  <a:lnTo>
                    <a:pt x="1044" y="203"/>
                  </a:lnTo>
                  <a:lnTo>
                    <a:pt x="1011" y="34"/>
                  </a:lnTo>
                  <a:lnTo>
                    <a:pt x="101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>
              <a:defPPr>
                <a:defRPr lang="en-US"/>
              </a:defPPr>
              <a:lvl1pPr marL="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286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29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571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715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857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00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92" name="Google Shape;992;p6"/>
            <p:cNvSpPr/>
            <p:nvPr>
              <p:custDataLst>
                <p:tags r:id="rId149"/>
              </p:custDataLst>
            </p:nvPr>
          </p:nvSpPr>
          <p:spPr>
            <a:xfrm>
              <a:off x="3990950" y="2931550"/>
              <a:ext cx="19375" cy="22750"/>
            </a:xfrm>
            <a:custGeom>
              <a:avLst/>
              <a:gdLst/>
              <a:ahLst/>
              <a:cxnLst/>
              <a:rect l="l" t="t" r="r" b="b"/>
              <a:pathLst>
                <a:path w="775" h="910" extrusionOk="0">
                  <a:moveTo>
                    <a:pt x="371" y="1"/>
                  </a:moveTo>
                  <a:lnTo>
                    <a:pt x="270" y="34"/>
                  </a:lnTo>
                  <a:lnTo>
                    <a:pt x="135" y="102"/>
                  </a:lnTo>
                  <a:lnTo>
                    <a:pt x="102" y="135"/>
                  </a:lnTo>
                  <a:lnTo>
                    <a:pt x="102" y="203"/>
                  </a:lnTo>
                  <a:lnTo>
                    <a:pt x="102" y="270"/>
                  </a:lnTo>
                  <a:lnTo>
                    <a:pt x="169" y="270"/>
                  </a:lnTo>
                  <a:lnTo>
                    <a:pt x="371" y="203"/>
                  </a:lnTo>
                  <a:lnTo>
                    <a:pt x="371" y="203"/>
                  </a:lnTo>
                  <a:lnTo>
                    <a:pt x="203" y="472"/>
                  </a:lnTo>
                  <a:lnTo>
                    <a:pt x="34" y="741"/>
                  </a:lnTo>
                  <a:lnTo>
                    <a:pt x="1" y="775"/>
                  </a:lnTo>
                  <a:lnTo>
                    <a:pt x="34" y="842"/>
                  </a:lnTo>
                  <a:lnTo>
                    <a:pt x="68" y="876"/>
                  </a:lnTo>
                  <a:lnTo>
                    <a:pt x="102" y="910"/>
                  </a:lnTo>
                  <a:lnTo>
                    <a:pt x="438" y="842"/>
                  </a:lnTo>
                  <a:lnTo>
                    <a:pt x="573" y="842"/>
                  </a:lnTo>
                  <a:lnTo>
                    <a:pt x="741" y="775"/>
                  </a:lnTo>
                  <a:lnTo>
                    <a:pt x="775" y="741"/>
                  </a:lnTo>
                  <a:lnTo>
                    <a:pt x="775" y="708"/>
                  </a:lnTo>
                  <a:lnTo>
                    <a:pt x="741" y="674"/>
                  </a:lnTo>
                  <a:lnTo>
                    <a:pt x="708" y="640"/>
                  </a:lnTo>
                  <a:lnTo>
                    <a:pt x="573" y="640"/>
                  </a:lnTo>
                  <a:lnTo>
                    <a:pt x="405" y="674"/>
                  </a:lnTo>
                  <a:lnTo>
                    <a:pt x="304" y="674"/>
                  </a:lnTo>
                  <a:lnTo>
                    <a:pt x="472" y="405"/>
                  </a:lnTo>
                  <a:lnTo>
                    <a:pt x="573" y="135"/>
                  </a:lnTo>
                  <a:lnTo>
                    <a:pt x="573" y="68"/>
                  </a:lnTo>
                  <a:lnTo>
                    <a:pt x="506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>
              <a:defPPr>
                <a:defRPr lang="en-US"/>
              </a:defPPr>
              <a:lvl1pPr marL="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286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29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571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715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857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00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93" name="Google Shape;993;p6"/>
            <p:cNvSpPr/>
            <p:nvPr>
              <p:custDataLst>
                <p:tags r:id="rId150"/>
              </p:custDataLst>
            </p:nvPr>
          </p:nvSpPr>
          <p:spPr>
            <a:xfrm>
              <a:off x="3964850" y="2903775"/>
              <a:ext cx="64000" cy="60625"/>
            </a:xfrm>
            <a:custGeom>
              <a:avLst/>
              <a:gdLst/>
              <a:ahLst/>
              <a:cxnLst/>
              <a:rect l="l" t="t" r="r" b="b"/>
              <a:pathLst>
                <a:path w="2560" h="2425" extrusionOk="0">
                  <a:moveTo>
                    <a:pt x="169" y="169"/>
                  </a:moveTo>
                  <a:lnTo>
                    <a:pt x="371" y="236"/>
                  </a:lnTo>
                  <a:lnTo>
                    <a:pt x="573" y="270"/>
                  </a:lnTo>
                  <a:lnTo>
                    <a:pt x="1011" y="270"/>
                  </a:lnTo>
                  <a:lnTo>
                    <a:pt x="1651" y="304"/>
                  </a:lnTo>
                  <a:lnTo>
                    <a:pt x="2290" y="304"/>
                  </a:lnTo>
                  <a:lnTo>
                    <a:pt x="2290" y="674"/>
                  </a:lnTo>
                  <a:lnTo>
                    <a:pt x="2324" y="1078"/>
                  </a:lnTo>
                  <a:lnTo>
                    <a:pt x="2324" y="1583"/>
                  </a:lnTo>
                  <a:lnTo>
                    <a:pt x="2358" y="1819"/>
                  </a:lnTo>
                  <a:lnTo>
                    <a:pt x="2391" y="2088"/>
                  </a:lnTo>
                  <a:lnTo>
                    <a:pt x="1314" y="2088"/>
                  </a:lnTo>
                  <a:lnTo>
                    <a:pt x="809" y="2122"/>
                  </a:lnTo>
                  <a:lnTo>
                    <a:pt x="540" y="2156"/>
                  </a:lnTo>
                  <a:lnTo>
                    <a:pt x="304" y="2223"/>
                  </a:lnTo>
                  <a:lnTo>
                    <a:pt x="270" y="1718"/>
                  </a:lnTo>
                  <a:lnTo>
                    <a:pt x="237" y="1213"/>
                  </a:lnTo>
                  <a:lnTo>
                    <a:pt x="270" y="674"/>
                  </a:lnTo>
                  <a:lnTo>
                    <a:pt x="237" y="405"/>
                  </a:lnTo>
                  <a:lnTo>
                    <a:pt x="203" y="304"/>
                  </a:lnTo>
                  <a:lnTo>
                    <a:pt x="169" y="169"/>
                  </a:lnTo>
                  <a:close/>
                  <a:moveTo>
                    <a:pt x="2358" y="1"/>
                  </a:moveTo>
                  <a:lnTo>
                    <a:pt x="2358" y="34"/>
                  </a:lnTo>
                  <a:lnTo>
                    <a:pt x="2324" y="102"/>
                  </a:lnTo>
                  <a:lnTo>
                    <a:pt x="1752" y="68"/>
                  </a:lnTo>
                  <a:lnTo>
                    <a:pt x="1179" y="34"/>
                  </a:lnTo>
                  <a:lnTo>
                    <a:pt x="641" y="34"/>
                  </a:lnTo>
                  <a:lnTo>
                    <a:pt x="405" y="68"/>
                  </a:lnTo>
                  <a:lnTo>
                    <a:pt x="270" y="102"/>
                  </a:lnTo>
                  <a:lnTo>
                    <a:pt x="169" y="169"/>
                  </a:lnTo>
                  <a:lnTo>
                    <a:pt x="136" y="169"/>
                  </a:lnTo>
                  <a:lnTo>
                    <a:pt x="68" y="304"/>
                  </a:lnTo>
                  <a:lnTo>
                    <a:pt x="35" y="472"/>
                  </a:lnTo>
                  <a:lnTo>
                    <a:pt x="1" y="842"/>
                  </a:lnTo>
                  <a:lnTo>
                    <a:pt x="35" y="1583"/>
                  </a:lnTo>
                  <a:lnTo>
                    <a:pt x="35" y="1785"/>
                  </a:lnTo>
                  <a:lnTo>
                    <a:pt x="35" y="2054"/>
                  </a:lnTo>
                  <a:lnTo>
                    <a:pt x="35" y="2156"/>
                  </a:lnTo>
                  <a:lnTo>
                    <a:pt x="68" y="2290"/>
                  </a:lnTo>
                  <a:lnTo>
                    <a:pt x="136" y="2358"/>
                  </a:lnTo>
                  <a:lnTo>
                    <a:pt x="237" y="2425"/>
                  </a:lnTo>
                  <a:lnTo>
                    <a:pt x="304" y="2391"/>
                  </a:lnTo>
                  <a:lnTo>
                    <a:pt x="304" y="2358"/>
                  </a:lnTo>
                  <a:lnTo>
                    <a:pt x="573" y="2391"/>
                  </a:lnTo>
                  <a:lnTo>
                    <a:pt x="1348" y="2391"/>
                  </a:lnTo>
                  <a:lnTo>
                    <a:pt x="2391" y="2290"/>
                  </a:lnTo>
                  <a:lnTo>
                    <a:pt x="2526" y="2290"/>
                  </a:lnTo>
                  <a:lnTo>
                    <a:pt x="2526" y="2257"/>
                  </a:lnTo>
                  <a:lnTo>
                    <a:pt x="2560" y="2021"/>
                  </a:lnTo>
                  <a:lnTo>
                    <a:pt x="2560" y="1751"/>
                  </a:lnTo>
                  <a:lnTo>
                    <a:pt x="2526" y="1213"/>
                  </a:lnTo>
                  <a:lnTo>
                    <a:pt x="2492" y="607"/>
                  </a:lnTo>
                  <a:lnTo>
                    <a:pt x="2492" y="304"/>
                  </a:lnTo>
                  <a:lnTo>
                    <a:pt x="2459" y="34"/>
                  </a:lnTo>
                  <a:lnTo>
                    <a:pt x="242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>
              <a:defPPr>
                <a:defRPr lang="en-US"/>
              </a:defPPr>
              <a:lvl1pPr marL="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286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29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571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715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857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00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94" name="Google Shape;994;p6"/>
            <p:cNvSpPr/>
            <p:nvPr>
              <p:custDataLst>
                <p:tags r:id="rId151"/>
              </p:custDataLst>
            </p:nvPr>
          </p:nvSpPr>
          <p:spPr>
            <a:xfrm>
              <a:off x="4104575" y="2989625"/>
              <a:ext cx="13500" cy="5075"/>
            </a:xfrm>
            <a:custGeom>
              <a:avLst/>
              <a:gdLst/>
              <a:ahLst/>
              <a:cxnLst/>
              <a:rect l="l" t="t" r="r" b="b"/>
              <a:pathLst>
                <a:path w="540" h="203" extrusionOk="0">
                  <a:moveTo>
                    <a:pt x="405" y="1"/>
                  </a:moveTo>
                  <a:lnTo>
                    <a:pt x="338" y="35"/>
                  </a:lnTo>
                  <a:lnTo>
                    <a:pt x="68" y="35"/>
                  </a:lnTo>
                  <a:lnTo>
                    <a:pt x="34" y="68"/>
                  </a:lnTo>
                  <a:lnTo>
                    <a:pt x="1" y="102"/>
                  </a:lnTo>
                  <a:lnTo>
                    <a:pt x="34" y="136"/>
                  </a:lnTo>
                  <a:lnTo>
                    <a:pt x="68" y="169"/>
                  </a:lnTo>
                  <a:lnTo>
                    <a:pt x="169" y="203"/>
                  </a:lnTo>
                  <a:lnTo>
                    <a:pt x="371" y="203"/>
                  </a:lnTo>
                  <a:lnTo>
                    <a:pt x="439" y="169"/>
                  </a:lnTo>
                  <a:lnTo>
                    <a:pt x="506" y="136"/>
                  </a:lnTo>
                  <a:lnTo>
                    <a:pt x="540" y="102"/>
                  </a:lnTo>
                  <a:lnTo>
                    <a:pt x="540" y="68"/>
                  </a:lnTo>
                  <a:lnTo>
                    <a:pt x="540" y="35"/>
                  </a:lnTo>
                  <a:lnTo>
                    <a:pt x="506" y="35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>
              <a:defPPr>
                <a:defRPr lang="en-US"/>
              </a:defPPr>
              <a:lvl1pPr marL="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286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29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571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715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857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00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95" name="Google Shape;995;p6"/>
            <p:cNvSpPr/>
            <p:nvPr>
              <p:custDataLst>
                <p:tags r:id="rId152"/>
              </p:custDataLst>
            </p:nvPr>
          </p:nvSpPr>
          <p:spPr>
            <a:xfrm>
              <a:off x="3843650" y="2891150"/>
              <a:ext cx="46325" cy="13500"/>
            </a:xfrm>
            <a:custGeom>
              <a:avLst/>
              <a:gdLst/>
              <a:ahLst/>
              <a:cxnLst/>
              <a:rect l="l" t="t" r="r" b="b"/>
              <a:pathLst>
                <a:path w="1853" h="540" extrusionOk="0">
                  <a:moveTo>
                    <a:pt x="1583" y="1"/>
                  </a:moveTo>
                  <a:lnTo>
                    <a:pt x="1617" y="236"/>
                  </a:lnTo>
                  <a:lnTo>
                    <a:pt x="809" y="270"/>
                  </a:lnTo>
                  <a:lnTo>
                    <a:pt x="1" y="304"/>
                  </a:lnTo>
                  <a:lnTo>
                    <a:pt x="1" y="539"/>
                  </a:lnTo>
                  <a:lnTo>
                    <a:pt x="842" y="472"/>
                  </a:lnTo>
                  <a:lnTo>
                    <a:pt x="1684" y="405"/>
                  </a:lnTo>
                  <a:lnTo>
                    <a:pt x="1718" y="438"/>
                  </a:lnTo>
                  <a:lnTo>
                    <a:pt x="1751" y="405"/>
                  </a:lnTo>
                  <a:lnTo>
                    <a:pt x="1819" y="371"/>
                  </a:lnTo>
                  <a:lnTo>
                    <a:pt x="1852" y="337"/>
                  </a:lnTo>
                  <a:lnTo>
                    <a:pt x="1819" y="270"/>
                  </a:lnTo>
                  <a:lnTo>
                    <a:pt x="1785" y="236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>
              <a:defPPr>
                <a:defRPr lang="en-US"/>
              </a:defPPr>
              <a:lvl1pPr marL="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286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29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571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715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857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00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96" name="Google Shape;996;p6"/>
            <p:cNvSpPr/>
            <p:nvPr>
              <p:custDataLst>
                <p:tags r:id="rId153"/>
              </p:custDataLst>
            </p:nvPr>
          </p:nvSpPr>
          <p:spPr>
            <a:xfrm>
              <a:off x="3843650" y="3044350"/>
              <a:ext cx="101875" cy="60625"/>
            </a:xfrm>
            <a:custGeom>
              <a:avLst/>
              <a:gdLst/>
              <a:ahLst/>
              <a:cxnLst/>
              <a:rect l="l" t="t" r="r" b="b"/>
              <a:pathLst>
                <a:path w="4075" h="2425" extrusionOk="0">
                  <a:moveTo>
                    <a:pt x="2694" y="0"/>
                  </a:moveTo>
                  <a:lnTo>
                    <a:pt x="1448" y="34"/>
                  </a:lnTo>
                  <a:lnTo>
                    <a:pt x="371" y="34"/>
                  </a:lnTo>
                  <a:lnTo>
                    <a:pt x="1" y="101"/>
                  </a:lnTo>
                  <a:lnTo>
                    <a:pt x="1" y="303"/>
                  </a:lnTo>
                  <a:lnTo>
                    <a:pt x="943" y="270"/>
                  </a:lnTo>
                  <a:lnTo>
                    <a:pt x="1920" y="270"/>
                  </a:lnTo>
                  <a:lnTo>
                    <a:pt x="3805" y="236"/>
                  </a:lnTo>
                  <a:lnTo>
                    <a:pt x="3772" y="404"/>
                  </a:lnTo>
                  <a:lnTo>
                    <a:pt x="3772" y="606"/>
                  </a:lnTo>
                  <a:lnTo>
                    <a:pt x="3805" y="977"/>
                  </a:lnTo>
                  <a:lnTo>
                    <a:pt x="3805" y="1515"/>
                  </a:lnTo>
                  <a:lnTo>
                    <a:pt x="3839" y="2088"/>
                  </a:lnTo>
                  <a:lnTo>
                    <a:pt x="1852" y="2088"/>
                  </a:lnTo>
                  <a:lnTo>
                    <a:pt x="910" y="2155"/>
                  </a:lnTo>
                  <a:lnTo>
                    <a:pt x="438" y="2189"/>
                  </a:lnTo>
                  <a:lnTo>
                    <a:pt x="1" y="2290"/>
                  </a:lnTo>
                  <a:lnTo>
                    <a:pt x="1" y="2391"/>
                  </a:lnTo>
                  <a:lnTo>
                    <a:pt x="405" y="2424"/>
                  </a:lnTo>
                  <a:lnTo>
                    <a:pt x="809" y="2391"/>
                  </a:lnTo>
                  <a:lnTo>
                    <a:pt x="1617" y="2323"/>
                  </a:lnTo>
                  <a:lnTo>
                    <a:pt x="2728" y="2290"/>
                  </a:lnTo>
                  <a:lnTo>
                    <a:pt x="3873" y="2290"/>
                  </a:lnTo>
                  <a:lnTo>
                    <a:pt x="3873" y="2357"/>
                  </a:lnTo>
                  <a:lnTo>
                    <a:pt x="3906" y="2424"/>
                  </a:lnTo>
                  <a:lnTo>
                    <a:pt x="4041" y="2424"/>
                  </a:lnTo>
                  <a:lnTo>
                    <a:pt x="4075" y="2323"/>
                  </a:lnTo>
                  <a:lnTo>
                    <a:pt x="4075" y="1751"/>
                  </a:lnTo>
                  <a:lnTo>
                    <a:pt x="4041" y="1145"/>
                  </a:lnTo>
                  <a:lnTo>
                    <a:pt x="4041" y="674"/>
                  </a:lnTo>
                  <a:lnTo>
                    <a:pt x="4007" y="438"/>
                  </a:lnTo>
                  <a:lnTo>
                    <a:pt x="3974" y="236"/>
                  </a:lnTo>
                  <a:lnTo>
                    <a:pt x="4007" y="202"/>
                  </a:lnTo>
                  <a:lnTo>
                    <a:pt x="4007" y="135"/>
                  </a:lnTo>
                  <a:lnTo>
                    <a:pt x="3974" y="68"/>
                  </a:lnTo>
                  <a:lnTo>
                    <a:pt x="3906" y="34"/>
                  </a:lnTo>
                  <a:lnTo>
                    <a:pt x="330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>
              <a:defPPr>
                <a:defRPr lang="en-US"/>
              </a:defPPr>
              <a:lvl1pPr marL="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286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29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571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715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857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00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97" name="Google Shape;997;p6"/>
            <p:cNvSpPr/>
            <p:nvPr>
              <p:custDataLst>
                <p:tags r:id="rId154"/>
              </p:custDataLst>
            </p:nvPr>
          </p:nvSpPr>
          <p:spPr>
            <a:xfrm>
              <a:off x="3894150" y="2907150"/>
              <a:ext cx="63150" cy="58950"/>
            </a:xfrm>
            <a:custGeom>
              <a:avLst/>
              <a:gdLst/>
              <a:ahLst/>
              <a:cxnLst/>
              <a:rect l="l" t="t" r="r" b="b"/>
              <a:pathLst>
                <a:path w="2526" h="2358" extrusionOk="0">
                  <a:moveTo>
                    <a:pt x="2257" y="202"/>
                  </a:moveTo>
                  <a:lnTo>
                    <a:pt x="2257" y="640"/>
                  </a:lnTo>
                  <a:lnTo>
                    <a:pt x="2290" y="1078"/>
                  </a:lnTo>
                  <a:lnTo>
                    <a:pt x="2290" y="1616"/>
                  </a:lnTo>
                  <a:lnTo>
                    <a:pt x="2324" y="2155"/>
                  </a:lnTo>
                  <a:lnTo>
                    <a:pt x="2088" y="2122"/>
                  </a:lnTo>
                  <a:lnTo>
                    <a:pt x="1886" y="2155"/>
                  </a:lnTo>
                  <a:lnTo>
                    <a:pt x="1449" y="2189"/>
                  </a:lnTo>
                  <a:lnTo>
                    <a:pt x="1449" y="2122"/>
                  </a:lnTo>
                  <a:lnTo>
                    <a:pt x="1449" y="1919"/>
                  </a:lnTo>
                  <a:lnTo>
                    <a:pt x="1449" y="1717"/>
                  </a:lnTo>
                  <a:lnTo>
                    <a:pt x="1415" y="1313"/>
                  </a:lnTo>
                  <a:lnTo>
                    <a:pt x="1381" y="1246"/>
                  </a:lnTo>
                  <a:lnTo>
                    <a:pt x="1348" y="1212"/>
                  </a:lnTo>
                  <a:lnTo>
                    <a:pt x="1280" y="1246"/>
                  </a:lnTo>
                  <a:lnTo>
                    <a:pt x="1247" y="1313"/>
                  </a:lnTo>
                  <a:lnTo>
                    <a:pt x="1247" y="1717"/>
                  </a:lnTo>
                  <a:lnTo>
                    <a:pt x="1247" y="1919"/>
                  </a:lnTo>
                  <a:lnTo>
                    <a:pt x="1314" y="2088"/>
                  </a:lnTo>
                  <a:lnTo>
                    <a:pt x="1348" y="2122"/>
                  </a:lnTo>
                  <a:lnTo>
                    <a:pt x="843" y="2122"/>
                  </a:lnTo>
                  <a:lnTo>
                    <a:pt x="607" y="2155"/>
                  </a:lnTo>
                  <a:lnTo>
                    <a:pt x="371" y="2223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03" y="707"/>
                  </a:lnTo>
                  <a:lnTo>
                    <a:pt x="135" y="270"/>
                  </a:lnTo>
                  <a:lnTo>
                    <a:pt x="1179" y="270"/>
                  </a:lnTo>
                  <a:lnTo>
                    <a:pt x="2257" y="202"/>
                  </a:lnTo>
                  <a:close/>
                  <a:moveTo>
                    <a:pt x="1179" y="0"/>
                  </a:moveTo>
                  <a:lnTo>
                    <a:pt x="641" y="34"/>
                  </a:lnTo>
                  <a:lnTo>
                    <a:pt x="135" y="68"/>
                  </a:lnTo>
                  <a:lnTo>
                    <a:pt x="68" y="101"/>
                  </a:lnTo>
                  <a:lnTo>
                    <a:pt x="34" y="169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4" y="1145"/>
                  </a:lnTo>
                  <a:lnTo>
                    <a:pt x="102" y="1717"/>
                  </a:lnTo>
                  <a:lnTo>
                    <a:pt x="135" y="2021"/>
                  </a:lnTo>
                  <a:lnTo>
                    <a:pt x="203" y="2290"/>
                  </a:lnTo>
                  <a:lnTo>
                    <a:pt x="236" y="2324"/>
                  </a:lnTo>
                  <a:lnTo>
                    <a:pt x="270" y="2357"/>
                  </a:lnTo>
                  <a:lnTo>
                    <a:pt x="337" y="2324"/>
                  </a:lnTo>
                  <a:lnTo>
                    <a:pt x="337" y="2357"/>
                  </a:lnTo>
                  <a:lnTo>
                    <a:pt x="1314" y="2357"/>
                  </a:lnTo>
                  <a:lnTo>
                    <a:pt x="1819" y="2324"/>
                  </a:lnTo>
                  <a:lnTo>
                    <a:pt x="2088" y="2324"/>
                  </a:lnTo>
                  <a:lnTo>
                    <a:pt x="2358" y="2290"/>
                  </a:lnTo>
                  <a:lnTo>
                    <a:pt x="2391" y="2324"/>
                  </a:lnTo>
                  <a:lnTo>
                    <a:pt x="2425" y="2324"/>
                  </a:lnTo>
                  <a:lnTo>
                    <a:pt x="2459" y="2290"/>
                  </a:lnTo>
                  <a:lnTo>
                    <a:pt x="2492" y="2256"/>
                  </a:lnTo>
                  <a:lnTo>
                    <a:pt x="2526" y="1987"/>
                  </a:lnTo>
                  <a:lnTo>
                    <a:pt x="2526" y="1751"/>
                  </a:lnTo>
                  <a:lnTo>
                    <a:pt x="2492" y="1246"/>
                  </a:lnTo>
                  <a:lnTo>
                    <a:pt x="2459" y="640"/>
                  </a:lnTo>
                  <a:lnTo>
                    <a:pt x="2425" y="337"/>
                  </a:lnTo>
                  <a:lnTo>
                    <a:pt x="2358" y="68"/>
                  </a:lnTo>
                  <a:lnTo>
                    <a:pt x="2324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>
              <a:defPPr>
                <a:defRPr lang="en-US"/>
              </a:defPPr>
              <a:lvl1pPr marL="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286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29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571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715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857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00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98" name="Google Shape;998;p6"/>
            <p:cNvSpPr/>
            <p:nvPr>
              <p:custDataLst>
                <p:tags r:id="rId155"/>
              </p:custDataLst>
            </p:nvPr>
          </p:nvSpPr>
          <p:spPr>
            <a:xfrm>
              <a:off x="3957275" y="2992150"/>
              <a:ext cx="20225" cy="25275"/>
            </a:xfrm>
            <a:custGeom>
              <a:avLst/>
              <a:gdLst/>
              <a:ahLst/>
              <a:cxnLst/>
              <a:rect l="l" t="t" r="r" b="b"/>
              <a:pathLst>
                <a:path w="809" h="1011" extrusionOk="0">
                  <a:moveTo>
                    <a:pt x="439" y="237"/>
                  </a:moveTo>
                  <a:lnTo>
                    <a:pt x="472" y="270"/>
                  </a:lnTo>
                  <a:lnTo>
                    <a:pt x="472" y="338"/>
                  </a:lnTo>
                  <a:lnTo>
                    <a:pt x="439" y="439"/>
                  </a:lnTo>
                  <a:lnTo>
                    <a:pt x="338" y="540"/>
                  </a:lnTo>
                  <a:lnTo>
                    <a:pt x="203" y="573"/>
                  </a:lnTo>
                  <a:lnTo>
                    <a:pt x="237" y="439"/>
                  </a:lnTo>
                  <a:lnTo>
                    <a:pt x="270" y="338"/>
                  </a:lnTo>
                  <a:lnTo>
                    <a:pt x="338" y="270"/>
                  </a:lnTo>
                  <a:lnTo>
                    <a:pt x="371" y="270"/>
                  </a:lnTo>
                  <a:lnTo>
                    <a:pt x="439" y="237"/>
                  </a:lnTo>
                  <a:close/>
                  <a:moveTo>
                    <a:pt x="405" y="1"/>
                  </a:moveTo>
                  <a:lnTo>
                    <a:pt x="304" y="35"/>
                  </a:lnTo>
                  <a:lnTo>
                    <a:pt x="237" y="102"/>
                  </a:lnTo>
                  <a:lnTo>
                    <a:pt x="136" y="169"/>
                  </a:lnTo>
                  <a:lnTo>
                    <a:pt x="35" y="338"/>
                  </a:lnTo>
                  <a:lnTo>
                    <a:pt x="1" y="506"/>
                  </a:lnTo>
                  <a:lnTo>
                    <a:pt x="1" y="674"/>
                  </a:lnTo>
                  <a:lnTo>
                    <a:pt x="68" y="742"/>
                  </a:lnTo>
                  <a:lnTo>
                    <a:pt x="136" y="775"/>
                  </a:lnTo>
                  <a:lnTo>
                    <a:pt x="304" y="775"/>
                  </a:lnTo>
                  <a:lnTo>
                    <a:pt x="439" y="742"/>
                  </a:lnTo>
                  <a:lnTo>
                    <a:pt x="439" y="775"/>
                  </a:lnTo>
                  <a:lnTo>
                    <a:pt x="506" y="843"/>
                  </a:lnTo>
                  <a:lnTo>
                    <a:pt x="540" y="910"/>
                  </a:lnTo>
                  <a:lnTo>
                    <a:pt x="708" y="1011"/>
                  </a:lnTo>
                  <a:lnTo>
                    <a:pt x="742" y="1011"/>
                  </a:lnTo>
                  <a:lnTo>
                    <a:pt x="775" y="977"/>
                  </a:lnTo>
                  <a:lnTo>
                    <a:pt x="809" y="944"/>
                  </a:lnTo>
                  <a:lnTo>
                    <a:pt x="775" y="876"/>
                  </a:lnTo>
                  <a:lnTo>
                    <a:pt x="641" y="809"/>
                  </a:lnTo>
                  <a:lnTo>
                    <a:pt x="607" y="742"/>
                  </a:lnTo>
                  <a:lnTo>
                    <a:pt x="540" y="674"/>
                  </a:lnTo>
                  <a:lnTo>
                    <a:pt x="607" y="573"/>
                  </a:lnTo>
                  <a:lnTo>
                    <a:pt x="674" y="472"/>
                  </a:lnTo>
                  <a:lnTo>
                    <a:pt x="708" y="371"/>
                  </a:lnTo>
                  <a:lnTo>
                    <a:pt x="708" y="270"/>
                  </a:lnTo>
                  <a:lnTo>
                    <a:pt x="708" y="203"/>
                  </a:lnTo>
                  <a:lnTo>
                    <a:pt x="641" y="102"/>
                  </a:lnTo>
                  <a:lnTo>
                    <a:pt x="607" y="35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>
              <a:defPPr>
                <a:defRPr lang="en-US"/>
              </a:defPPr>
              <a:lvl1pPr marL="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286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29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571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715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857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00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99" name="Google Shape;999;p6"/>
            <p:cNvSpPr/>
            <p:nvPr>
              <p:custDataLst>
                <p:tags r:id="rId156"/>
              </p:custDataLst>
            </p:nvPr>
          </p:nvSpPr>
          <p:spPr>
            <a:xfrm>
              <a:off x="3843650" y="2973650"/>
              <a:ext cx="82525" cy="63975"/>
            </a:xfrm>
            <a:custGeom>
              <a:avLst/>
              <a:gdLst/>
              <a:ahLst/>
              <a:cxnLst/>
              <a:rect l="l" t="t" r="r" b="b"/>
              <a:pathLst>
                <a:path w="3301" h="2559" extrusionOk="0">
                  <a:moveTo>
                    <a:pt x="3098" y="0"/>
                  </a:moveTo>
                  <a:lnTo>
                    <a:pt x="3031" y="34"/>
                  </a:lnTo>
                  <a:lnTo>
                    <a:pt x="2997" y="101"/>
                  </a:lnTo>
                  <a:lnTo>
                    <a:pt x="2997" y="169"/>
                  </a:lnTo>
                  <a:lnTo>
                    <a:pt x="2189" y="101"/>
                  </a:lnTo>
                  <a:lnTo>
                    <a:pt x="337" y="101"/>
                  </a:lnTo>
                  <a:lnTo>
                    <a:pt x="1" y="135"/>
                  </a:lnTo>
                  <a:lnTo>
                    <a:pt x="1" y="337"/>
                  </a:lnTo>
                  <a:lnTo>
                    <a:pt x="573" y="303"/>
                  </a:lnTo>
                  <a:lnTo>
                    <a:pt x="2088" y="303"/>
                  </a:lnTo>
                  <a:lnTo>
                    <a:pt x="2997" y="371"/>
                  </a:lnTo>
                  <a:lnTo>
                    <a:pt x="3065" y="1381"/>
                  </a:lnTo>
                  <a:lnTo>
                    <a:pt x="3031" y="1818"/>
                  </a:lnTo>
                  <a:lnTo>
                    <a:pt x="3031" y="2256"/>
                  </a:lnTo>
                  <a:lnTo>
                    <a:pt x="2930" y="2222"/>
                  </a:lnTo>
                  <a:lnTo>
                    <a:pt x="2795" y="2155"/>
                  </a:lnTo>
                  <a:lnTo>
                    <a:pt x="2155" y="2155"/>
                  </a:lnTo>
                  <a:lnTo>
                    <a:pt x="1920" y="2189"/>
                  </a:lnTo>
                  <a:lnTo>
                    <a:pt x="1381" y="2256"/>
                  </a:lnTo>
                  <a:lnTo>
                    <a:pt x="842" y="2357"/>
                  </a:lnTo>
                  <a:lnTo>
                    <a:pt x="1" y="2357"/>
                  </a:lnTo>
                  <a:lnTo>
                    <a:pt x="1" y="2525"/>
                  </a:lnTo>
                  <a:lnTo>
                    <a:pt x="304" y="2559"/>
                  </a:lnTo>
                  <a:lnTo>
                    <a:pt x="640" y="2559"/>
                  </a:lnTo>
                  <a:lnTo>
                    <a:pt x="1280" y="2492"/>
                  </a:lnTo>
                  <a:lnTo>
                    <a:pt x="1718" y="2458"/>
                  </a:lnTo>
                  <a:lnTo>
                    <a:pt x="2155" y="2424"/>
                  </a:lnTo>
                  <a:lnTo>
                    <a:pt x="2593" y="2458"/>
                  </a:lnTo>
                  <a:lnTo>
                    <a:pt x="3065" y="2458"/>
                  </a:lnTo>
                  <a:lnTo>
                    <a:pt x="3065" y="2492"/>
                  </a:lnTo>
                  <a:lnTo>
                    <a:pt x="3098" y="2525"/>
                  </a:lnTo>
                  <a:lnTo>
                    <a:pt x="3132" y="2559"/>
                  </a:lnTo>
                  <a:lnTo>
                    <a:pt x="3199" y="2525"/>
                  </a:lnTo>
                  <a:lnTo>
                    <a:pt x="3233" y="2492"/>
                  </a:lnTo>
                  <a:lnTo>
                    <a:pt x="3300" y="2222"/>
                  </a:lnTo>
                  <a:lnTo>
                    <a:pt x="3300" y="1919"/>
                  </a:lnTo>
                  <a:lnTo>
                    <a:pt x="3300" y="1381"/>
                  </a:lnTo>
                  <a:lnTo>
                    <a:pt x="3300" y="707"/>
                  </a:lnTo>
                  <a:lnTo>
                    <a:pt x="3267" y="404"/>
                  </a:lnTo>
                  <a:lnTo>
                    <a:pt x="3233" y="68"/>
                  </a:lnTo>
                  <a:lnTo>
                    <a:pt x="316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>
              <a:defPPr>
                <a:defRPr lang="en-US"/>
              </a:defPPr>
              <a:lvl1pPr marL="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286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29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571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715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857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00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00" name="Google Shape;1000;p6"/>
            <p:cNvSpPr/>
            <p:nvPr>
              <p:custDataLst>
                <p:tags r:id="rId157"/>
              </p:custDataLst>
            </p:nvPr>
          </p:nvSpPr>
          <p:spPr>
            <a:xfrm>
              <a:off x="4394975" y="3045175"/>
              <a:ext cx="14325" cy="19400"/>
            </a:xfrm>
            <a:custGeom>
              <a:avLst/>
              <a:gdLst/>
              <a:ahLst/>
              <a:cxnLst/>
              <a:rect l="l" t="t" r="r" b="b"/>
              <a:pathLst>
                <a:path w="573" h="776" extrusionOk="0">
                  <a:moveTo>
                    <a:pt x="404" y="1"/>
                  </a:moveTo>
                  <a:lnTo>
                    <a:pt x="438" y="203"/>
                  </a:lnTo>
                  <a:lnTo>
                    <a:pt x="438" y="405"/>
                  </a:lnTo>
                  <a:lnTo>
                    <a:pt x="438" y="472"/>
                  </a:lnTo>
                  <a:lnTo>
                    <a:pt x="371" y="540"/>
                  </a:lnTo>
                  <a:lnTo>
                    <a:pt x="303" y="607"/>
                  </a:lnTo>
                  <a:lnTo>
                    <a:pt x="236" y="607"/>
                  </a:lnTo>
                  <a:lnTo>
                    <a:pt x="236" y="506"/>
                  </a:lnTo>
                  <a:lnTo>
                    <a:pt x="169" y="439"/>
                  </a:lnTo>
                  <a:lnTo>
                    <a:pt x="101" y="405"/>
                  </a:lnTo>
                  <a:lnTo>
                    <a:pt x="68" y="405"/>
                  </a:lnTo>
                  <a:lnTo>
                    <a:pt x="0" y="472"/>
                  </a:lnTo>
                  <a:lnTo>
                    <a:pt x="34" y="540"/>
                  </a:lnTo>
                  <a:lnTo>
                    <a:pt x="68" y="573"/>
                  </a:lnTo>
                  <a:lnTo>
                    <a:pt x="68" y="641"/>
                  </a:lnTo>
                  <a:lnTo>
                    <a:pt x="68" y="708"/>
                  </a:lnTo>
                  <a:lnTo>
                    <a:pt x="135" y="742"/>
                  </a:lnTo>
                  <a:lnTo>
                    <a:pt x="236" y="775"/>
                  </a:lnTo>
                  <a:lnTo>
                    <a:pt x="337" y="742"/>
                  </a:lnTo>
                  <a:lnTo>
                    <a:pt x="438" y="674"/>
                  </a:lnTo>
                  <a:lnTo>
                    <a:pt x="505" y="573"/>
                  </a:lnTo>
                  <a:lnTo>
                    <a:pt x="573" y="439"/>
                  </a:lnTo>
                  <a:lnTo>
                    <a:pt x="573" y="270"/>
                  </a:lnTo>
                  <a:lnTo>
                    <a:pt x="539" y="136"/>
                  </a:lnTo>
                  <a:lnTo>
                    <a:pt x="43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>
              <a:defPPr>
                <a:defRPr lang="en-US"/>
              </a:defPPr>
              <a:lvl1pPr marL="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286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29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571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715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857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00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01" name="Google Shape;1001;p6"/>
            <p:cNvSpPr/>
            <p:nvPr>
              <p:custDataLst>
                <p:tags r:id="rId158"/>
              </p:custDataLst>
            </p:nvPr>
          </p:nvSpPr>
          <p:spPr>
            <a:xfrm>
              <a:off x="4464000" y="2891150"/>
              <a:ext cx="55575" cy="53050"/>
            </a:xfrm>
            <a:custGeom>
              <a:avLst/>
              <a:gdLst/>
              <a:ahLst/>
              <a:cxnLst/>
              <a:rect l="l" t="t" r="r" b="b"/>
              <a:pathLst>
                <a:path w="2223" h="2122" extrusionOk="0">
                  <a:moveTo>
                    <a:pt x="1986" y="1"/>
                  </a:moveTo>
                  <a:lnTo>
                    <a:pt x="1986" y="304"/>
                  </a:lnTo>
                  <a:lnTo>
                    <a:pt x="1986" y="640"/>
                  </a:lnTo>
                  <a:lnTo>
                    <a:pt x="2020" y="1819"/>
                  </a:lnTo>
                  <a:lnTo>
                    <a:pt x="1784" y="1785"/>
                  </a:lnTo>
                  <a:lnTo>
                    <a:pt x="1549" y="1785"/>
                  </a:lnTo>
                  <a:lnTo>
                    <a:pt x="1077" y="1819"/>
                  </a:lnTo>
                  <a:lnTo>
                    <a:pt x="505" y="1819"/>
                  </a:lnTo>
                  <a:lnTo>
                    <a:pt x="337" y="1852"/>
                  </a:lnTo>
                  <a:lnTo>
                    <a:pt x="202" y="1852"/>
                  </a:lnTo>
                  <a:lnTo>
                    <a:pt x="101" y="1920"/>
                  </a:lnTo>
                  <a:lnTo>
                    <a:pt x="0" y="1987"/>
                  </a:lnTo>
                  <a:lnTo>
                    <a:pt x="0" y="2021"/>
                  </a:lnTo>
                  <a:lnTo>
                    <a:pt x="101" y="2088"/>
                  </a:lnTo>
                  <a:lnTo>
                    <a:pt x="202" y="2122"/>
                  </a:lnTo>
                  <a:lnTo>
                    <a:pt x="438" y="2122"/>
                  </a:lnTo>
                  <a:lnTo>
                    <a:pt x="943" y="2088"/>
                  </a:lnTo>
                  <a:lnTo>
                    <a:pt x="1784" y="2088"/>
                  </a:lnTo>
                  <a:lnTo>
                    <a:pt x="2054" y="2021"/>
                  </a:lnTo>
                  <a:lnTo>
                    <a:pt x="2087" y="2054"/>
                  </a:lnTo>
                  <a:lnTo>
                    <a:pt x="2155" y="2054"/>
                  </a:lnTo>
                  <a:lnTo>
                    <a:pt x="2222" y="2021"/>
                  </a:lnTo>
                  <a:lnTo>
                    <a:pt x="2222" y="1953"/>
                  </a:lnTo>
                  <a:lnTo>
                    <a:pt x="2188" y="775"/>
                  </a:lnTo>
                  <a:lnTo>
                    <a:pt x="2188" y="405"/>
                  </a:lnTo>
                  <a:lnTo>
                    <a:pt x="2188" y="203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>
              <a:defPPr>
                <a:defRPr lang="en-US"/>
              </a:defPPr>
              <a:lvl1pPr marL="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286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29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571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715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857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00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02" name="Google Shape;1002;p6"/>
            <p:cNvSpPr/>
            <p:nvPr>
              <p:custDataLst>
                <p:tags r:id="rId159"/>
              </p:custDataLst>
            </p:nvPr>
          </p:nvSpPr>
          <p:spPr>
            <a:xfrm>
              <a:off x="4452200" y="2976175"/>
              <a:ext cx="5925" cy="17700"/>
            </a:xfrm>
            <a:custGeom>
              <a:avLst/>
              <a:gdLst/>
              <a:ahLst/>
              <a:cxnLst/>
              <a:rect l="l" t="t" r="r" b="b"/>
              <a:pathLst>
                <a:path w="236" h="708" extrusionOk="0">
                  <a:moveTo>
                    <a:pt x="102" y="0"/>
                  </a:moveTo>
                  <a:lnTo>
                    <a:pt x="68" y="34"/>
                  </a:lnTo>
                  <a:lnTo>
                    <a:pt x="1" y="202"/>
                  </a:lnTo>
                  <a:lnTo>
                    <a:pt x="1" y="337"/>
                  </a:lnTo>
                  <a:lnTo>
                    <a:pt x="1" y="505"/>
                  </a:lnTo>
                  <a:lnTo>
                    <a:pt x="1" y="640"/>
                  </a:lnTo>
                  <a:lnTo>
                    <a:pt x="34" y="674"/>
                  </a:lnTo>
                  <a:lnTo>
                    <a:pt x="102" y="707"/>
                  </a:lnTo>
                  <a:lnTo>
                    <a:pt x="169" y="707"/>
                  </a:lnTo>
                  <a:lnTo>
                    <a:pt x="203" y="640"/>
                  </a:lnTo>
                  <a:lnTo>
                    <a:pt x="203" y="606"/>
                  </a:lnTo>
                  <a:lnTo>
                    <a:pt x="203" y="337"/>
                  </a:lnTo>
                  <a:lnTo>
                    <a:pt x="236" y="68"/>
                  </a:lnTo>
                  <a:lnTo>
                    <a:pt x="203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>
              <a:defPPr>
                <a:defRPr lang="en-US"/>
              </a:defPPr>
              <a:lvl1pPr marL="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286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29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571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715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857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00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03" name="Google Shape;1003;p6"/>
            <p:cNvSpPr/>
            <p:nvPr>
              <p:custDataLst>
                <p:tags r:id="rId160"/>
              </p:custDataLst>
            </p:nvPr>
          </p:nvSpPr>
          <p:spPr>
            <a:xfrm>
              <a:off x="4373075" y="3023300"/>
              <a:ext cx="61475" cy="60625"/>
            </a:xfrm>
            <a:custGeom>
              <a:avLst/>
              <a:gdLst/>
              <a:ahLst/>
              <a:cxnLst/>
              <a:rect l="l" t="t" r="r" b="b"/>
              <a:pathLst>
                <a:path w="2459" h="2425" extrusionOk="0">
                  <a:moveTo>
                    <a:pt x="2290" y="203"/>
                  </a:moveTo>
                  <a:lnTo>
                    <a:pt x="2257" y="640"/>
                  </a:lnTo>
                  <a:lnTo>
                    <a:pt x="2257" y="1078"/>
                  </a:lnTo>
                  <a:lnTo>
                    <a:pt x="2223" y="1617"/>
                  </a:lnTo>
                  <a:lnTo>
                    <a:pt x="2223" y="2155"/>
                  </a:lnTo>
                  <a:lnTo>
                    <a:pt x="1954" y="2122"/>
                  </a:lnTo>
                  <a:lnTo>
                    <a:pt x="1684" y="2088"/>
                  </a:lnTo>
                  <a:lnTo>
                    <a:pt x="1146" y="2122"/>
                  </a:lnTo>
                  <a:lnTo>
                    <a:pt x="708" y="2155"/>
                  </a:lnTo>
                  <a:lnTo>
                    <a:pt x="506" y="2155"/>
                  </a:lnTo>
                  <a:lnTo>
                    <a:pt x="270" y="2223"/>
                  </a:lnTo>
                  <a:lnTo>
                    <a:pt x="270" y="1684"/>
                  </a:lnTo>
                  <a:lnTo>
                    <a:pt x="237" y="1179"/>
                  </a:lnTo>
                  <a:lnTo>
                    <a:pt x="237" y="741"/>
                  </a:lnTo>
                  <a:lnTo>
                    <a:pt x="203" y="304"/>
                  </a:lnTo>
                  <a:lnTo>
                    <a:pt x="1247" y="270"/>
                  </a:lnTo>
                  <a:lnTo>
                    <a:pt x="1752" y="236"/>
                  </a:lnTo>
                  <a:lnTo>
                    <a:pt x="2290" y="203"/>
                  </a:lnTo>
                  <a:close/>
                  <a:moveTo>
                    <a:pt x="1752" y="1"/>
                  </a:moveTo>
                  <a:lnTo>
                    <a:pt x="1247" y="34"/>
                  </a:lnTo>
                  <a:lnTo>
                    <a:pt x="169" y="102"/>
                  </a:lnTo>
                  <a:lnTo>
                    <a:pt x="136" y="102"/>
                  </a:lnTo>
                  <a:lnTo>
                    <a:pt x="102" y="135"/>
                  </a:lnTo>
                  <a:lnTo>
                    <a:pt x="68" y="169"/>
                  </a:lnTo>
                  <a:lnTo>
                    <a:pt x="35" y="472"/>
                  </a:lnTo>
                  <a:lnTo>
                    <a:pt x="1" y="741"/>
                  </a:lnTo>
                  <a:lnTo>
                    <a:pt x="35" y="1347"/>
                  </a:lnTo>
                  <a:lnTo>
                    <a:pt x="35" y="1852"/>
                  </a:lnTo>
                  <a:lnTo>
                    <a:pt x="68" y="2122"/>
                  </a:lnTo>
                  <a:lnTo>
                    <a:pt x="136" y="2357"/>
                  </a:lnTo>
                  <a:lnTo>
                    <a:pt x="136" y="2391"/>
                  </a:lnTo>
                  <a:lnTo>
                    <a:pt x="169" y="2425"/>
                  </a:lnTo>
                  <a:lnTo>
                    <a:pt x="237" y="2425"/>
                  </a:lnTo>
                  <a:lnTo>
                    <a:pt x="270" y="2391"/>
                  </a:lnTo>
                  <a:lnTo>
                    <a:pt x="775" y="2391"/>
                  </a:lnTo>
                  <a:lnTo>
                    <a:pt x="1314" y="2357"/>
                  </a:lnTo>
                  <a:lnTo>
                    <a:pt x="1785" y="2357"/>
                  </a:lnTo>
                  <a:lnTo>
                    <a:pt x="2021" y="2324"/>
                  </a:lnTo>
                  <a:lnTo>
                    <a:pt x="2257" y="2290"/>
                  </a:lnTo>
                  <a:lnTo>
                    <a:pt x="2324" y="2290"/>
                  </a:lnTo>
                  <a:lnTo>
                    <a:pt x="2358" y="2256"/>
                  </a:lnTo>
                  <a:lnTo>
                    <a:pt x="2391" y="2223"/>
                  </a:lnTo>
                  <a:lnTo>
                    <a:pt x="2459" y="1953"/>
                  </a:lnTo>
                  <a:lnTo>
                    <a:pt x="2459" y="1650"/>
                  </a:lnTo>
                  <a:lnTo>
                    <a:pt x="2459" y="1044"/>
                  </a:lnTo>
                  <a:lnTo>
                    <a:pt x="2459" y="573"/>
                  </a:lnTo>
                  <a:lnTo>
                    <a:pt x="2425" y="337"/>
                  </a:lnTo>
                  <a:lnTo>
                    <a:pt x="2391" y="102"/>
                  </a:lnTo>
                  <a:lnTo>
                    <a:pt x="2358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>
              <a:defPPr>
                <a:defRPr lang="en-US"/>
              </a:defPPr>
              <a:lvl1pPr marL="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286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29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571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715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857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00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04" name="Google Shape;1004;p6"/>
            <p:cNvSpPr/>
            <p:nvPr>
              <p:custDataLst>
                <p:tags r:id="rId161"/>
              </p:custDataLst>
            </p:nvPr>
          </p:nvSpPr>
          <p:spPr>
            <a:xfrm>
              <a:off x="7067375" y="4626750"/>
              <a:ext cx="59775" cy="239900"/>
            </a:xfrm>
            <a:custGeom>
              <a:avLst/>
              <a:gdLst/>
              <a:ahLst/>
              <a:cxnLst/>
              <a:rect l="l" t="t" r="r" b="b"/>
              <a:pathLst>
                <a:path w="2391" h="9596" extrusionOk="0">
                  <a:moveTo>
                    <a:pt x="2323" y="0"/>
                  </a:moveTo>
                  <a:lnTo>
                    <a:pt x="2323" y="34"/>
                  </a:lnTo>
                  <a:lnTo>
                    <a:pt x="2155" y="606"/>
                  </a:lnTo>
                  <a:lnTo>
                    <a:pt x="1987" y="1179"/>
                  </a:lnTo>
                  <a:lnTo>
                    <a:pt x="1751" y="2323"/>
                  </a:lnTo>
                  <a:lnTo>
                    <a:pt x="1515" y="3502"/>
                  </a:lnTo>
                  <a:lnTo>
                    <a:pt x="1246" y="4646"/>
                  </a:lnTo>
                  <a:lnTo>
                    <a:pt x="640" y="7071"/>
                  </a:lnTo>
                  <a:lnTo>
                    <a:pt x="0" y="9495"/>
                  </a:lnTo>
                  <a:lnTo>
                    <a:pt x="0" y="9562"/>
                  </a:lnTo>
                  <a:lnTo>
                    <a:pt x="68" y="9596"/>
                  </a:lnTo>
                  <a:lnTo>
                    <a:pt x="135" y="9596"/>
                  </a:lnTo>
                  <a:lnTo>
                    <a:pt x="169" y="9528"/>
                  </a:lnTo>
                  <a:lnTo>
                    <a:pt x="842" y="7138"/>
                  </a:lnTo>
                  <a:lnTo>
                    <a:pt x="1414" y="4680"/>
                  </a:lnTo>
                  <a:lnTo>
                    <a:pt x="1987" y="2391"/>
                  </a:lnTo>
                  <a:lnTo>
                    <a:pt x="2256" y="1212"/>
                  </a:lnTo>
                  <a:lnTo>
                    <a:pt x="2323" y="640"/>
                  </a:lnTo>
                  <a:lnTo>
                    <a:pt x="2391" y="34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>
              <a:defPPr>
                <a:defRPr lang="en-US"/>
              </a:defPPr>
              <a:lvl1pPr marL="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286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29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571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715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857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00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05" name="Google Shape;1005;p6"/>
            <p:cNvSpPr/>
            <p:nvPr>
              <p:custDataLst>
                <p:tags r:id="rId162"/>
              </p:custDataLst>
            </p:nvPr>
          </p:nvSpPr>
          <p:spPr>
            <a:xfrm>
              <a:off x="4497650" y="2953450"/>
              <a:ext cx="8450" cy="58100"/>
            </a:xfrm>
            <a:custGeom>
              <a:avLst/>
              <a:gdLst/>
              <a:ahLst/>
              <a:cxnLst/>
              <a:rect l="l" t="t" r="r" b="b"/>
              <a:pathLst>
                <a:path w="338" h="2324" extrusionOk="0">
                  <a:moveTo>
                    <a:pt x="68" y="0"/>
                  </a:moveTo>
                  <a:lnTo>
                    <a:pt x="34" y="34"/>
                  </a:lnTo>
                  <a:lnTo>
                    <a:pt x="1" y="303"/>
                  </a:lnTo>
                  <a:lnTo>
                    <a:pt x="1" y="539"/>
                  </a:lnTo>
                  <a:lnTo>
                    <a:pt x="34" y="1078"/>
                  </a:lnTo>
                  <a:lnTo>
                    <a:pt x="68" y="1684"/>
                  </a:lnTo>
                  <a:lnTo>
                    <a:pt x="102" y="1987"/>
                  </a:lnTo>
                  <a:lnTo>
                    <a:pt x="169" y="2290"/>
                  </a:lnTo>
                  <a:lnTo>
                    <a:pt x="203" y="2323"/>
                  </a:lnTo>
                  <a:lnTo>
                    <a:pt x="304" y="2323"/>
                  </a:lnTo>
                  <a:lnTo>
                    <a:pt x="304" y="2256"/>
                  </a:lnTo>
                  <a:lnTo>
                    <a:pt x="337" y="1953"/>
                  </a:lnTo>
                  <a:lnTo>
                    <a:pt x="304" y="1650"/>
                  </a:lnTo>
                  <a:lnTo>
                    <a:pt x="236" y="1078"/>
                  </a:lnTo>
                  <a:lnTo>
                    <a:pt x="203" y="539"/>
                  </a:lnTo>
                  <a:lnTo>
                    <a:pt x="169" y="303"/>
                  </a:lnTo>
                  <a:lnTo>
                    <a:pt x="135" y="3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>
              <a:defPPr>
                <a:defRPr lang="en-US"/>
              </a:defPPr>
              <a:lvl1pPr marL="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286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29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571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715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857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00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06" name="Google Shape;1006;p6"/>
            <p:cNvSpPr/>
            <p:nvPr>
              <p:custDataLst>
                <p:tags r:id="rId163"/>
              </p:custDataLst>
            </p:nvPr>
          </p:nvSpPr>
          <p:spPr>
            <a:xfrm>
              <a:off x="4487550" y="3155450"/>
              <a:ext cx="68200" cy="7600"/>
            </a:xfrm>
            <a:custGeom>
              <a:avLst/>
              <a:gdLst/>
              <a:ahLst/>
              <a:cxnLst/>
              <a:rect l="l" t="t" r="r" b="b"/>
              <a:pathLst>
                <a:path w="2728" h="304" extrusionOk="0">
                  <a:moveTo>
                    <a:pt x="708" y="0"/>
                  </a:moveTo>
                  <a:lnTo>
                    <a:pt x="337" y="34"/>
                  </a:lnTo>
                  <a:lnTo>
                    <a:pt x="169" y="68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135" y="236"/>
                  </a:lnTo>
                  <a:lnTo>
                    <a:pt x="304" y="270"/>
                  </a:lnTo>
                  <a:lnTo>
                    <a:pt x="607" y="304"/>
                  </a:lnTo>
                  <a:lnTo>
                    <a:pt x="1246" y="270"/>
                  </a:lnTo>
                  <a:lnTo>
                    <a:pt x="2358" y="270"/>
                  </a:lnTo>
                  <a:lnTo>
                    <a:pt x="2694" y="169"/>
                  </a:lnTo>
                  <a:lnTo>
                    <a:pt x="2728" y="135"/>
                  </a:lnTo>
                  <a:lnTo>
                    <a:pt x="2694" y="102"/>
                  </a:lnTo>
                  <a:lnTo>
                    <a:pt x="2391" y="34"/>
                  </a:lnTo>
                  <a:lnTo>
                    <a:pt x="1415" y="34"/>
                  </a:lnTo>
                  <a:lnTo>
                    <a:pt x="708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>
              <a:defPPr>
                <a:defRPr lang="en-US"/>
              </a:defPPr>
              <a:lvl1pPr marL="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286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29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571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715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857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00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07" name="Google Shape;1007;p6"/>
            <p:cNvSpPr/>
            <p:nvPr>
              <p:custDataLst>
                <p:tags r:id="rId164"/>
              </p:custDataLst>
            </p:nvPr>
          </p:nvSpPr>
          <p:spPr>
            <a:xfrm>
              <a:off x="4487550" y="3087275"/>
              <a:ext cx="58100" cy="60625"/>
            </a:xfrm>
            <a:custGeom>
              <a:avLst/>
              <a:gdLst/>
              <a:ahLst/>
              <a:cxnLst/>
              <a:rect l="l" t="t" r="r" b="b"/>
              <a:pathLst>
                <a:path w="2324" h="2425" extrusionOk="0">
                  <a:moveTo>
                    <a:pt x="2122" y="0"/>
                  </a:moveTo>
                  <a:lnTo>
                    <a:pt x="1516" y="34"/>
                  </a:lnTo>
                  <a:lnTo>
                    <a:pt x="203" y="34"/>
                  </a:lnTo>
                  <a:lnTo>
                    <a:pt x="1" y="135"/>
                  </a:lnTo>
                  <a:lnTo>
                    <a:pt x="68" y="202"/>
                  </a:lnTo>
                  <a:lnTo>
                    <a:pt x="169" y="236"/>
                  </a:lnTo>
                  <a:lnTo>
                    <a:pt x="371" y="270"/>
                  </a:lnTo>
                  <a:lnTo>
                    <a:pt x="1415" y="270"/>
                  </a:lnTo>
                  <a:lnTo>
                    <a:pt x="2021" y="236"/>
                  </a:lnTo>
                  <a:lnTo>
                    <a:pt x="2021" y="438"/>
                  </a:lnTo>
                  <a:lnTo>
                    <a:pt x="2021" y="640"/>
                  </a:lnTo>
                  <a:lnTo>
                    <a:pt x="2055" y="1078"/>
                  </a:lnTo>
                  <a:lnTo>
                    <a:pt x="2055" y="1616"/>
                  </a:lnTo>
                  <a:lnTo>
                    <a:pt x="2088" y="1852"/>
                  </a:lnTo>
                  <a:lnTo>
                    <a:pt x="2122" y="2121"/>
                  </a:lnTo>
                  <a:lnTo>
                    <a:pt x="977" y="2155"/>
                  </a:lnTo>
                  <a:lnTo>
                    <a:pt x="573" y="2155"/>
                  </a:lnTo>
                  <a:lnTo>
                    <a:pt x="371" y="2189"/>
                  </a:lnTo>
                  <a:lnTo>
                    <a:pt x="270" y="2222"/>
                  </a:lnTo>
                  <a:lnTo>
                    <a:pt x="203" y="2290"/>
                  </a:lnTo>
                  <a:lnTo>
                    <a:pt x="270" y="2357"/>
                  </a:lnTo>
                  <a:lnTo>
                    <a:pt x="371" y="2391"/>
                  </a:lnTo>
                  <a:lnTo>
                    <a:pt x="573" y="2424"/>
                  </a:lnTo>
                  <a:lnTo>
                    <a:pt x="977" y="2391"/>
                  </a:lnTo>
                  <a:lnTo>
                    <a:pt x="1617" y="2391"/>
                  </a:lnTo>
                  <a:lnTo>
                    <a:pt x="2223" y="2357"/>
                  </a:lnTo>
                  <a:lnTo>
                    <a:pt x="2290" y="2357"/>
                  </a:lnTo>
                  <a:lnTo>
                    <a:pt x="2324" y="2290"/>
                  </a:lnTo>
                  <a:lnTo>
                    <a:pt x="2324" y="2222"/>
                  </a:lnTo>
                  <a:lnTo>
                    <a:pt x="2290" y="2155"/>
                  </a:lnTo>
                  <a:lnTo>
                    <a:pt x="2324" y="1886"/>
                  </a:lnTo>
                  <a:lnTo>
                    <a:pt x="2290" y="1616"/>
                  </a:lnTo>
                  <a:lnTo>
                    <a:pt x="2257" y="1078"/>
                  </a:lnTo>
                  <a:lnTo>
                    <a:pt x="2257" y="640"/>
                  </a:lnTo>
                  <a:lnTo>
                    <a:pt x="2223" y="404"/>
                  </a:lnTo>
                  <a:lnTo>
                    <a:pt x="2189" y="202"/>
                  </a:lnTo>
                  <a:lnTo>
                    <a:pt x="2223" y="135"/>
                  </a:lnTo>
                  <a:lnTo>
                    <a:pt x="2223" y="68"/>
                  </a:lnTo>
                  <a:lnTo>
                    <a:pt x="2189" y="34"/>
                  </a:lnTo>
                  <a:lnTo>
                    <a:pt x="212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>
              <a:defPPr>
                <a:defRPr lang="en-US"/>
              </a:defPPr>
              <a:lvl1pPr marL="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286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29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571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715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857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00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08" name="Google Shape;1008;p6"/>
            <p:cNvSpPr/>
            <p:nvPr>
              <p:custDataLst>
                <p:tags r:id="rId165"/>
              </p:custDataLst>
            </p:nvPr>
          </p:nvSpPr>
          <p:spPr>
            <a:xfrm>
              <a:off x="4341950" y="3092325"/>
              <a:ext cx="63150" cy="59775"/>
            </a:xfrm>
            <a:custGeom>
              <a:avLst/>
              <a:gdLst/>
              <a:ahLst/>
              <a:cxnLst/>
              <a:rect l="l" t="t" r="r" b="b"/>
              <a:pathLst>
                <a:path w="2526" h="2391" extrusionOk="0">
                  <a:moveTo>
                    <a:pt x="2256" y="236"/>
                  </a:moveTo>
                  <a:lnTo>
                    <a:pt x="2256" y="674"/>
                  </a:lnTo>
                  <a:lnTo>
                    <a:pt x="2290" y="1111"/>
                  </a:lnTo>
                  <a:lnTo>
                    <a:pt x="2290" y="1616"/>
                  </a:lnTo>
                  <a:lnTo>
                    <a:pt x="2323" y="2121"/>
                  </a:lnTo>
                  <a:lnTo>
                    <a:pt x="1448" y="2121"/>
                  </a:lnTo>
                  <a:lnTo>
                    <a:pt x="909" y="2155"/>
                  </a:lnTo>
                  <a:lnTo>
                    <a:pt x="640" y="2189"/>
                  </a:lnTo>
                  <a:lnTo>
                    <a:pt x="371" y="2222"/>
                  </a:lnTo>
                  <a:lnTo>
                    <a:pt x="337" y="1684"/>
                  </a:lnTo>
                  <a:lnTo>
                    <a:pt x="270" y="1145"/>
                  </a:lnTo>
                  <a:lnTo>
                    <a:pt x="202" y="707"/>
                  </a:lnTo>
                  <a:lnTo>
                    <a:pt x="169" y="303"/>
                  </a:lnTo>
                  <a:lnTo>
                    <a:pt x="674" y="303"/>
                  </a:lnTo>
                  <a:lnTo>
                    <a:pt x="1212" y="270"/>
                  </a:lnTo>
                  <a:lnTo>
                    <a:pt x="2256" y="236"/>
                  </a:lnTo>
                  <a:close/>
                  <a:moveTo>
                    <a:pt x="2256" y="0"/>
                  </a:moveTo>
                  <a:lnTo>
                    <a:pt x="1179" y="34"/>
                  </a:lnTo>
                  <a:lnTo>
                    <a:pt x="674" y="68"/>
                  </a:lnTo>
                  <a:lnTo>
                    <a:pt x="135" y="101"/>
                  </a:lnTo>
                  <a:lnTo>
                    <a:pt x="68" y="135"/>
                  </a:lnTo>
                  <a:lnTo>
                    <a:pt x="68" y="202"/>
                  </a:lnTo>
                  <a:lnTo>
                    <a:pt x="34" y="438"/>
                  </a:lnTo>
                  <a:lnTo>
                    <a:pt x="0" y="674"/>
                  </a:lnTo>
                  <a:lnTo>
                    <a:pt x="34" y="1179"/>
                  </a:lnTo>
                  <a:lnTo>
                    <a:pt x="101" y="1751"/>
                  </a:lnTo>
                  <a:lnTo>
                    <a:pt x="135" y="2054"/>
                  </a:lnTo>
                  <a:lnTo>
                    <a:pt x="236" y="2323"/>
                  </a:lnTo>
                  <a:lnTo>
                    <a:pt x="236" y="2357"/>
                  </a:lnTo>
                  <a:lnTo>
                    <a:pt x="371" y="2357"/>
                  </a:lnTo>
                  <a:lnTo>
                    <a:pt x="606" y="2391"/>
                  </a:lnTo>
                  <a:lnTo>
                    <a:pt x="842" y="2391"/>
                  </a:lnTo>
                  <a:lnTo>
                    <a:pt x="1313" y="2357"/>
                  </a:lnTo>
                  <a:lnTo>
                    <a:pt x="2088" y="2357"/>
                  </a:lnTo>
                  <a:lnTo>
                    <a:pt x="2357" y="2323"/>
                  </a:lnTo>
                  <a:lnTo>
                    <a:pt x="2458" y="2323"/>
                  </a:lnTo>
                  <a:lnTo>
                    <a:pt x="2492" y="2290"/>
                  </a:lnTo>
                  <a:lnTo>
                    <a:pt x="2525" y="2020"/>
                  </a:lnTo>
                  <a:lnTo>
                    <a:pt x="2525" y="1785"/>
                  </a:lnTo>
                  <a:lnTo>
                    <a:pt x="2492" y="1246"/>
                  </a:lnTo>
                  <a:lnTo>
                    <a:pt x="2458" y="674"/>
                  </a:lnTo>
                  <a:lnTo>
                    <a:pt x="2424" y="371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290" y="34"/>
                  </a:lnTo>
                  <a:lnTo>
                    <a:pt x="225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>
              <a:defPPr>
                <a:defRPr lang="en-US"/>
              </a:defPPr>
              <a:lvl1pPr marL="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286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29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571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715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857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00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09" name="Google Shape;1009;p6"/>
            <p:cNvSpPr/>
            <p:nvPr>
              <p:custDataLst>
                <p:tags r:id="rId166"/>
              </p:custDataLst>
            </p:nvPr>
          </p:nvSpPr>
          <p:spPr>
            <a:xfrm>
              <a:off x="4566675" y="2947550"/>
              <a:ext cx="64000" cy="60625"/>
            </a:xfrm>
            <a:custGeom>
              <a:avLst/>
              <a:gdLst/>
              <a:ahLst/>
              <a:cxnLst/>
              <a:rect l="l" t="t" r="r" b="b"/>
              <a:pathLst>
                <a:path w="2560" h="2425" extrusionOk="0">
                  <a:moveTo>
                    <a:pt x="2021" y="0"/>
                  </a:moveTo>
                  <a:lnTo>
                    <a:pt x="1617" y="68"/>
                  </a:lnTo>
                  <a:lnTo>
                    <a:pt x="910" y="68"/>
                  </a:lnTo>
                  <a:lnTo>
                    <a:pt x="539" y="101"/>
                  </a:lnTo>
                  <a:lnTo>
                    <a:pt x="203" y="135"/>
                  </a:lnTo>
                  <a:lnTo>
                    <a:pt x="169" y="68"/>
                  </a:lnTo>
                  <a:lnTo>
                    <a:pt x="169" y="34"/>
                  </a:lnTo>
                  <a:lnTo>
                    <a:pt x="102" y="34"/>
                  </a:lnTo>
                  <a:lnTo>
                    <a:pt x="68" y="68"/>
                  </a:lnTo>
                  <a:lnTo>
                    <a:pt x="34" y="303"/>
                  </a:lnTo>
                  <a:lnTo>
                    <a:pt x="1" y="573"/>
                  </a:lnTo>
                  <a:lnTo>
                    <a:pt x="1" y="1112"/>
                  </a:lnTo>
                  <a:lnTo>
                    <a:pt x="34" y="1718"/>
                  </a:lnTo>
                  <a:lnTo>
                    <a:pt x="102" y="2021"/>
                  </a:lnTo>
                  <a:lnTo>
                    <a:pt x="169" y="2324"/>
                  </a:lnTo>
                  <a:lnTo>
                    <a:pt x="203" y="2357"/>
                  </a:lnTo>
                  <a:lnTo>
                    <a:pt x="304" y="2357"/>
                  </a:lnTo>
                  <a:lnTo>
                    <a:pt x="337" y="2290"/>
                  </a:lnTo>
                  <a:lnTo>
                    <a:pt x="337" y="1987"/>
                  </a:lnTo>
                  <a:lnTo>
                    <a:pt x="304" y="1684"/>
                  </a:lnTo>
                  <a:lnTo>
                    <a:pt x="236" y="1078"/>
                  </a:lnTo>
                  <a:lnTo>
                    <a:pt x="236" y="674"/>
                  </a:lnTo>
                  <a:lnTo>
                    <a:pt x="203" y="236"/>
                  </a:lnTo>
                  <a:lnTo>
                    <a:pt x="438" y="270"/>
                  </a:lnTo>
                  <a:lnTo>
                    <a:pt x="1145" y="270"/>
                  </a:lnTo>
                  <a:lnTo>
                    <a:pt x="2223" y="202"/>
                  </a:lnTo>
                  <a:lnTo>
                    <a:pt x="2256" y="236"/>
                  </a:lnTo>
                  <a:lnTo>
                    <a:pt x="2290" y="270"/>
                  </a:lnTo>
                  <a:lnTo>
                    <a:pt x="2357" y="270"/>
                  </a:lnTo>
                  <a:lnTo>
                    <a:pt x="2324" y="573"/>
                  </a:lnTo>
                  <a:lnTo>
                    <a:pt x="2324" y="910"/>
                  </a:lnTo>
                  <a:lnTo>
                    <a:pt x="2357" y="2088"/>
                  </a:lnTo>
                  <a:lnTo>
                    <a:pt x="2122" y="2054"/>
                  </a:lnTo>
                  <a:lnTo>
                    <a:pt x="1886" y="2088"/>
                  </a:lnTo>
                  <a:lnTo>
                    <a:pt x="1415" y="2122"/>
                  </a:lnTo>
                  <a:lnTo>
                    <a:pt x="674" y="2122"/>
                  </a:lnTo>
                  <a:lnTo>
                    <a:pt x="539" y="2155"/>
                  </a:lnTo>
                  <a:lnTo>
                    <a:pt x="438" y="2189"/>
                  </a:lnTo>
                  <a:lnTo>
                    <a:pt x="337" y="2290"/>
                  </a:lnTo>
                  <a:lnTo>
                    <a:pt x="438" y="2357"/>
                  </a:lnTo>
                  <a:lnTo>
                    <a:pt x="539" y="2391"/>
                  </a:lnTo>
                  <a:lnTo>
                    <a:pt x="775" y="2425"/>
                  </a:lnTo>
                  <a:lnTo>
                    <a:pt x="1280" y="2357"/>
                  </a:lnTo>
                  <a:lnTo>
                    <a:pt x="2122" y="2357"/>
                  </a:lnTo>
                  <a:lnTo>
                    <a:pt x="2391" y="2290"/>
                  </a:lnTo>
                  <a:lnTo>
                    <a:pt x="2425" y="2324"/>
                  </a:lnTo>
                  <a:lnTo>
                    <a:pt x="2492" y="2357"/>
                  </a:lnTo>
                  <a:lnTo>
                    <a:pt x="2559" y="2324"/>
                  </a:lnTo>
                  <a:lnTo>
                    <a:pt x="2559" y="2256"/>
                  </a:lnTo>
                  <a:lnTo>
                    <a:pt x="2526" y="1078"/>
                  </a:lnTo>
                  <a:lnTo>
                    <a:pt x="2526" y="573"/>
                  </a:lnTo>
                  <a:lnTo>
                    <a:pt x="2492" y="303"/>
                  </a:lnTo>
                  <a:lnTo>
                    <a:pt x="2425" y="68"/>
                  </a:lnTo>
                  <a:lnTo>
                    <a:pt x="2391" y="68"/>
                  </a:lnTo>
                  <a:lnTo>
                    <a:pt x="2391" y="101"/>
                  </a:lnTo>
                  <a:lnTo>
                    <a:pt x="2324" y="34"/>
                  </a:lnTo>
                  <a:lnTo>
                    <a:pt x="2223" y="34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>
              <a:defPPr>
                <a:defRPr lang="en-US"/>
              </a:defPPr>
              <a:lvl1pPr marL="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286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29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571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715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857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00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10" name="Google Shape;1010;p6"/>
            <p:cNvSpPr/>
            <p:nvPr>
              <p:custDataLst>
                <p:tags r:id="rId167"/>
              </p:custDataLst>
            </p:nvPr>
          </p:nvSpPr>
          <p:spPr>
            <a:xfrm>
              <a:off x="4483350" y="3089800"/>
              <a:ext cx="8450" cy="58950"/>
            </a:xfrm>
            <a:custGeom>
              <a:avLst/>
              <a:gdLst/>
              <a:ahLst/>
              <a:cxnLst/>
              <a:rect l="l" t="t" r="r" b="b"/>
              <a:pathLst>
                <a:path w="338" h="2358" extrusionOk="0">
                  <a:moveTo>
                    <a:pt x="68" y="0"/>
                  </a:moveTo>
                  <a:lnTo>
                    <a:pt x="34" y="34"/>
                  </a:lnTo>
                  <a:lnTo>
                    <a:pt x="0" y="303"/>
                  </a:lnTo>
                  <a:lnTo>
                    <a:pt x="0" y="573"/>
                  </a:lnTo>
                  <a:lnTo>
                    <a:pt x="34" y="1078"/>
                  </a:lnTo>
                  <a:lnTo>
                    <a:pt x="68" y="1684"/>
                  </a:lnTo>
                  <a:lnTo>
                    <a:pt x="101" y="1987"/>
                  </a:lnTo>
                  <a:lnTo>
                    <a:pt x="169" y="2290"/>
                  </a:lnTo>
                  <a:lnTo>
                    <a:pt x="202" y="2323"/>
                  </a:lnTo>
                  <a:lnTo>
                    <a:pt x="270" y="2357"/>
                  </a:lnTo>
                  <a:lnTo>
                    <a:pt x="303" y="2323"/>
                  </a:lnTo>
                  <a:lnTo>
                    <a:pt x="337" y="2256"/>
                  </a:lnTo>
                  <a:lnTo>
                    <a:pt x="337" y="1987"/>
                  </a:lnTo>
                  <a:lnTo>
                    <a:pt x="303" y="1684"/>
                  </a:lnTo>
                  <a:lnTo>
                    <a:pt x="236" y="1078"/>
                  </a:lnTo>
                  <a:lnTo>
                    <a:pt x="202" y="539"/>
                  </a:lnTo>
                  <a:lnTo>
                    <a:pt x="202" y="303"/>
                  </a:lnTo>
                  <a:lnTo>
                    <a:pt x="135" y="3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>
              <a:defPPr>
                <a:defRPr lang="en-US"/>
              </a:defPPr>
              <a:lvl1pPr marL="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286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29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571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715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857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00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11" name="Google Shape;1011;p6"/>
            <p:cNvSpPr/>
            <p:nvPr>
              <p:custDataLst>
                <p:tags r:id="rId168"/>
              </p:custDataLst>
            </p:nvPr>
          </p:nvSpPr>
          <p:spPr>
            <a:xfrm>
              <a:off x="4104575" y="2898725"/>
              <a:ext cx="64000" cy="59800"/>
            </a:xfrm>
            <a:custGeom>
              <a:avLst/>
              <a:gdLst/>
              <a:ahLst/>
              <a:cxnLst/>
              <a:rect l="l" t="t" r="r" b="b"/>
              <a:pathLst>
                <a:path w="2560" h="2392" extrusionOk="0">
                  <a:moveTo>
                    <a:pt x="135" y="1"/>
                  </a:moveTo>
                  <a:lnTo>
                    <a:pt x="102" y="34"/>
                  </a:lnTo>
                  <a:lnTo>
                    <a:pt x="68" y="34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1" y="1078"/>
                  </a:lnTo>
                  <a:lnTo>
                    <a:pt x="34" y="1684"/>
                  </a:lnTo>
                  <a:lnTo>
                    <a:pt x="68" y="2021"/>
                  </a:lnTo>
                  <a:lnTo>
                    <a:pt x="169" y="2290"/>
                  </a:lnTo>
                  <a:lnTo>
                    <a:pt x="203" y="2358"/>
                  </a:lnTo>
                  <a:lnTo>
                    <a:pt x="236" y="2358"/>
                  </a:lnTo>
                  <a:lnTo>
                    <a:pt x="304" y="2324"/>
                  </a:lnTo>
                  <a:lnTo>
                    <a:pt x="338" y="2256"/>
                  </a:lnTo>
                  <a:lnTo>
                    <a:pt x="304" y="1987"/>
                  </a:lnTo>
                  <a:lnTo>
                    <a:pt x="304" y="1684"/>
                  </a:lnTo>
                  <a:lnTo>
                    <a:pt x="236" y="1078"/>
                  </a:lnTo>
                  <a:lnTo>
                    <a:pt x="236" y="640"/>
                  </a:lnTo>
                  <a:lnTo>
                    <a:pt x="203" y="236"/>
                  </a:lnTo>
                  <a:lnTo>
                    <a:pt x="439" y="236"/>
                  </a:lnTo>
                  <a:lnTo>
                    <a:pt x="674" y="270"/>
                  </a:lnTo>
                  <a:lnTo>
                    <a:pt x="1146" y="236"/>
                  </a:lnTo>
                  <a:lnTo>
                    <a:pt x="2223" y="203"/>
                  </a:lnTo>
                  <a:lnTo>
                    <a:pt x="2257" y="236"/>
                  </a:lnTo>
                  <a:lnTo>
                    <a:pt x="2324" y="236"/>
                  </a:lnTo>
                  <a:lnTo>
                    <a:pt x="2290" y="573"/>
                  </a:lnTo>
                  <a:lnTo>
                    <a:pt x="2324" y="910"/>
                  </a:lnTo>
                  <a:lnTo>
                    <a:pt x="2358" y="2088"/>
                  </a:lnTo>
                  <a:lnTo>
                    <a:pt x="2122" y="2054"/>
                  </a:lnTo>
                  <a:lnTo>
                    <a:pt x="1886" y="2054"/>
                  </a:lnTo>
                  <a:lnTo>
                    <a:pt x="1415" y="2088"/>
                  </a:lnTo>
                  <a:lnTo>
                    <a:pt x="843" y="2088"/>
                  </a:lnTo>
                  <a:lnTo>
                    <a:pt x="674" y="2122"/>
                  </a:lnTo>
                  <a:lnTo>
                    <a:pt x="540" y="2122"/>
                  </a:lnTo>
                  <a:lnTo>
                    <a:pt x="405" y="2189"/>
                  </a:lnTo>
                  <a:lnTo>
                    <a:pt x="338" y="2256"/>
                  </a:lnTo>
                  <a:lnTo>
                    <a:pt x="338" y="2290"/>
                  </a:lnTo>
                  <a:lnTo>
                    <a:pt x="405" y="2358"/>
                  </a:lnTo>
                  <a:lnTo>
                    <a:pt x="540" y="2391"/>
                  </a:lnTo>
                  <a:lnTo>
                    <a:pt x="775" y="2391"/>
                  </a:lnTo>
                  <a:lnTo>
                    <a:pt x="1280" y="2358"/>
                  </a:lnTo>
                  <a:lnTo>
                    <a:pt x="2088" y="2358"/>
                  </a:lnTo>
                  <a:lnTo>
                    <a:pt x="2358" y="2290"/>
                  </a:lnTo>
                  <a:lnTo>
                    <a:pt x="2425" y="2324"/>
                  </a:lnTo>
                  <a:lnTo>
                    <a:pt x="2492" y="2324"/>
                  </a:lnTo>
                  <a:lnTo>
                    <a:pt x="2526" y="2290"/>
                  </a:lnTo>
                  <a:lnTo>
                    <a:pt x="2560" y="2223"/>
                  </a:lnTo>
                  <a:lnTo>
                    <a:pt x="2526" y="1044"/>
                  </a:lnTo>
                  <a:lnTo>
                    <a:pt x="2526" y="539"/>
                  </a:lnTo>
                  <a:lnTo>
                    <a:pt x="2492" y="304"/>
                  </a:lnTo>
                  <a:lnTo>
                    <a:pt x="2425" y="68"/>
                  </a:lnTo>
                  <a:lnTo>
                    <a:pt x="2425" y="34"/>
                  </a:lnTo>
                  <a:lnTo>
                    <a:pt x="2391" y="34"/>
                  </a:lnTo>
                  <a:lnTo>
                    <a:pt x="2391" y="102"/>
                  </a:lnTo>
                  <a:lnTo>
                    <a:pt x="2358" y="68"/>
                  </a:lnTo>
                  <a:lnTo>
                    <a:pt x="2290" y="34"/>
                  </a:lnTo>
                  <a:lnTo>
                    <a:pt x="2223" y="1"/>
                  </a:lnTo>
                  <a:lnTo>
                    <a:pt x="1987" y="1"/>
                  </a:lnTo>
                  <a:lnTo>
                    <a:pt x="1617" y="34"/>
                  </a:lnTo>
                  <a:lnTo>
                    <a:pt x="910" y="34"/>
                  </a:lnTo>
                  <a:lnTo>
                    <a:pt x="540" y="68"/>
                  </a:lnTo>
                  <a:lnTo>
                    <a:pt x="203" y="135"/>
                  </a:lnTo>
                  <a:lnTo>
                    <a:pt x="169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>
              <a:defPPr>
                <a:defRPr lang="en-US"/>
              </a:defPPr>
              <a:lvl1pPr marL="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286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29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571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715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857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00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12" name="Google Shape;1012;p6"/>
            <p:cNvSpPr/>
            <p:nvPr>
              <p:custDataLst>
                <p:tags r:id="rId169"/>
              </p:custDataLst>
            </p:nvPr>
          </p:nvSpPr>
          <p:spPr>
            <a:xfrm>
              <a:off x="4501875" y="3099900"/>
              <a:ext cx="22750" cy="12650"/>
            </a:xfrm>
            <a:custGeom>
              <a:avLst/>
              <a:gdLst/>
              <a:ahLst/>
              <a:cxnLst/>
              <a:rect l="l" t="t" r="r" b="b"/>
              <a:pathLst>
                <a:path w="910" h="506" extrusionOk="0">
                  <a:moveTo>
                    <a:pt x="572" y="0"/>
                  </a:moveTo>
                  <a:lnTo>
                    <a:pt x="404" y="68"/>
                  </a:lnTo>
                  <a:lnTo>
                    <a:pt x="101" y="236"/>
                  </a:lnTo>
                  <a:lnTo>
                    <a:pt x="34" y="270"/>
                  </a:lnTo>
                  <a:lnTo>
                    <a:pt x="0" y="337"/>
                  </a:lnTo>
                  <a:lnTo>
                    <a:pt x="34" y="371"/>
                  </a:lnTo>
                  <a:lnTo>
                    <a:pt x="101" y="404"/>
                  </a:lnTo>
                  <a:lnTo>
                    <a:pt x="774" y="505"/>
                  </a:lnTo>
                  <a:lnTo>
                    <a:pt x="842" y="472"/>
                  </a:lnTo>
                  <a:lnTo>
                    <a:pt x="909" y="404"/>
                  </a:lnTo>
                  <a:lnTo>
                    <a:pt x="876" y="337"/>
                  </a:lnTo>
                  <a:lnTo>
                    <a:pt x="808" y="303"/>
                  </a:lnTo>
                  <a:lnTo>
                    <a:pt x="505" y="270"/>
                  </a:lnTo>
                  <a:lnTo>
                    <a:pt x="640" y="169"/>
                  </a:lnTo>
                  <a:lnTo>
                    <a:pt x="774" y="68"/>
                  </a:lnTo>
                  <a:lnTo>
                    <a:pt x="77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>
              <a:defPPr>
                <a:defRPr lang="en-US"/>
              </a:defPPr>
              <a:lvl1pPr marL="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286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29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571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715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857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00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13" name="Google Shape;1013;p6"/>
            <p:cNvSpPr/>
            <p:nvPr>
              <p:custDataLst>
                <p:tags r:id="rId170"/>
              </p:custDataLst>
            </p:nvPr>
          </p:nvSpPr>
          <p:spPr>
            <a:xfrm>
              <a:off x="5144925" y="2978700"/>
              <a:ext cx="56425" cy="56400"/>
            </a:xfrm>
            <a:custGeom>
              <a:avLst/>
              <a:gdLst/>
              <a:ahLst/>
              <a:cxnLst/>
              <a:rect l="l" t="t" r="r" b="b"/>
              <a:pathLst>
                <a:path w="2257" h="2256" extrusionOk="0">
                  <a:moveTo>
                    <a:pt x="1213" y="169"/>
                  </a:moveTo>
                  <a:lnTo>
                    <a:pt x="1179" y="202"/>
                  </a:lnTo>
                  <a:lnTo>
                    <a:pt x="1179" y="270"/>
                  </a:lnTo>
                  <a:lnTo>
                    <a:pt x="1213" y="337"/>
                  </a:lnTo>
                  <a:lnTo>
                    <a:pt x="1516" y="337"/>
                  </a:lnTo>
                  <a:lnTo>
                    <a:pt x="1684" y="371"/>
                  </a:lnTo>
                  <a:lnTo>
                    <a:pt x="1819" y="505"/>
                  </a:lnTo>
                  <a:lnTo>
                    <a:pt x="1920" y="640"/>
                  </a:lnTo>
                  <a:lnTo>
                    <a:pt x="1987" y="842"/>
                  </a:lnTo>
                  <a:lnTo>
                    <a:pt x="2021" y="1044"/>
                  </a:lnTo>
                  <a:lnTo>
                    <a:pt x="2021" y="1212"/>
                  </a:lnTo>
                  <a:lnTo>
                    <a:pt x="1987" y="1414"/>
                  </a:lnTo>
                  <a:lnTo>
                    <a:pt x="1920" y="1616"/>
                  </a:lnTo>
                  <a:lnTo>
                    <a:pt x="1819" y="1785"/>
                  </a:lnTo>
                  <a:lnTo>
                    <a:pt x="1650" y="1886"/>
                  </a:lnTo>
                  <a:lnTo>
                    <a:pt x="1482" y="1987"/>
                  </a:lnTo>
                  <a:lnTo>
                    <a:pt x="1314" y="2020"/>
                  </a:lnTo>
                  <a:lnTo>
                    <a:pt x="1112" y="2020"/>
                  </a:lnTo>
                  <a:lnTo>
                    <a:pt x="943" y="1987"/>
                  </a:lnTo>
                  <a:lnTo>
                    <a:pt x="741" y="1886"/>
                  </a:lnTo>
                  <a:lnTo>
                    <a:pt x="573" y="1751"/>
                  </a:lnTo>
                  <a:lnTo>
                    <a:pt x="438" y="1616"/>
                  </a:lnTo>
                  <a:lnTo>
                    <a:pt x="337" y="1448"/>
                  </a:lnTo>
                  <a:lnTo>
                    <a:pt x="270" y="1280"/>
                  </a:lnTo>
                  <a:lnTo>
                    <a:pt x="236" y="1111"/>
                  </a:lnTo>
                  <a:lnTo>
                    <a:pt x="270" y="909"/>
                  </a:lnTo>
                  <a:lnTo>
                    <a:pt x="337" y="741"/>
                  </a:lnTo>
                  <a:lnTo>
                    <a:pt x="472" y="539"/>
                  </a:lnTo>
                  <a:lnTo>
                    <a:pt x="640" y="371"/>
                  </a:lnTo>
                  <a:lnTo>
                    <a:pt x="809" y="270"/>
                  </a:lnTo>
                  <a:lnTo>
                    <a:pt x="1011" y="202"/>
                  </a:lnTo>
                  <a:lnTo>
                    <a:pt x="1213" y="169"/>
                  </a:lnTo>
                  <a:close/>
                  <a:moveTo>
                    <a:pt x="1179" y="0"/>
                  </a:moveTo>
                  <a:lnTo>
                    <a:pt x="1011" y="34"/>
                  </a:lnTo>
                  <a:lnTo>
                    <a:pt x="842" y="101"/>
                  </a:lnTo>
                  <a:lnTo>
                    <a:pt x="674" y="169"/>
                  </a:lnTo>
                  <a:lnTo>
                    <a:pt x="506" y="270"/>
                  </a:lnTo>
                  <a:lnTo>
                    <a:pt x="371" y="404"/>
                  </a:lnTo>
                  <a:lnTo>
                    <a:pt x="270" y="539"/>
                  </a:lnTo>
                  <a:lnTo>
                    <a:pt x="135" y="741"/>
                  </a:lnTo>
                  <a:lnTo>
                    <a:pt x="34" y="943"/>
                  </a:lnTo>
                  <a:lnTo>
                    <a:pt x="1" y="1179"/>
                  </a:lnTo>
                  <a:lnTo>
                    <a:pt x="1" y="1313"/>
                  </a:lnTo>
                  <a:lnTo>
                    <a:pt x="68" y="1414"/>
                  </a:lnTo>
                  <a:lnTo>
                    <a:pt x="203" y="1650"/>
                  </a:lnTo>
                  <a:lnTo>
                    <a:pt x="371" y="1886"/>
                  </a:lnTo>
                  <a:lnTo>
                    <a:pt x="607" y="2088"/>
                  </a:lnTo>
                  <a:lnTo>
                    <a:pt x="876" y="2222"/>
                  </a:lnTo>
                  <a:lnTo>
                    <a:pt x="1112" y="2256"/>
                  </a:lnTo>
                  <a:lnTo>
                    <a:pt x="1347" y="2256"/>
                  </a:lnTo>
                  <a:lnTo>
                    <a:pt x="1549" y="2222"/>
                  </a:lnTo>
                  <a:lnTo>
                    <a:pt x="1785" y="2121"/>
                  </a:lnTo>
                  <a:lnTo>
                    <a:pt x="1953" y="1953"/>
                  </a:lnTo>
                  <a:lnTo>
                    <a:pt x="2088" y="1785"/>
                  </a:lnTo>
                  <a:lnTo>
                    <a:pt x="2189" y="1583"/>
                  </a:lnTo>
                  <a:lnTo>
                    <a:pt x="2256" y="1313"/>
                  </a:lnTo>
                  <a:lnTo>
                    <a:pt x="2256" y="1145"/>
                  </a:lnTo>
                  <a:lnTo>
                    <a:pt x="2223" y="943"/>
                  </a:lnTo>
                  <a:lnTo>
                    <a:pt x="2189" y="707"/>
                  </a:lnTo>
                  <a:lnTo>
                    <a:pt x="2088" y="505"/>
                  </a:lnTo>
                  <a:lnTo>
                    <a:pt x="1987" y="303"/>
                  </a:lnTo>
                  <a:lnTo>
                    <a:pt x="1852" y="169"/>
                  </a:lnTo>
                  <a:lnTo>
                    <a:pt x="1684" y="68"/>
                  </a:lnTo>
                  <a:lnTo>
                    <a:pt x="1516" y="68"/>
                  </a:lnTo>
                  <a:lnTo>
                    <a:pt x="1347" y="34"/>
                  </a:lnTo>
                  <a:lnTo>
                    <a:pt x="117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>
              <a:defPPr>
                <a:defRPr lang="en-US"/>
              </a:defPPr>
              <a:lvl1pPr marL="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286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29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571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715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857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00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14" name="Google Shape;1014;p6"/>
            <p:cNvSpPr/>
            <p:nvPr>
              <p:custDataLst>
                <p:tags r:id="rId171"/>
              </p:custDataLst>
            </p:nvPr>
          </p:nvSpPr>
          <p:spPr>
            <a:xfrm>
              <a:off x="4186225" y="3053600"/>
              <a:ext cx="17700" cy="26125"/>
            </a:xfrm>
            <a:custGeom>
              <a:avLst/>
              <a:gdLst/>
              <a:ahLst/>
              <a:cxnLst/>
              <a:rect l="l" t="t" r="r" b="b"/>
              <a:pathLst>
                <a:path w="708" h="1045" extrusionOk="0">
                  <a:moveTo>
                    <a:pt x="506" y="1"/>
                  </a:moveTo>
                  <a:lnTo>
                    <a:pt x="371" y="34"/>
                  </a:lnTo>
                  <a:lnTo>
                    <a:pt x="135" y="34"/>
                  </a:lnTo>
                  <a:lnTo>
                    <a:pt x="102" y="68"/>
                  </a:lnTo>
                  <a:lnTo>
                    <a:pt x="34" y="68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34" y="203"/>
                  </a:lnTo>
                  <a:lnTo>
                    <a:pt x="68" y="203"/>
                  </a:lnTo>
                  <a:lnTo>
                    <a:pt x="68" y="607"/>
                  </a:lnTo>
                  <a:lnTo>
                    <a:pt x="169" y="977"/>
                  </a:lnTo>
                  <a:lnTo>
                    <a:pt x="203" y="1044"/>
                  </a:lnTo>
                  <a:lnTo>
                    <a:pt x="270" y="1044"/>
                  </a:lnTo>
                  <a:lnTo>
                    <a:pt x="337" y="1011"/>
                  </a:lnTo>
                  <a:lnTo>
                    <a:pt x="337" y="943"/>
                  </a:lnTo>
                  <a:lnTo>
                    <a:pt x="304" y="573"/>
                  </a:lnTo>
                  <a:lnTo>
                    <a:pt x="371" y="607"/>
                  </a:lnTo>
                  <a:lnTo>
                    <a:pt x="472" y="573"/>
                  </a:lnTo>
                  <a:lnTo>
                    <a:pt x="573" y="539"/>
                  </a:lnTo>
                  <a:lnTo>
                    <a:pt x="607" y="506"/>
                  </a:lnTo>
                  <a:lnTo>
                    <a:pt x="607" y="472"/>
                  </a:lnTo>
                  <a:lnTo>
                    <a:pt x="573" y="405"/>
                  </a:lnTo>
                  <a:lnTo>
                    <a:pt x="506" y="405"/>
                  </a:lnTo>
                  <a:lnTo>
                    <a:pt x="337" y="438"/>
                  </a:lnTo>
                  <a:lnTo>
                    <a:pt x="270" y="472"/>
                  </a:lnTo>
                  <a:lnTo>
                    <a:pt x="236" y="236"/>
                  </a:lnTo>
                  <a:lnTo>
                    <a:pt x="371" y="236"/>
                  </a:lnTo>
                  <a:lnTo>
                    <a:pt x="539" y="203"/>
                  </a:lnTo>
                  <a:lnTo>
                    <a:pt x="607" y="169"/>
                  </a:lnTo>
                  <a:lnTo>
                    <a:pt x="674" y="135"/>
                  </a:lnTo>
                  <a:lnTo>
                    <a:pt x="708" y="102"/>
                  </a:lnTo>
                  <a:lnTo>
                    <a:pt x="708" y="68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>
              <a:defPPr>
                <a:defRPr lang="en-US"/>
              </a:defPPr>
              <a:lvl1pPr marL="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286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29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571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715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857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00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15" name="Google Shape;1015;p6"/>
            <p:cNvSpPr/>
            <p:nvPr>
              <p:custDataLst>
                <p:tags r:id="rId172"/>
              </p:custDataLst>
            </p:nvPr>
          </p:nvSpPr>
          <p:spPr>
            <a:xfrm>
              <a:off x="4127300" y="2927350"/>
              <a:ext cx="19400" cy="21900"/>
            </a:xfrm>
            <a:custGeom>
              <a:avLst/>
              <a:gdLst/>
              <a:ahLst/>
              <a:cxnLst/>
              <a:rect l="l" t="t" r="r" b="b"/>
              <a:pathLst>
                <a:path w="776" h="876" extrusionOk="0">
                  <a:moveTo>
                    <a:pt x="405" y="0"/>
                  </a:moveTo>
                  <a:lnTo>
                    <a:pt x="270" y="135"/>
                  </a:lnTo>
                  <a:lnTo>
                    <a:pt x="169" y="270"/>
                  </a:lnTo>
                  <a:lnTo>
                    <a:pt x="1" y="606"/>
                  </a:lnTo>
                  <a:lnTo>
                    <a:pt x="1" y="640"/>
                  </a:lnTo>
                  <a:lnTo>
                    <a:pt x="1" y="674"/>
                  </a:lnTo>
                  <a:lnTo>
                    <a:pt x="35" y="707"/>
                  </a:lnTo>
                  <a:lnTo>
                    <a:pt x="102" y="741"/>
                  </a:lnTo>
                  <a:lnTo>
                    <a:pt x="338" y="741"/>
                  </a:lnTo>
                  <a:lnTo>
                    <a:pt x="573" y="707"/>
                  </a:lnTo>
                  <a:lnTo>
                    <a:pt x="573" y="808"/>
                  </a:lnTo>
                  <a:lnTo>
                    <a:pt x="607" y="876"/>
                  </a:lnTo>
                  <a:lnTo>
                    <a:pt x="708" y="876"/>
                  </a:lnTo>
                  <a:lnTo>
                    <a:pt x="708" y="775"/>
                  </a:lnTo>
                  <a:lnTo>
                    <a:pt x="708" y="674"/>
                  </a:lnTo>
                  <a:lnTo>
                    <a:pt x="775" y="674"/>
                  </a:lnTo>
                  <a:lnTo>
                    <a:pt x="775" y="606"/>
                  </a:lnTo>
                  <a:lnTo>
                    <a:pt x="775" y="539"/>
                  </a:lnTo>
                  <a:lnTo>
                    <a:pt x="708" y="505"/>
                  </a:lnTo>
                  <a:lnTo>
                    <a:pt x="742" y="337"/>
                  </a:lnTo>
                  <a:lnTo>
                    <a:pt x="742" y="270"/>
                  </a:lnTo>
                  <a:lnTo>
                    <a:pt x="708" y="303"/>
                  </a:lnTo>
                  <a:lnTo>
                    <a:pt x="607" y="505"/>
                  </a:lnTo>
                  <a:lnTo>
                    <a:pt x="237" y="539"/>
                  </a:lnTo>
                  <a:lnTo>
                    <a:pt x="237" y="539"/>
                  </a:lnTo>
                  <a:lnTo>
                    <a:pt x="371" y="303"/>
                  </a:lnTo>
                  <a:lnTo>
                    <a:pt x="472" y="68"/>
                  </a:lnTo>
                  <a:lnTo>
                    <a:pt x="472" y="3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>
              <a:defPPr>
                <a:defRPr lang="en-US"/>
              </a:defPPr>
              <a:lvl1pPr marL="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286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29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571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715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857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00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16" name="Google Shape;1016;p6"/>
            <p:cNvSpPr/>
            <p:nvPr>
              <p:custDataLst>
                <p:tags r:id="rId173"/>
              </p:custDataLst>
            </p:nvPr>
          </p:nvSpPr>
          <p:spPr>
            <a:xfrm>
              <a:off x="4232525" y="3029200"/>
              <a:ext cx="55575" cy="61475"/>
            </a:xfrm>
            <a:custGeom>
              <a:avLst/>
              <a:gdLst/>
              <a:ahLst/>
              <a:cxnLst/>
              <a:rect l="l" t="t" r="r" b="b"/>
              <a:pathLst>
                <a:path w="2223" h="2459" extrusionOk="0">
                  <a:moveTo>
                    <a:pt x="1785" y="0"/>
                  </a:moveTo>
                  <a:lnTo>
                    <a:pt x="1313" y="68"/>
                  </a:lnTo>
                  <a:lnTo>
                    <a:pt x="707" y="68"/>
                  </a:lnTo>
                  <a:lnTo>
                    <a:pt x="101" y="101"/>
                  </a:lnTo>
                  <a:lnTo>
                    <a:pt x="34" y="135"/>
                  </a:lnTo>
                  <a:lnTo>
                    <a:pt x="0" y="202"/>
                  </a:lnTo>
                  <a:lnTo>
                    <a:pt x="34" y="236"/>
                  </a:lnTo>
                  <a:lnTo>
                    <a:pt x="68" y="303"/>
                  </a:lnTo>
                  <a:lnTo>
                    <a:pt x="34" y="505"/>
                  </a:lnTo>
                  <a:lnTo>
                    <a:pt x="34" y="741"/>
                  </a:lnTo>
                  <a:lnTo>
                    <a:pt x="68" y="1179"/>
                  </a:lnTo>
                  <a:lnTo>
                    <a:pt x="68" y="1717"/>
                  </a:lnTo>
                  <a:lnTo>
                    <a:pt x="68" y="2020"/>
                  </a:lnTo>
                  <a:lnTo>
                    <a:pt x="101" y="2290"/>
                  </a:lnTo>
                  <a:lnTo>
                    <a:pt x="68" y="2323"/>
                  </a:lnTo>
                  <a:lnTo>
                    <a:pt x="101" y="2391"/>
                  </a:lnTo>
                  <a:lnTo>
                    <a:pt x="135" y="2458"/>
                  </a:lnTo>
                  <a:lnTo>
                    <a:pt x="202" y="2458"/>
                  </a:lnTo>
                  <a:lnTo>
                    <a:pt x="808" y="2424"/>
                  </a:lnTo>
                  <a:lnTo>
                    <a:pt x="1448" y="2391"/>
                  </a:lnTo>
                  <a:lnTo>
                    <a:pt x="1852" y="2391"/>
                  </a:lnTo>
                  <a:lnTo>
                    <a:pt x="2054" y="2323"/>
                  </a:lnTo>
                  <a:lnTo>
                    <a:pt x="2121" y="2290"/>
                  </a:lnTo>
                  <a:lnTo>
                    <a:pt x="2222" y="2222"/>
                  </a:lnTo>
                  <a:lnTo>
                    <a:pt x="2121" y="2155"/>
                  </a:lnTo>
                  <a:lnTo>
                    <a:pt x="2020" y="2121"/>
                  </a:lnTo>
                  <a:lnTo>
                    <a:pt x="1852" y="2121"/>
                  </a:lnTo>
                  <a:lnTo>
                    <a:pt x="1414" y="2155"/>
                  </a:lnTo>
                  <a:lnTo>
                    <a:pt x="303" y="2222"/>
                  </a:lnTo>
                  <a:lnTo>
                    <a:pt x="303" y="1953"/>
                  </a:lnTo>
                  <a:lnTo>
                    <a:pt x="303" y="1684"/>
                  </a:lnTo>
                  <a:lnTo>
                    <a:pt x="270" y="1179"/>
                  </a:lnTo>
                  <a:lnTo>
                    <a:pt x="270" y="741"/>
                  </a:lnTo>
                  <a:lnTo>
                    <a:pt x="270" y="505"/>
                  </a:lnTo>
                  <a:lnTo>
                    <a:pt x="202" y="303"/>
                  </a:lnTo>
                  <a:lnTo>
                    <a:pt x="842" y="303"/>
                  </a:lnTo>
                  <a:lnTo>
                    <a:pt x="1482" y="270"/>
                  </a:lnTo>
                  <a:lnTo>
                    <a:pt x="1886" y="236"/>
                  </a:lnTo>
                  <a:lnTo>
                    <a:pt x="2088" y="169"/>
                  </a:lnTo>
                  <a:lnTo>
                    <a:pt x="2155" y="135"/>
                  </a:lnTo>
                  <a:lnTo>
                    <a:pt x="2222" y="68"/>
                  </a:lnTo>
                  <a:lnTo>
                    <a:pt x="2222" y="34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>
              <a:defPPr>
                <a:defRPr lang="en-US"/>
              </a:defPPr>
              <a:lvl1pPr marL="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286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29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571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715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857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00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17" name="Google Shape;1017;p6"/>
            <p:cNvSpPr/>
            <p:nvPr>
              <p:custDataLst>
                <p:tags r:id="rId174"/>
              </p:custDataLst>
            </p:nvPr>
          </p:nvSpPr>
          <p:spPr>
            <a:xfrm>
              <a:off x="4146675" y="2967750"/>
              <a:ext cx="7600" cy="58100"/>
            </a:xfrm>
            <a:custGeom>
              <a:avLst/>
              <a:gdLst/>
              <a:ahLst/>
              <a:cxnLst/>
              <a:rect l="l" t="t" r="r" b="b"/>
              <a:pathLst>
                <a:path w="304" h="2324" extrusionOk="0">
                  <a:moveTo>
                    <a:pt x="34" y="1"/>
                  </a:moveTo>
                  <a:lnTo>
                    <a:pt x="34" y="34"/>
                  </a:lnTo>
                  <a:lnTo>
                    <a:pt x="0" y="304"/>
                  </a:lnTo>
                  <a:lnTo>
                    <a:pt x="0" y="539"/>
                  </a:lnTo>
                  <a:lnTo>
                    <a:pt x="0" y="1078"/>
                  </a:lnTo>
                  <a:lnTo>
                    <a:pt x="34" y="1684"/>
                  </a:lnTo>
                  <a:lnTo>
                    <a:pt x="101" y="1987"/>
                  </a:lnTo>
                  <a:lnTo>
                    <a:pt x="169" y="2290"/>
                  </a:lnTo>
                  <a:lnTo>
                    <a:pt x="202" y="2324"/>
                  </a:lnTo>
                  <a:lnTo>
                    <a:pt x="303" y="2324"/>
                  </a:lnTo>
                  <a:lnTo>
                    <a:pt x="303" y="2256"/>
                  </a:lnTo>
                  <a:lnTo>
                    <a:pt x="303" y="1953"/>
                  </a:lnTo>
                  <a:lnTo>
                    <a:pt x="303" y="1650"/>
                  </a:lnTo>
                  <a:lnTo>
                    <a:pt x="236" y="1078"/>
                  </a:lnTo>
                  <a:lnTo>
                    <a:pt x="202" y="539"/>
                  </a:lnTo>
                  <a:lnTo>
                    <a:pt x="169" y="270"/>
                  </a:lnTo>
                  <a:lnTo>
                    <a:pt x="135" y="34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>
              <a:defPPr>
                <a:defRPr lang="en-US"/>
              </a:defPPr>
              <a:lvl1pPr marL="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286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29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571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715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857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00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18" name="Google Shape;1018;p6"/>
            <p:cNvSpPr/>
            <p:nvPr>
              <p:custDataLst>
                <p:tags r:id="rId175"/>
              </p:custDataLst>
            </p:nvPr>
          </p:nvSpPr>
          <p:spPr>
            <a:xfrm>
              <a:off x="4160975" y="3030025"/>
              <a:ext cx="64850" cy="63175"/>
            </a:xfrm>
            <a:custGeom>
              <a:avLst/>
              <a:gdLst/>
              <a:ahLst/>
              <a:cxnLst/>
              <a:rect l="l" t="t" r="r" b="b"/>
              <a:pathLst>
                <a:path w="2594" h="2527" extrusionOk="0">
                  <a:moveTo>
                    <a:pt x="2290" y="237"/>
                  </a:moveTo>
                  <a:lnTo>
                    <a:pt x="2324" y="674"/>
                  </a:lnTo>
                  <a:lnTo>
                    <a:pt x="2324" y="1078"/>
                  </a:lnTo>
                  <a:lnTo>
                    <a:pt x="2324" y="1684"/>
                  </a:lnTo>
                  <a:lnTo>
                    <a:pt x="2324" y="1987"/>
                  </a:lnTo>
                  <a:lnTo>
                    <a:pt x="2357" y="2290"/>
                  </a:lnTo>
                  <a:lnTo>
                    <a:pt x="2357" y="2290"/>
                  </a:lnTo>
                  <a:lnTo>
                    <a:pt x="2223" y="2223"/>
                  </a:lnTo>
                  <a:lnTo>
                    <a:pt x="2122" y="2156"/>
                  </a:lnTo>
                  <a:lnTo>
                    <a:pt x="1819" y="2156"/>
                  </a:lnTo>
                  <a:lnTo>
                    <a:pt x="1246" y="2189"/>
                  </a:lnTo>
                  <a:lnTo>
                    <a:pt x="775" y="2189"/>
                  </a:lnTo>
                  <a:lnTo>
                    <a:pt x="539" y="2223"/>
                  </a:lnTo>
                  <a:lnTo>
                    <a:pt x="304" y="2257"/>
                  </a:lnTo>
                  <a:lnTo>
                    <a:pt x="236" y="1078"/>
                  </a:lnTo>
                  <a:lnTo>
                    <a:pt x="236" y="742"/>
                  </a:lnTo>
                  <a:lnTo>
                    <a:pt x="169" y="439"/>
                  </a:lnTo>
                  <a:lnTo>
                    <a:pt x="236" y="439"/>
                  </a:lnTo>
                  <a:lnTo>
                    <a:pt x="270" y="405"/>
                  </a:lnTo>
                  <a:lnTo>
                    <a:pt x="304" y="371"/>
                  </a:lnTo>
                  <a:lnTo>
                    <a:pt x="1347" y="338"/>
                  </a:lnTo>
                  <a:lnTo>
                    <a:pt x="1819" y="304"/>
                  </a:lnTo>
                  <a:lnTo>
                    <a:pt x="2054" y="270"/>
                  </a:lnTo>
                  <a:lnTo>
                    <a:pt x="2290" y="237"/>
                  </a:lnTo>
                  <a:close/>
                  <a:moveTo>
                    <a:pt x="2357" y="1"/>
                  </a:moveTo>
                  <a:lnTo>
                    <a:pt x="2324" y="35"/>
                  </a:lnTo>
                  <a:lnTo>
                    <a:pt x="2290" y="35"/>
                  </a:lnTo>
                  <a:lnTo>
                    <a:pt x="2290" y="136"/>
                  </a:lnTo>
                  <a:lnTo>
                    <a:pt x="1953" y="102"/>
                  </a:lnTo>
                  <a:lnTo>
                    <a:pt x="1583" y="102"/>
                  </a:lnTo>
                  <a:lnTo>
                    <a:pt x="876" y="169"/>
                  </a:lnTo>
                  <a:lnTo>
                    <a:pt x="270" y="169"/>
                  </a:lnTo>
                  <a:lnTo>
                    <a:pt x="203" y="203"/>
                  </a:lnTo>
                  <a:lnTo>
                    <a:pt x="135" y="270"/>
                  </a:lnTo>
                  <a:lnTo>
                    <a:pt x="102" y="270"/>
                  </a:lnTo>
                  <a:lnTo>
                    <a:pt x="102" y="237"/>
                  </a:lnTo>
                  <a:lnTo>
                    <a:pt x="68" y="237"/>
                  </a:lnTo>
                  <a:lnTo>
                    <a:pt x="1" y="506"/>
                  </a:lnTo>
                  <a:lnTo>
                    <a:pt x="1" y="742"/>
                  </a:lnTo>
                  <a:lnTo>
                    <a:pt x="68" y="1247"/>
                  </a:lnTo>
                  <a:lnTo>
                    <a:pt x="102" y="2425"/>
                  </a:lnTo>
                  <a:lnTo>
                    <a:pt x="135" y="2492"/>
                  </a:lnTo>
                  <a:lnTo>
                    <a:pt x="203" y="2526"/>
                  </a:lnTo>
                  <a:lnTo>
                    <a:pt x="270" y="2492"/>
                  </a:lnTo>
                  <a:lnTo>
                    <a:pt x="304" y="2459"/>
                  </a:lnTo>
                  <a:lnTo>
                    <a:pt x="573" y="2492"/>
                  </a:lnTo>
                  <a:lnTo>
                    <a:pt x="842" y="2492"/>
                  </a:lnTo>
                  <a:lnTo>
                    <a:pt x="1415" y="2459"/>
                  </a:lnTo>
                  <a:lnTo>
                    <a:pt x="1920" y="2459"/>
                  </a:lnTo>
                  <a:lnTo>
                    <a:pt x="2155" y="2425"/>
                  </a:lnTo>
                  <a:lnTo>
                    <a:pt x="2256" y="2358"/>
                  </a:lnTo>
                  <a:lnTo>
                    <a:pt x="2357" y="2290"/>
                  </a:lnTo>
                  <a:lnTo>
                    <a:pt x="2357" y="2324"/>
                  </a:lnTo>
                  <a:lnTo>
                    <a:pt x="2425" y="2358"/>
                  </a:lnTo>
                  <a:lnTo>
                    <a:pt x="2492" y="2358"/>
                  </a:lnTo>
                  <a:lnTo>
                    <a:pt x="2526" y="2290"/>
                  </a:lnTo>
                  <a:lnTo>
                    <a:pt x="2559" y="1987"/>
                  </a:lnTo>
                  <a:lnTo>
                    <a:pt x="2593" y="1684"/>
                  </a:lnTo>
                  <a:lnTo>
                    <a:pt x="2559" y="1078"/>
                  </a:lnTo>
                  <a:lnTo>
                    <a:pt x="2526" y="540"/>
                  </a:lnTo>
                  <a:lnTo>
                    <a:pt x="2492" y="304"/>
                  </a:lnTo>
                  <a:lnTo>
                    <a:pt x="2425" y="35"/>
                  </a:lnTo>
                  <a:lnTo>
                    <a:pt x="2391" y="35"/>
                  </a:lnTo>
                  <a:lnTo>
                    <a:pt x="235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>
              <a:defPPr>
                <a:defRPr lang="en-US"/>
              </a:defPPr>
              <a:lvl1pPr marL="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286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29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571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715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857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00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19" name="Google Shape;1019;p6"/>
            <p:cNvSpPr/>
            <p:nvPr>
              <p:custDataLst>
                <p:tags r:id="rId176"/>
              </p:custDataLst>
            </p:nvPr>
          </p:nvSpPr>
          <p:spPr>
            <a:xfrm>
              <a:off x="4328475" y="3051075"/>
              <a:ext cx="19375" cy="17700"/>
            </a:xfrm>
            <a:custGeom>
              <a:avLst/>
              <a:gdLst/>
              <a:ahLst/>
              <a:cxnLst/>
              <a:rect l="l" t="t" r="r" b="b"/>
              <a:pathLst>
                <a:path w="775" h="708" extrusionOk="0">
                  <a:moveTo>
                    <a:pt x="573" y="1"/>
                  </a:moveTo>
                  <a:lnTo>
                    <a:pt x="506" y="34"/>
                  </a:lnTo>
                  <a:lnTo>
                    <a:pt x="472" y="102"/>
                  </a:lnTo>
                  <a:lnTo>
                    <a:pt x="438" y="236"/>
                  </a:lnTo>
                  <a:lnTo>
                    <a:pt x="438" y="270"/>
                  </a:lnTo>
                  <a:lnTo>
                    <a:pt x="203" y="304"/>
                  </a:lnTo>
                  <a:lnTo>
                    <a:pt x="169" y="135"/>
                  </a:lnTo>
                  <a:lnTo>
                    <a:pt x="135" y="102"/>
                  </a:lnTo>
                  <a:lnTo>
                    <a:pt x="68" y="102"/>
                  </a:lnTo>
                  <a:lnTo>
                    <a:pt x="68" y="135"/>
                  </a:lnTo>
                  <a:lnTo>
                    <a:pt x="34" y="337"/>
                  </a:lnTo>
                  <a:lnTo>
                    <a:pt x="1" y="371"/>
                  </a:lnTo>
                  <a:lnTo>
                    <a:pt x="34" y="438"/>
                  </a:lnTo>
                  <a:lnTo>
                    <a:pt x="68" y="640"/>
                  </a:lnTo>
                  <a:lnTo>
                    <a:pt x="102" y="674"/>
                  </a:lnTo>
                  <a:lnTo>
                    <a:pt x="169" y="674"/>
                  </a:lnTo>
                  <a:lnTo>
                    <a:pt x="203" y="640"/>
                  </a:lnTo>
                  <a:lnTo>
                    <a:pt x="236" y="573"/>
                  </a:lnTo>
                  <a:lnTo>
                    <a:pt x="203" y="472"/>
                  </a:lnTo>
                  <a:lnTo>
                    <a:pt x="472" y="472"/>
                  </a:lnTo>
                  <a:lnTo>
                    <a:pt x="506" y="607"/>
                  </a:lnTo>
                  <a:lnTo>
                    <a:pt x="506" y="640"/>
                  </a:lnTo>
                  <a:lnTo>
                    <a:pt x="573" y="708"/>
                  </a:lnTo>
                  <a:lnTo>
                    <a:pt x="607" y="708"/>
                  </a:lnTo>
                  <a:lnTo>
                    <a:pt x="640" y="674"/>
                  </a:lnTo>
                  <a:lnTo>
                    <a:pt x="640" y="640"/>
                  </a:lnTo>
                  <a:lnTo>
                    <a:pt x="674" y="573"/>
                  </a:lnTo>
                  <a:lnTo>
                    <a:pt x="640" y="438"/>
                  </a:lnTo>
                  <a:lnTo>
                    <a:pt x="741" y="371"/>
                  </a:lnTo>
                  <a:lnTo>
                    <a:pt x="775" y="304"/>
                  </a:lnTo>
                  <a:lnTo>
                    <a:pt x="775" y="270"/>
                  </a:lnTo>
                  <a:lnTo>
                    <a:pt x="741" y="236"/>
                  </a:lnTo>
                  <a:lnTo>
                    <a:pt x="674" y="203"/>
                  </a:lnTo>
                  <a:lnTo>
                    <a:pt x="607" y="236"/>
                  </a:lnTo>
                  <a:lnTo>
                    <a:pt x="607" y="135"/>
                  </a:lnTo>
                  <a:lnTo>
                    <a:pt x="640" y="68"/>
                  </a:lnTo>
                  <a:lnTo>
                    <a:pt x="640" y="34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>
              <a:defPPr>
                <a:defRPr lang="en-US"/>
              </a:defPPr>
              <a:lvl1pPr marL="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286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29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571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715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857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00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20" name="Google Shape;1020;p6"/>
            <p:cNvSpPr/>
            <p:nvPr>
              <p:custDataLst>
                <p:tags r:id="rId177"/>
              </p:custDataLst>
            </p:nvPr>
          </p:nvSpPr>
          <p:spPr>
            <a:xfrm>
              <a:off x="4254400" y="3051075"/>
              <a:ext cx="25275" cy="22750"/>
            </a:xfrm>
            <a:custGeom>
              <a:avLst/>
              <a:gdLst/>
              <a:ahLst/>
              <a:cxnLst/>
              <a:rect l="l" t="t" r="r" b="b"/>
              <a:pathLst>
                <a:path w="1011" h="910" extrusionOk="0">
                  <a:moveTo>
                    <a:pt x="371" y="1"/>
                  </a:moveTo>
                  <a:lnTo>
                    <a:pt x="270" y="34"/>
                  </a:lnTo>
                  <a:lnTo>
                    <a:pt x="169" y="135"/>
                  </a:lnTo>
                  <a:lnTo>
                    <a:pt x="68" y="203"/>
                  </a:lnTo>
                  <a:lnTo>
                    <a:pt x="34" y="337"/>
                  </a:lnTo>
                  <a:lnTo>
                    <a:pt x="1" y="472"/>
                  </a:lnTo>
                  <a:lnTo>
                    <a:pt x="34" y="573"/>
                  </a:lnTo>
                  <a:lnTo>
                    <a:pt x="68" y="674"/>
                  </a:lnTo>
                  <a:lnTo>
                    <a:pt x="135" y="741"/>
                  </a:lnTo>
                  <a:lnTo>
                    <a:pt x="203" y="809"/>
                  </a:lnTo>
                  <a:lnTo>
                    <a:pt x="304" y="842"/>
                  </a:lnTo>
                  <a:lnTo>
                    <a:pt x="405" y="876"/>
                  </a:lnTo>
                  <a:lnTo>
                    <a:pt x="506" y="876"/>
                  </a:lnTo>
                  <a:lnTo>
                    <a:pt x="607" y="809"/>
                  </a:lnTo>
                  <a:lnTo>
                    <a:pt x="607" y="876"/>
                  </a:lnTo>
                  <a:lnTo>
                    <a:pt x="640" y="910"/>
                  </a:lnTo>
                  <a:lnTo>
                    <a:pt x="674" y="910"/>
                  </a:lnTo>
                  <a:lnTo>
                    <a:pt x="708" y="876"/>
                  </a:lnTo>
                  <a:lnTo>
                    <a:pt x="708" y="842"/>
                  </a:lnTo>
                  <a:lnTo>
                    <a:pt x="708" y="741"/>
                  </a:lnTo>
                  <a:lnTo>
                    <a:pt x="708" y="607"/>
                  </a:lnTo>
                  <a:lnTo>
                    <a:pt x="708" y="573"/>
                  </a:lnTo>
                  <a:lnTo>
                    <a:pt x="943" y="539"/>
                  </a:lnTo>
                  <a:lnTo>
                    <a:pt x="977" y="506"/>
                  </a:lnTo>
                  <a:lnTo>
                    <a:pt x="1011" y="438"/>
                  </a:lnTo>
                  <a:lnTo>
                    <a:pt x="977" y="371"/>
                  </a:lnTo>
                  <a:lnTo>
                    <a:pt x="910" y="337"/>
                  </a:lnTo>
                  <a:lnTo>
                    <a:pt x="674" y="337"/>
                  </a:lnTo>
                  <a:lnTo>
                    <a:pt x="539" y="371"/>
                  </a:lnTo>
                  <a:lnTo>
                    <a:pt x="438" y="438"/>
                  </a:lnTo>
                  <a:lnTo>
                    <a:pt x="405" y="472"/>
                  </a:lnTo>
                  <a:lnTo>
                    <a:pt x="438" y="506"/>
                  </a:lnTo>
                  <a:lnTo>
                    <a:pt x="607" y="539"/>
                  </a:lnTo>
                  <a:lnTo>
                    <a:pt x="607" y="573"/>
                  </a:lnTo>
                  <a:lnTo>
                    <a:pt x="607" y="640"/>
                  </a:lnTo>
                  <a:lnTo>
                    <a:pt x="506" y="674"/>
                  </a:lnTo>
                  <a:lnTo>
                    <a:pt x="405" y="674"/>
                  </a:lnTo>
                  <a:lnTo>
                    <a:pt x="304" y="640"/>
                  </a:lnTo>
                  <a:lnTo>
                    <a:pt x="236" y="607"/>
                  </a:lnTo>
                  <a:lnTo>
                    <a:pt x="203" y="539"/>
                  </a:lnTo>
                  <a:lnTo>
                    <a:pt x="203" y="438"/>
                  </a:lnTo>
                  <a:lnTo>
                    <a:pt x="203" y="337"/>
                  </a:lnTo>
                  <a:lnTo>
                    <a:pt x="270" y="270"/>
                  </a:lnTo>
                  <a:lnTo>
                    <a:pt x="337" y="203"/>
                  </a:lnTo>
                  <a:lnTo>
                    <a:pt x="539" y="135"/>
                  </a:lnTo>
                  <a:lnTo>
                    <a:pt x="741" y="102"/>
                  </a:lnTo>
                  <a:lnTo>
                    <a:pt x="741" y="68"/>
                  </a:lnTo>
                  <a:lnTo>
                    <a:pt x="60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>
              <a:defPPr>
                <a:defRPr lang="en-US"/>
              </a:defPPr>
              <a:lvl1pPr marL="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286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29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571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715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857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00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21" name="Google Shape;1021;p6"/>
            <p:cNvSpPr/>
            <p:nvPr>
              <p:custDataLst>
                <p:tags r:id="rId178"/>
              </p:custDataLst>
            </p:nvPr>
          </p:nvSpPr>
          <p:spPr>
            <a:xfrm>
              <a:off x="4365500" y="3115050"/>
              <a:ext cx="19400" cy="16850"/>
            </a:xfrm>
            <a:custGeom>
              <a:avLst/>
              <a:gdLst/>
              <a:ahLst/>
              <a:cxnLst/>
              <a:rect l="l" t="t" r="r" b="b"/>
              <a:pathLst>
                <a:path w="776" h="674" extrusionOk="0">
                  <a:moveTo>
                    <a:pt x="102" y="0"/>
                  </a:moveTo>
                  <a:lnTo>
                    <a:pt x="35" y="34"/>
                  </a:lnTo>
                  <a:lnTo>
                    <a:pt x="35" y="101"/>
                  </a:lnTo>
                  <a:lnTo>
                    <a:pt x="35" y="135"/>
                  </a:lnTo>
                  <a:lnTo>
                    <a:pt x="1" y="270"/>
                  </a:lnTo>
                  <a:lnTo>
                    <a:pt x="1" y="573"/>
                  </a:lnTo>
                  <a:lnTo>
                    <a:pt x="35" y="640"/>
                  </a:lnTo>
                  <a:lnTo>
                    <a:pt x="102" y="674"/>
                  </a:lnTo>
                  <a:lnTo>
                    <a:pt x="136" y="640"/>
                  </a:lnTo>
                  <a:lnTo>
                    <a:pt x="203" y="606"/>
                  </a:lnTo>
                  <a:lnTo>
                    <a:pt x="203" y="371"/>
                  </a:lnTo>
                  <a:lnTo>
                    <a:pt x="405" y="573"/>
                  </a:lnTo>
                  <a:lnTo>
                    <a:pt x="472" y="606"/>
                  </a:lnTo>
                  <a:lnTo>
                    <a:pt x="573" y="640"/>
                  </a:lnTo>
                  <a:lnTo>
                    <a:pt x="674" y="640"/>
                  </a:lnTo>
                  <a:lnTo>
                    <a:pt x="742" y="573"/>
                  </a:lnTo>
                  <a:lnTo>
                    <a:pt x="775" y="505"/>
                  </a:lnTo>
                  <a:lnTo>
                    <a:pt x="775" y="438"/>
                  </a:lnTo>
                  <a:lnTo>
                    <a:pt x="742" y="270"/>
                  </a:lnTo>
                  <a:lnTo>
                    <a:pt x="708" y="135"/>
                  </a:lnTo>
                  <a:lnTo>
                    <a:pt x="708" y="68"/>
                  </a:lnTo>
                  <a:lnTo>
                    <a:pt x="641" y="34"/>
                  </a:lnTo>
                  <a:lnTo>
                    <a:pt x="607" y="34"/>
                  </a:lnTo>
                  <a:lnTo>
                    <a:pt x="540" y="68"/>
                  </a:lnTo>
                  <a:lnTo>
                    <a:pt x="506" y="169"/>
                  </a:lnTo>
                  <a:lnTo>
                    <a:pt x="506" y="236"/>
                  </a:lnTo>
                  <a:lnTo>
                    <a:pt x="573" y="438"/>
                  </a:lnTo>
                  <a:lnTo>
                    <a:pt x="506" y="404"/>
                  </a:lnTo>
                  <a:lnTo>
                    <a:pt x="439" y="337"/>
                  </a:lnTo>
                  <a:lnTo>
                    <a:pt x="203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>
              <a:defPPr>
                <a:defRPr lang="en-US"/>
              </a:defPPr>
              <a:lvl1pPr marL="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286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29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571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715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857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00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22" name="Google Shape;1022;p6"/>
            <p:cNvSpPr/>
            <p:nvPr>
              <p:custDataLst>
                <p:tags r:id="rId179"/>
              </p:custDataLst>
            </p:nvPr>
          </p:nvSpPr>
          <p:spPr>
            <a:xfrm>
              <a:off x="4301550" y="3025825"/>
              <a:ext cx="64825" cy="60625"/>
            </a:xfrm>
            <a:custGeom>
              <a:avLst/>
              <a:gdLst/>
              <a:ahLst/>
              <a:cxnLst/>
              <a:rect l="l" t="t" r="r" b="b"/>
              <a:pathLst>
                <a:path w="2593" h="2425" extrusionOk="0">
                  <a:moveTo>
                    <a:pt x="1785" y="1"/>
                  </a:moveTo>
                  <a:lnTo>
                    <a:pt x="1280" y="68"/>
                  </a:lnTo>
                  <a:lnTo>
                    <a:pt x="707" y="102"/>
                  </a:lnTo>
                  <a:lnTo>
                    <a:pt x="135" y="203"/>
                  </a:lnTo>
                  <a:lnTo>
                    <a:pt x="101" y="135"/>
                  </a:lnTo>
                  <a:lnTo>
                    <a:pt x="101" y="102"/>
                  </a:lnTo>
                  <a:lnTo>
                    <a:pt x="34" y="102"/>
                  </a:lnTo>
                  <a:lnTo>
                    <a:pt x="0" y="135"/>
                  </a:lnTo>
                  <a:lnTo>
                    <a:pt x="0" y="438"/>
                  </a:lnTo>
                  <a:lnTo>
                    <a:pt x="0" y="741"/>
                  </a:lnTo>
                  <a:lnTo>
                    <a:pt x="34" y="1347"/>
                  </a:lnTo>
                  <a:lnTo>
                    <a:pt x="34" y="1852"/>
                  </a:lnTo>
                  <a:lnTo>
                    <a:pt x="67" y="2122"/>
                  </a:lnTo>
                  <a:lnTo>
                    <a:pt x="101" y="2391"/>
                  </a:lnTo>
                  <a:lnTo>
                    <a:pt x="135" y="2391"/>
                  </a:lnTo>
                  <a:lnTo>
                    <a:pt x="135" y="2425"/>
                  </a:lnTo>
                  <a:lnTo>
                    <a:pt x="202" y="2391"/>
                  </a:lnTo>
                  <a:lnTo>
                    <a:pt x="1313" y="2391"/>
                  </a:lnTo>
                  <a:lnTo>
                    <a:pt x="1818" y="2357"/>
                  </a:lnTo>
                  <a:lnTo>
                    <a:pt x="2088" y="2324"/>
                  </a:lnTo>
                  <a:lnTo>
                    <a:pt x="2323" y="2290"/>
                  </a:lnTo>
                  <a:lnTo>
                    <a:pt x="2357" y="2324"/>
                  </a:lnTo>
                  <a:lnTo>
                    <a:pt x="2391" y="2324"/>
                  </a:lnTo>
                  <a:lnTo>
                    <a:pt x="2492" y="2290"/>
                  </a:lnTo>
                  <a:lnTo>
                    <a:pt x="2559" y="2189"/>
                  </a:lnTo>
                  <a:lnTo>
                    <a:pt x="2559" y="2088"/>
                  </a:lnTo>
                  <a:lnTo>
                    <a:pt x="2593" y="1953"/>
                  </a:lnTo>
                  <a:lnTo>
                    <a:pt x="2559" y="1718"/>
                  </a:lnTo>
                  <a:lnTo>
                    <a:pt x="2525" y="1482"/>
                  </a:lnTo>
                  <a:lnTo>
                    <a:pt x="2525" y="741"/>
                  </a:lnTo>
                  <a:lnTo>
                    <a:pt x="2458" y="405"/>
                  </a:lnTo>
                  <a:lnTo>
                    <a:pt x="2391" y="236"/>
                  </a:lnTo>
                  <a:lnTo>
                    <a:pt x="2323" y="102"/>
                  </a:lnTo>
                  <a:lnTo>
                    <a:pt x="2290" y="102"/>
                  </a:lnTo>
                  <a:lnTo>
                    <a:pt x="2256" y="203"/>
                  </a:lnTo>
                  <a:lnTo>
                    <a:pt x="2256" y="337"/>
                  </a:lnTo>
                  <a:lnTo>
                    <a:pt x="2256" y="607"/>
                  </a:lnTo>
                  <a:lnTo>
                    <a:pt x="2290" y="1145"/>
                  </a:lnTo>
                  <a:lnTo>
                    <a:pt x="2323" y="1650"/>
                  </a:lnTo>
                  <a:lnTo>
                    <a:pt x="2323" y="2155"/>
                  </a:lnTo>
                  <a:lnTo>
                    <a:pt x="2088" y="2122"/>
                  </a:lnTo>
                  <a:lnTo>
                    <a:pt x="1818" y="2088"/>
                  </a:lnTo>
                  <a:lnTo>
                    <a:pt x="1280" y="2088"/>
                  </a:lnTo>
                  <a:lnTo>
                    <a:pt x="269" y="2189"/>
                  </a:lnTo>
                  <a:lnTo>
                    <a:pt x="236" y="2189"/>
                  </a:lnTo>
                  <a:lnTo>
                    <a:pt x="269" y="1920"/>
                  </a:lnTo>
                  <a:lnTo>
                    <a:pt x="269" y="1684"/>
                  </a:lnTo>
                  <a:lnTo>
                    <a:pt x="236" y="1145"/>
                  </a:lnTo>
                  <a:lnTo>
                    <a:pt x="202" y="775"/>
                  </a:lnTo>
                  <a:lnTo>
                    <a:pt x="168" y="405"/>
                  </a:lnTo>
                  <a:lnTo>
                    <a:pt x="808" y="337"/>
                  </a:lnTo>
                  <a:lnTo>
                    <a:pt x="1448" y="270"/>
                  </a:lnTo>
                  <a:lnTo>
                    <a:pt x="1886" y="236"/>
                  </a:lnTo>
                  <a:lnTo>
                    <a:pt x="2088" y="203"/>
                  </a:lnTo>
                  <a:lnTo>
                    <a:pt x="2290" y="102"/>
                  </a:lnTo>
                  <a:lnTo>
                    <a:pt x="2290" y="68"/>
                  </a:lnTo>
                  <a:lnTo>
                    <a:pt x="2155" y="34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>
              <a:defPPr>
                <a:defRPr lang="en-US"/>
              </a:defPPr>
              <a:lvl1pPr marL="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286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29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571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715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857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00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023" name="Google Shape;1023;p6"/>
          <p:cNvSpPr txBox="1"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1509000" y="830700"/>
            <a:ext cx="9174000" cy="7770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ct val="0"/>
              </a:spcBef>
              <a:spcAft>
                <a:spcPct val="0"/>
              </a:spcAft>
              <a:buSzPts val="2800"/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2pPr>
            <a:lvl3pPr lvl="2"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3pPr>
            <a:lvl4pPr lvl="3"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4pPr>
            <a:lvl5pPr lvl="4"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5pPr>
            <a:lvl6pPr lvl="5"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6pPr>
            <a:lvl7pPr lvl="6"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7pPr>
            <a:lvl8pPr lvl="7"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8pPr>
            <a:lvl9pPr lvl="8"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  <p:sp>
        <p:nvSpPr>
          <p:cNvPr id="1024" name="Google Shape;1024;p6"/>
          <p:cNvSpPr txBox="1">
            <a:spLocks noGrp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1508967" y="1773150"/>
            <a:ext cx="4452800" cy="4642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68300">
              <a:spcBef>
                <a:spcPts val="600"/>
              </a:spcBef>
              <a:spcAft>
                <a:spcPct val="0"/>
              </a:spcAft>
              <a:buSzPts val="2200"/>
              <a:buChar char="✖"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14400" lvl="1" indent="-368300">
              <a:spcBef>
                <a:spcPct val="0"/>
              </a:spcBef>
              <a:spcAft>
                <a:spcPct val="0"/>
              </a:spcAft>
              <a:buSzPts val="2200"/>
              <a:buChar char="○"/>
              <a:defRPr/>
            </a:lvl2pPr>
            <a:lvl3pPr marL="1371600" lvl="2" indent="-368300">
              <a:spcBef>
                <a:spcPct val="0"/>
              </a:spcBef>
              <a:spcAft>
                <a:spcPct val="0"/>
              </a:spcAft>
              <a:buSzPts val="2200"/>
              <a:buChar char="■"/>
              <a:defRPr sz="2200"/>
            </a:lvl3pPr>
            <a:lvl4pPr marL="1828800" lvl="3" indent="-368300">
              <a:spcBef>
                <a:spcPct val="0"/>
              </a:spcBef>
              <a:spcAft>
                <a:spcPct val="0"/>
              </a:spcAft>
              <a:buSzPts val="2200"/>
              <a:buChar char="●"/>
              <a:defRPr sz="2200"/>
            </a:lvl4pPr>
            <a:lvl5pPr marL="2286000" lvl="4" indent="-368300">
              <a:spcBef>
                <a:spcPct val="0"/>
              </a:spcBef>
              <a:spcAft>
                <a:spcPct val="0"/>
              </a:spcAft>
              <a:buSzPts val="2200"/>
              <a:buChar char="○"/>
              <a:defRPr sz="2200"/>
            </a:lvl5pPr>
            <a:lvl6pPr marL="2743200" lvl="5" indent="-368300">
              <a:spcBef>
                <a:spcPct val="0"/>
              </a:spcBef>
              <a:spcAft>
                <a:spcPct val="0"/>
              </a:spcAft>
              <a:buSzPts val="2200"/>
              <a:buChar char="■"/>
              <a:defRPr sz="2200"/>
            </a:lvl6pPr>
            <a:lvl7pPr marL="3200400" lvl="6" indent="-368300">
              <a:spcBef>
                <a:spcPct val="0"/>
              </a:spcBef>
              <a:spcAft>
                <a:spcPct val="0"/>
              </a:spcAft>
              <a:buSzPts val="2200"/>
              <a:buChar char="●"/>
              <a:defRPr sz="2200"/>
            </a:lvl7pPr>
            <a:lvl8pPr marL="3657600" lvl="7" indent="-368300">
              <a:spcBef>
                <a:spcPct val="0"/>
              </a:spcBef>
              <a:spcAft>
                <a:spcPct val="0"/>
              </a:spcAft>
              <a:buSzPts val="2200"/>
              <a:buChar char="○"/>
              <a:defRPr sz="2200"/>
            </a:lvl8pPr>
            <a:lvl9pPr marL="4114800" lvl="8" indent="-368300">
              <a:spcBef>
                <a:spcPct val="0"/>
              </a:spcBef>
              <a:spcAft>
                <a:spcPct val="0"/>
              </a:spcAft>
              <a:buSzPts val="2200"/>
              <a:buChar char="■"/>
              <a:defRPr sz="2200"/>
            </a:lvl9pPr>
          </a:lstStyle>
          <a:p>
            <a:endParaRPr dirty="0"/>
          </a:p>
        </p:txBody>
      </p:sp>
      <p:sp>
        <p:nvSpPr>
          <p:cNvPr id="1025" name="Google Shape;1025;p6"/>
          <p:cNvSpPr txBox="1">
            <a:spLocks noGrp="1"/>
          </p:cNvSpPr>
          <p:nvPr>
            <p:ph type="body" idx="2"/>
            <p:custDataLst>
              <p:tags r:id="rId4"/>
            </p:custDataLst>
          </p:nvPr>
        </p:nvSpPr>
        <p:spPr>
          <a:xfrm>
            <a:off x="6230071" y="1773150"/>
            <a:ext cx="4452800" cy="4642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68300">
              <a:spcBef>
                <a:spcPts val="600"/>
              </a:spcBef>
              <a:spcAft>
                <a:spcPct val="0"/>
              </a:spcAft>
              <a:buSzPts val="2200"/>
              <a:buChar char="✖"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14400" lvl="1" indent="-368300">
              <a:spcBef>
                <a:spcPct val="0"/>
              </a:spcBef>
              <a:spcAft>
                <a:spcPct val="0"/>
              </a:spcAft>
              <a:buSzPts val="2200"/>
              <a:buChar char="○"/>
              <a:defRPr/>
            </a:lvl2pPr>
            <a:lvl3pPr marL="1371600" lvl="2" indent="-368300">
              <a:spcBef>
                <a:spcPct val="0"/>
              </a:spcBef>
              <a:spcAft>
                <a:spcPct val="0"/>
              </a:spcAft>
              <a:buSzPts val="2200"/>
              <a:buChar char="■"/>
              <a:defRPr sz="2200"/>
            </a:lvl3pPr>
            <a:lvl4pPr marL="1828800" lvl="3" indent="-368300">
              <a:spcBef>
                <a:spcPct val="0"/>
              </a:spcBef>
              <a:spcAft>
                <a:spcPct val="0"/>
              </a:spcAft>
              <a:buSzPts val="2200"/>
              <a:buChar char="●"/>
              <a:defRPr sz="2200"/>
            </a:lvl4pPr>
            <a:lvl5pPr marL="2286000" lvl="4" indent="-368300">
              <a:spcBef>
                <a:spcPct val="0"/>
              </a:spcBef>
              <a:spcAft>
                <a:spcPct val="0"/>
              </a:spcAft>
              <a:buSzPts val="2200"/>
              <a:buChar char="○"/>
              <a:defRPr sz="2200"/>
            </a:lvl5pPr>
            <a:lvl6pPr marL="2743200" lvl="5" indent="-368300">
              <a:spcBef>
                <a:spcPct val="0"/>
              </a:spcBef>
              <a:spcAft>
                <a:spcPct val="0"/>
              </a:spcAft>
              <a:buSzPts val="2200"/>
              <a:buChar char="■"/>
              <a:defRPr sz="2200"/>
            </a:lvl6pPr>
            <a:lvl7pPr marL="3200400" lvl="6" indent="-368300">
              <a:spcBef>
                <a:spcPct val="0"/>
              </a:spcBef>
              <a:spcAft>
                <a:spcPct val="0"/>
              </a:spcAft>
              <a:buSzPts val="2200"/>
              <a:buChar char="●"/>
              <a:defRPr sz="2200"/>
            </a:lvl7pPr>
            <a:lvl8pPr marL="3657600" lvl="7" indent="-368300">
              <a:spcBef>
                <a:spcPct val="0"/>
              </a:spcBef>
              <a:spcAft>
                <a:spcPct val="0"/>
              </a:spcAft>
              <a:buSzPts val="2200"/>
              <a:buChar char="○"/>
              <a:defRPr sz="2200"/>
            </a:lvl8pPr>
            <a:lvl9pPr marL="4114800" lvl="8" indent="-368300">
              <a:spcBef>
                <a:spcPct val="0"/>
              </a:spcBef>
              <a:spcAft>
                <a:spcPct val="0"/>
              </a:spcAft>
              <a:buSzPts val="2200"/>
              <a:buChar char="■"/>
              <a:defRPr sz="2200"/>
            </a:lvl9pPr>
          </a:lstStyle>
          <a:p>
            <a:endParaRPr dirty="0"/>
          </a:p>
        </p:txBody>
      </p:sp>
      <p:sp>
        <p:nvSpPr>
          <p:cNvPr id="1026" name="Google Shape;1026;p6"/>
          <p:cNvSpPr txBox="1">
            <a:spLocks noGrp="1"/>
          </p:cNvSpPr>
          <p:nvPr>
            <p:ph type="sldNum" idx="12"/>
            <p:custDataLst>
              <p:tags r:id="rId5"/>
            </p:custDataLst>
          </p:nvPr>
        </p:nvSpPr>
        <p:spPr>
          <a:xfrm>
            <a:off x="11665333" y="0"/>
            <a:ext cx="526400" cy="42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>
              <a:defRPr lang="en-US"/>
            </a:defPPr>
            <a:lvl1pPr marL="0" lvl="0" algn="l" defTabSz="914286" rtl="0" eaLnBrk="1" latinLnBrk="0" hangingPunct="1"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144" lvl="1" algn="l" defTabSz="914286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86" lvl="2" algn="l" defTabSz="914286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29" lvl="3" algn="l" defTabSz="914286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571" lvl="4" algn="l" defTabSz="914286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715" lvl="5" algn="l" defTabSz="914286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857" lvl="6" algn="l" defTabSz="914286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lvl="7" algn="l" defTabSz="914286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144" lvl="8" algn="l" defTabSz="914286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ct val="0"/>
              </a:spcBef>
              <a:spcAft>
                <a:spcPct val="0"/>
              </a:spcAft>
            </a:pPr>
            <a:fld id="{00000000-1234-1234-1234-123412341234}" type="slidenum">
              <a:rPr lang="en" smtClean="0"/>
              <a:pPr algn="r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031221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u"/>
        <p:sndAc>
          <p:stSnd>
            <p:snd r:embed="rId180" name="camera.wav"/>
          </p:stSnd>
        </p:sndAc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>
        <p:push dir="u"/>
        <p:sndAc>
          <p:stSnd>
            <p:snd r:embed="rId182" name="camera.wav"/>
          </p:stSnd>
        </p:sndAc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rgbClr val="F55D4B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"/>
          <p:cNvSpPr txBox="1"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2921400" y="2427150"/>
            <a:ext cx="6349200" cy="154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ts val="7200"/>
              <a:buNone/>
              <a:defRPr sz="7200" b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algn="ctr"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ts val="7200"/>
              <a:buNone/>
              <a:defRPr sz="7200" b="0">
                <a:solidFill>
                  <a:srgbClr val="FFFFFF"/>
                </a:solidFill>
              </a:defRPr>
            </a:lvl2pPr>
            <a:lvl3pPr lvl="2" algn="ctr"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ts val="7200"/>
              <a:buNone/>
              <a:defRPr sz="7200" b="0">
                <a:solidFill>
                  <a:srgbClr val="FFFFFF"/>
                </a:solidFill>
              </a:defRPr>
            </a:lvl3pPr>
            <a:lvl4pPr lvl="3" algn="ctr"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ts val="7200"/>
              <a:buNone/>
              <a:defRPr sz="7200" b="0">
                <a:solidFill>
                  <a:srgbClr val="FFFFFF"/>
                </a:solidFill>
              </a:defRPr>
            </a:lvl4pPr>
            <a:lvl5pPr lvl="4" algn="ctr"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ts val="7200"/>
              <a:buNone/>
              <a:defRPr sz="7200" b="0">
                <a:solidFill>
                  <a:srgbClr val="FFFFFF"/>
                </a:solidFill>
              </a:defRPr>
            </a:lvl5pPr>
            <a:lvl6pPr lvl="5" algn="ctr"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ts val="7200"/>
              <a:buNone/>
              <a:defRPr sz="7200" b="0">
                <a:solidFill>
                  <a:srgbClr val="FFFFFF"/>
                </a:solidFill>
              </a:defRPr>
            </a:lvl6pPr>
            <a:lvl7pPr lvl="6" algn="ctr"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ts val="7200"/>
              <a:buNone/>
              <a:defRPr sz="7200" b="0">
                <a:solidFill>
                  <a:srgbClr val="FFFFFF"/>
                </a:solidFill>
              </a:defRPr>
            </a:lvl7pPr>
            <a:lvl8pPr lvl="7" algn="ctr"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ts val="7200"/>
              <a:buNone/>
              <a:defRPr sz="7200" b="0">
                <a:solidFill>
                  <a:srgbClr val="FFFFFF"/>
                </a:solidFill>
              </a:defRPr>
            </a:lvl8pPr>
            <a:lvl9pPr lvl="8" algn="ctr"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ts val="7200"/>
              <a:buNone/>
              <a:defRPr sz="7200" b="0">
                <a:solidFill>
                  <a:srgbClr val="FFFFFF"/>
                </a:solidFill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48476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u"/>
        <p:sndAc>
          <p:stSnd>
            <p:snd r:embed="rId2" name="camera.wav"/>
          </p:stSnd>
        </p:sndAc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>
        <p:push dir="u"/>
        <p:sndAc>
          <p:stSnd>
            <p:snd r:embed="rId4" name="camera.wav"/>
          </p:stSnd>
        </p:sndAc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Style slide layout">
    <p:bg>
      <p:bgPr>
        <a:blipFill dpi="0" rotWithShape="1">
          <a:blip r:embed="rId3">
            <a:lum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8075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u"/>
        <p:sndAc>
          <p:stSnd>
            <p:snd r:embed="rId1" name="camera.wav"/>
          </p:stSnd>
        </p:sndAc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>
        <p:push dir="u"/>
        <p:sndAc>
          <p:stSnd>
            <p:snd r:embed="rId4" name="camera.wav"/>
          </p:stSnd>
        </p:sndAc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blipFill>
          <a:blip r:embed="rId14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>
            <p:custDataLst>
              <p:tags r:id="rId1"/>
            </p:custDataLst>
          </p:nvPr>
        </p:nvSpPr>
        <p:spPr>
          <a:xfrm>
            <a:off x="2123200" y="-543800"/>
            <a:ext cx="7945600" cy="7945600"/>
          </a:xfrm>
          <a:prstGeom prst="ellipse">
            <a:avLst/>
          </a:prstGeom>
          <a:solidFill>
            <a:srgbClr val="000000">
              <a:alpha val="26540"/>
            </a:srgbClr>
          </a:solidFill>
          <a:ln>
            <a:noFill/>
          </a:ln>
        </p:spPr>
        <p:txBody>
          <a:bodyPr spcFirstLastPara="1" wrap="square" lIns="121897" tIns="121897" rIns="121897" bIns="121897" anchor="ctr" anchorCtr="0">
            <a:noAutofit/>
          </a:bodyPr>
          <a:lstStyle>
            <a:defPPr>
              <a:defRPr lang="en-US"/>
            </a:defPPr>
            <a:lvl1pPr marL="0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44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86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29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571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715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857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144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1" name="Google Shape;11;p2"/>
          <p:cNvGrpSpPr/>
          <p:nvPr>
            <p:custDataLst>
              <p:tags r:id="rId2"/>
            </p:custDataLst>
          </p:nvPr>
        </p:nvGrpSpPr>
        <p:grpSpPr>
          <a:xfrm>
            <a:off x="668283" y="234498"/>
            <a:ext cx="3268468" cy="3268468"/>
            <a:chOff x="6680825" y="2549350"/>
            <a:chExt cx="1539600" cy="1539600"/>
          </a:xfrm>
        </p:grpSpPr>
        <p:sp>
          <p:nvSpPr>
            <p:cNvPr id="12" name="Google Shape;12;p2"/>
            <p:cNvSpPr/>
            <p:nvPr>
              <p:custDataLst>
                <p:tags r:id="rId9"/>
              </p:custDataLst>
            </p:nvPr>
          </p:nvSpPr>
          <p:spPr>
            <a:xfrm>
              <a:off x="6825669" y="2694194"/>
              <a:ext cx="1249800" cy="1249800"/>
            </a:xfrm>
            <a:prstGeom prst="ellipse">
              <a:avLst/>
            </a:prstGeom>
            <a:solidFill>
              <a:srgbClr val="000000">
                <a:alpha val="18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>
                <a:defRPr lang="en-US"/>
              </a:defPPr>
              <a:lvl1pPr marL="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286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29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571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715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857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00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Google Shape;13;p2"/>
            <p:cNvSpPr/>
            <p:nvPr>
              <p:custDataLst>
                <p:tags r:id="rId10"/>
              </p:custDataLst>
            </p:nvPr>
          </p:nvSpPr>
          <p:spPr>
            <a:xfrm>
              <a:off x="6894850" y="2763375"/>
              <a:ext cx="1111200" cy="11112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>
                <a:defRPr lang="en-US"/>
              </a:defPPr>
              <a:lvl1pPr marL="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286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29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571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715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857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00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Google Shape;14;p2"/>
            <p:cNvSpPr/>
            <p:nvPr>
              <p:custDataLst>
                <p:tags r:id="rId11"/>
              </p:custDataLst>
            </p:nvPr>
          </p:nvSpPr>
          <p:spPr>
            <a:xfrm>
              <a:off x="6680825" y="2549350"/>
              <a:ext cx="1539600" cy="1539600"/>
            </a:xfrm>
            <a:prstGeom prst="donut">
              <a:avLst>
                <a:gd name="adj" fmla="val 495"/>
              </a:avLst>
            </a:prstGeom>
            <a:solidFill>
              <a:srgbClr val="000000">
                <a:alpha val="65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>
                <a:defRPr lang="en-US"/>
              </a:defPPr>
              <a:lvl1pPr marL="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286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29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571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715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857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00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5" name="Google Shape;15;p2"/>
          <p:cNvGrpSpPr/>
          <p:nvPr>
            <p:custDataLst>
              <p:tags r:id="rId3"/>
            </p:custDataLst>
          </p:nvPr>
        </p:nvGrpSpPr>
        <p:grpSpPr>
          <a:xfrm>
            <a:off x="8570225" y="3336844"/>
            <a:ext cx="3099600" cy="3099600"/>
            <a:chOff x="-474900" y="321200"/>
            <a:chExt cx="2324700" cy="2324700"/>
          </a:xfrm>
        </p:grpSpPr>
        <p:sp>
          <p:nvSpPr>
            <p:cNvPr id="16" name="Google Shape;16;p2"/>
            <p:cNvSpPr/>
            <p:nvPr>
              <p:custDataLst>
                <p:tags r:id="rId5"/>
              </p:custDataLst>
            </p:nvPr>
          </p:nvSpPr>
          <p:spPr>
            <a:xfrm>
              <a:off x="-474900" y="321200"/>
              <a:ext cx="2324700" cy="2324700"/>
            </a:xfrm>
            <a:prstGeom prst="ellipse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>
                <a:defRPr lang="en-US"/>
              </a:defPPr>
              <a:lvl1pPr marL="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286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29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571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715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857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00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Google Shape;17;p2"/>
            <p:cNvSpPr/>
            <p:nvPr>
              <p:custDataLst>
                <p:tags r:id="rId6"/>
              </p:custDataLst>
            </p:nvPr>
          </p:nvSpPr>
          <p:spPr>
            <a:xfrm>
              <a:off x="120725" y="916825"/>
              <a:ext cx="1133400" cy="1133400"/>
            </a:xfrm>
            <a:prstGeom prst="ellipse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>
                <a:defRPr lang="en-US"/>
              </a:defPPr>
              <a:lvl1pPr marL="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286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29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571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715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857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00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Google Shape;18;p2"/>
            <p:cNvSpPr/>
            <p:nvPr>
              <p:custDataLst>
                <p:tags r:id="rId7"/>
              </p:custDataLst>
            </p:nvPr>
          </p:nvSpPr>
          <p:spPr>
            <a:xfrm>
              <a:off x="-137125" y="658975"/>
              <a:ext cx="1649100" cy="1649100"/>
            </a:xfrm>
            <a:prstGeom prst="ellipse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>
                <a:defRPr lang="en-US"/>
              </a:defPPr>
              <a:lvl1pPr marL="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286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29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571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715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857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00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Google Shape;19;p2"/>
            <p:cNvSpPr/>
            <p:nvPr>
              <p:custDataLst>
                <p:tags r:id="rId8"/>
              </p:custDataLst>
            </p:nvPr>
          </p:nvSpPr>
          <p:spPr>
            <a:xfrm>
              <a:off x="313650" y="1109750"/>
              <a:ext cx="747600" cy="747600"/>
            </a:xfrm>
            <a:prstGeom prst="ellipse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>
                <a:defRPr lang="en-US"/>
              </a:defPPr>
              <a:lvl1pPr marL="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286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29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571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715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857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00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0" name="Google Shape;20;p2"/>
          <p:cNvSpPr txBox="1">
            <a:spLocks noGrp="1"/>
          </p:cNvSpPr>
          <p:nvPr>
            <p:ph type="ctrTitle"/>
            <p:custDataLst>
              <p:tags r:id="rId4"/>
            </p:custDataLst>
          </p:nvPr>
        </p:nvSpPr>
        <p:spPr>
          <a:xfrm>
            <a:off x="2948800" y="2655800"/>
            <a:ext cx="6294400" cy="1546400"/>
          </a:xfrm>
          <a:prstGeom prst="rect">
            <a:avLst/>
          </a:prstGeom>
          <a:effectLst>
            <a:outerShdw blurRad="85725" dist="190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121897" tIns="121897" rIns="121897" bIns="121897" anchor="ctr" anchorCtr="0"/>
          <a:lstStyle>
            <a:lvl1pPr lvl="0" algn="ctr"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ts val="5200"/>
              <a:buNone/>
              <a:defRPr sz="69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algn="ctr"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ts val="5200"/>
              <a:buNone/>
              <a:defRPr sz="6900">
                <a:solidFill>
                  <a:srgbClr val="FFFFFF"/>
                </a:solidFill>
              </a:defRPr>
            </a:lvl2pPr>
            <a:lvl3pPr lvl="2" algn="ctr"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ts val="5200"/>
              <a:buNone/>
              <a:defRPr sz="6900">
                <a:solidFill>
                  <a:srgbClr val="FFFFFF"/>
                </a:solidFill>
              </a:defRPr>
            </a:lvl3pPr>
            <a:lvl4pPr lvl="3" algn="ctr"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ts val="5200"/>
              <a:buNone/>
              <a:defRPr sz="6900">
                <a:solidFill>
                  <a:srgbClr val="FFFFFF"/>
                </a:solidFill>
              </a:defRPr>
            </a:lvl4pPr>
            <a:lvl5pPr lvl="4" algn="ctr"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ts val="5200"/>
              <a:buNone/>
              <a:defRPr sz="6900">
                <a:solidFill>
                  <a:srgbClr val="FFFFFF"/>
                </a:solidFill>
              </a:defRPr>
            </a:lvl5pPr>
            <a:lvl6pPr lvl="5" algn="ctr"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ts val="5200"/>
              <a:buNone/>
              <a:defRPr sz="6900">
                <a:solidFill>
                  <a:srgbClr val="FFFFFF"/>
                </a:solidFill>
              </a:defRPr>
            </a:lvl6pPr>
            <a:lvl7pPr lvl="6" algn="ctr"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ts val="5200"/>
              <a:buNone/>
              <a:defRPr sz="6900">
                <a:solidFill>
                  <a:srgbClr val="FFFFFF"/>
                </a:solidFill>
              </a:defRPr>
            </a:lvl7pPr>
            <a:lvl8pPr lvl="7" algn="ctr"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ts val="5200"/>
              <a:buNone/>
              <a:defRPr sz="6900">
                <a:solidFill>
                  <a:srgbClr val="FFFFFF"/>
                </a:solidFill>
              </a:defRPr>
            </a:lvl8pPr>
            <a:lvl9pPr lvl="8" algn="ctr"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ts val="5200"/>
              <a:buNone/>
              <a:defRPr sz="6900">
                <a:solidFill>
                  <a:srgbClr val="FFFFFF"/>
                </a:solidFill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94258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u"/>
        <p:sndAc>
          <p:stSnd>
            <p:snd r:embed="rId12" name="camera.wav"/>
          </p:stSnd>
        </p:sndAc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>
        <p:push dir="u"/>
        <p:sndAc>
          <p:stSnd>
            <p:snd r:embed="rId15" name="camera.wav"/>
          </p:stSnd>
        </p:sndAc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914400" y="2130430"/>
            <a:ext cx="10363200" cy="1470025"/>
          </a:xfrm>
          <a:prstGeom prst="rect">
            <a:avLst/>
          </a:prstGeom>
        </p:spPr>
        <p:txBody>
          <a:bodyPr lIns="121917" tIns="60958" rIns="121917" bIns="60958"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 lIns="121917" tIns="60958" rIns="121917" bIns="60958"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609600" y="6356355"/>
            <a:ext cx="2844800" cy="365125"/>
          </a:xfrm>
          <a:prstGeom prst="rect">
            <a:avLst/>
          </a:prstGeom>
        </p:spPr>
        <p:txBody>
          <a:bodyPr lIns="121917" tIns="60958" rIns="121917" bIns="60958"/>
          <a:lstStyle>
            <a:defPPr>
              <a:defRPr lang="en-US"/>
            </a:defPPr>
            <a:lvl1pPr marL="0" algn="l" defTabSz="914286" rtl="0" eaLnBrk="1" latinLnBrk="0" hangingPunct="1"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144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86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29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571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715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857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144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474636A-D2F3-4938-9A46-3565A90E4F62}" type="datetimeFigureOut">
              <a:rPr lang="en-US" smtClean="0"/>
              <a:pPr/>
              <a:t>9/13/2022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165600" y="6356355"/>
            <a:ext cx="3860800" cy="365125"/>
          </a:xfrm>
          <a:prstGeom prst="rect">
            <a:avLst/>
          </a:prstGeom>
        </p:spPr>
        <p:txBody>
          <a:bodyPr lIns="121917" tIns="60958" rIns="121917" bIns="60958"/>
          <a:lstStyle>
            <a:defPPr>
              <a:defRPr lang="en-US"/>
            </a:defPPr>
            <a:lvl1pPr marL="0" algn="l" defTabSz="914286" rtl="0" eaLnBrk="1" latinLnBrk="0" hangingPunct="1"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144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86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29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571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715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857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144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737600" y="6356355"/>
            <a:ext cx="2844800" cy="365125"/>
          </a:xfrm>
          <a:prstGeom prst="rect">
            <a:avLst/>
          </a:prstGeom>
        </p:spPr>
        <p:txBody>
          <a:bodyPr lIns="121917" tIns="60958" rIns="121917" bIns="60958"/>
          <a:lstStyle>
            <a:defPPr>
              <a:defRPr lang="en-US"/>
            </a:defPPr>
            <a:lvl1pPr marL="0" algn="l" defTabSz="914286" rtl="0" eaLnBrk="1" latinLnBrk="0" hangingPunct="1"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144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86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29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571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715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857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144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30F58C7-74EF-4356-AEFE-9D59B47D8F5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5630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u"/>
        <p:sndAc>
          <p:stSnd>
            <p:snd r:embed="rId6" name="camera.wav"/>
          </p:stSnd>
        </p:sndAc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>
        <p:push dir="u"/>
        <p:sndAc>
          <p:stSnd>
            <p:snd r:embed="rId8" name="camera.wav"/>
          </p:stSnd>
        </p:sndAc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Subtitle">
    <p:bg>
      <p:bgPr>
        <a:blipFill>
          <a:blip r:embed="rId5">
            <a:alphaModFix/>
          </a:blip>
          <a:stretch>
            <a:fillRect/>
          </a:stretch>
        </a:blip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3"/>
          <p:cNvSpPr txBox="1"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3726900" y="2225133"/>
            <a:ext cx="4738000" cy="1546400"/>
          </a:xfrm>
          <a:prstGeom prst="rect">
            <a:avLst/>
          </a:prstGeom>
        </p:spPr>
        <p:txBody>
          <a:bodyPr spcFirstLastPara="1" wrap="square" lIns="0" tIns="0" rIns="0" bIns="0" anchor="b" anchorCtr="0"/>
          <a:lstStyle>
            <a:lvl1pPr lvl="0" algn="ctr" rtl="0">
              <a:spcBef>
                <a:spcPct val="0"/>
              </a:spcBef>
              <a:spcAft>
                <a:spcPct val="0"/>
              </a:spcAft>
              <a:buSzPts val="3000"/>
              <a:buNone/>
              <a:defRPr sz="40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algn="ctr" rtl="0">
              <a:spcBef>
                <a:spcPct val="0"/>
              </a:spcBef>
              <a:spcAft>
                <a:spcPct val="0"/>
              </a:spcAft>
              <a:buSzPts val="3000"/>
              <a:buNone/>
              <a:defRPr sz="4000"/>
            </a:lvl2pPr>
            <a:lvl3pPr lvl="2" algn="ctr" rtl="0">
              <a:spcBef>
                <a:spcPct val="0"/>
              </a:spcBef>
              <a:spcAft>
                <a:spcPct val="0"/>
              </a:spcAft>
              <a:buSzPts val="3000"/>
              <a:buNone/>
              <a:defRPr sz="4000"/>
            </a:lvl3pPr>
            <a:lvl4pPr lvl="3" algn="ctr" rtl="0">
              <a:spcBef>
                <a:spcPct val="0"/>
              </a:spcBef>
              <a:spcAft>
                <a:spcPct val="0"/>
              </a:spcAft>
              <a:buSzPts val="3000"/>
              <a:buNone/>
              <a:defRPr sz="4000"/>
            </a:lvl4pPr>
            <a:lvl5pPr lvl="4" algn="ctr" rtl="0">
              <a:spcBef>
                <a:spcPct val="0"/>
              </a:spcBef>
              <a:spcAft>
                <a:spcPct val="0"/>
              </a:spcAft>
              <a:buSzPts val="3000"/>
              <a:buNone/>
              <a:defRPr sz="4000"/>
            </a:lvl5pPr>
            <a:lvl6pPr lvl="5" algn="ctr" rtl="0">
              <a:spcBef>
                <a:spcPct val="0"/>
              </a:spcBef>
              <a:spcAft>
                <a:spcPct val="0"/>
              </a:spcAft>
              <a:buSzPts val="3000"/>
              <a:buNone/>
              <a:defRPr sz="4000"/>
            </a:lvl6pPr>
            <a:lvl7pPr lvl="6" algn="ctr" rtl="0">
              <a:spcBef>
                <a:spcPct val="0"/>
              </a:spcBef>
              <a:spcAft>
                <a:spcPct val="0"/>
              </a:spcAft>
              <a:buSzPts val="3000"/>
              <a:buNone/>
              <a:defRPr sz="4000"/>
            </a:lvl7pPr>
            <a:lvl8pPr lvl="7" algn="ctr" rtl="0">
              <a:spcBef>
                <a:spcPct val="0"/>
              </a:spcBef>
              <a:spcAft>
                <a:spcPct val="0"/>
              </a:spcAft>
              <a:buSzPts val="3000"/>
              <a:buNone/>
              <a:defRPr sz="4000"/>
            </a:lvl8pPr>
            <a:lvl9pPr lvl="8" algn="ctr" rtl="0">
              <a:spcBef>
                <a:spcPct val="0"/>
              </a:spcBef>
              <a:spcAft>
                <a:spcPct val="0"/>
              </a:spcAft>
              <a:buSzPts val="3000"/>
              <a:buNone/>
              <a:defRPr sz="4000"/>
            </a:lvl9pPr>
          </a:lstStyle>
          <a:p>
            <a:endParaRPr dirty="0"/>
          </a:p>
        </p:txBody>
      </p:sp>
      <p:sp>
        <p:nvSpPr>
          <p:cNvPr id="31" name="Google Shape;31;p3"/>
          <p:cNvSpPr txBox="1"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3726900" y="3930861"/>
            <a:ext cx="4738000" cy="397200"/>
          </a:xfrm>
          <a:prstGeom prst="rect">
            <a:avLst/>
          </a:prstGeom>
        </p:spPr>
        <p:txBody>
          <a:bodyPr spcFirstLastPara="1" wrap="square" lIns="0" tIns="0" rIns="0" bIns="0" anchor="t" anchorCtr="0"/>
          <a:lstStyle>
            <a:lvl1pPr lvl="0" algn="ctr" rtl="0">
              <a:spcBef>
                <a:spcPct val="0"/>
              </a:spcBef>
              <a:spcAft>
                <a:spcPct val="0"/>
              </a:spcAft>
              <a:buSzPts val="1600"/>
              <a:buNone/>
              <a:defRPr sz="2100">
                <a:solidFill>
                  <a:srgbClr val="B0C6D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algn="ctr" rtl="0">
              <a:spcBef>
                <a:spcPct val="0"/>
              </a:spcBef>
              <a:spcAft>
                <a:spcPct val="0"/>
              </a:spcAft>
              <a:buSzPts val="1600"/>
              <a:buNone/>
              <a:defRPr sz="2100">
                <a:solidFill>
                  <a:srgbClr val="B0C6D3"/>
                </a:solidFill>
              </a:defRPr>
            </a:lvl2pPr>
            <a:lvl3pPr lvl="2" algn="ctr" rtl="0">
              <a:spcBef>
                <a:spcPct val="0"/>
              </a:spcBef>
              <a:spcAft>
                <a:spcPct val="0"/>
              </a:spcAft>
              <a:buSzPts val="1600"/>
              <a:buNone/>
              <a:defRPr sz="2100">
                <a:solidFill>
                  <a:srgbClr val="B0C6D3"/>
                </a:solidFill>
              </a:defRPr>
            </a:lvl3pPr>
            <a:lvl4pPr lvl="3" algn="ctr" rtl="0">
              <a:spcBef>
                <a:spcPct val="0"/>
              </a:spcBef>
              <a:spcAft>
                <a:spcPct val="0"/>
              </a:spcAft>
              <a:buSzPts val="1600"/>
              <a:buNone/>
              <a:defRPr sz="2100">
                <a:solidFill>
                  <a:srgbClr val="B0C6D3"/>
                </a:solidFill>
              </a:defRPr>
            </a:lvl4pPr>
            <a:lvl5pPr lvl="4" algn="ctr" rtl="0">
              <a:spcBef>
                <a:spcPct val="0"/>
              </a:spcBef>
              <a:spcAft>
                <a:spcPct val="0"/>
              </a:spcAft>
              <a:buSzPts val="1600"/>
              <a:buNone/>
              <a:defRPr sz="2100">
                <a:solidFill>
                  <a:srgbClr val="B0C6D3"/>
                </a:solidFill>
              </a:defRPr>
            </a:lvl5pPr>
            <a:lvl6pPr lvl="5" algn="ctr" rtl="0">
              <a:spcBef>
                <a:spcPct val="0"/>
              </a:spcBef>
              <a:spcAft>
                <a:spcPct val="0"/>
              </a:spcAft>
              <a:buSzPts val="1600"/>
              <a:buNone/>
              <a:defRPr sz="2100">
                <a:solidFill>
                  <a:srgbClr val="B0C6D3"/>
                </a:solidFill>
              </a:defRPr>
            </a:lvl6pPr>
            <a:lvl7pPr lvl="6" algn="ctr" rtl="0">
              <a:spcBef>
                <a:spcPct val="0"/>
              </a:spcBef>
              <a:spcAft>
                <a:spcPct val="0"/>
              </a:spcAft>
              <a:buSzPts val="1600"/>
              <a:buNone/>
              <a:defRPr sz="2100">
                <a:solidFill>
                  <a:srgbClr val="B0C6D3"/>
                </a:solidFill>
              </a:defRPr>
            </a:lvl7pPr>
            <a:lvl8pPr lvl="7" algn="ctr" rtl="0">
              <a:spcBef>
                <a:spcPct val="0"/>
              </a:spcBef>
              <a:spcAft>
                <a:spcPct val="0"/>
              </a:spcAft>
              <a:buSzPts val="1600"/>
              <a:buNone/>
              <a:defRPr sz="2100">
                <a:solidFill>
                  <a:srgbClr val="B0C6D3"/>
                </a:solidFill>
              </a:defRPr>
            </a:lvl8pPr>
            <a:lvl9pPr lvl="8" algn="ctr" rtl="0">
              <a:spcBef>
                <a:spcPct val="0"/>
              </a:spcBef>
              <a:spcAft>
                <a:spcPct val="0"/>
              </a:spcAft>
              <a:buSzPts val="1600"/>
              <a:buNone/>
              <a:defRPr sz="2100">
                <a:solidFill>
                  <a:srgbClr val="B0C6D3"/>
                </a:solidFill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27613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u"/>
        <p:sndAc>
          <p:stSnd>
            <p:snd r:embed="rId3" name="camera.wav"/>
          </p:stSnd>
        </p:sndAc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>
        <p:push dir="u"/>
        <p:sndAc>
          <p:stSnd>
            <p:snd r:embed="rId6" name="camera.wav"/>
          </p:stSnd>
        </p:sndAc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  <p:custDataLst>
              <p:tags r:id="rId1"/>
            </p:custDataLst>
          </p:nvPr>
        </p:nvSpPr>
        <p:spPr>
          <a:xfrm>
            <a:off x="323531" y="339513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132057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u"/>
        <p:sndAc>
          <p:stSnd>
            <p:snd r:embed="rId2" name="camera.wav"/>
          </p:stSnd>
        </p:sndAc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>
        <p:push dir="u"/>
        <p:sndAc>
          <p:stSnd>
            <p:snd r:embed="rId4" name="camera.wav"/>
          </p:stSnd>
        </p:sndAc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 + image">
  <p:cSld name="Title + 1 column + image">
    <p:bg>
      <p:bgPr>
        <a:blipFill>
          <a:blip r:embed="rId6">
            <a:alphaModFix/>
          </a:blip>
          <a:stretch>
            <a:fillRect/>
          </a:stretch>
        </a:blip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6"/>
          <p:cNvSpPr txBox="1"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155167" y="856413"/>
            <a:ext cx="5288800" cy="1143200"/>
          </a:xfrm>
          <a:prstGeom prst="rect">
            <a:avLst/>
          </a:prstGeom>
        </p:spPr>
        <p:txBody>
          <a:bodyPr spcFirstLastPara="1" wrap="square" lIns="121897" tIns="121897" rIns="121897" bIns="121897" anchor="b" anchorCtr="0"/>
          <a:lstStyle>
            <a:lvl1pPr lvl="0" rtl="0">
              <a:spcBef>
                <a:spcPct val="0"/>
              </a:spcBef>
              <a:spcAft>
                <a:spcPct val="0"/>
              </a:spcAft>
              <a:buSzPts val="2000"/>
              <a:buNone/>
              <a:defRPr sz="27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rtl="0">
              <a:spcBef>
                <a:spcPct val="0"/>
              </a:spcBef>
              <a:spcAft>
                <a:spcPct val="0"/>
              </a:spcAft>
              <a:buSzPts val="2000"/>
              <a:buNone/>
              <a:defRPr sz="2700"/>
            </a:lvl2pPr>
            <a:lvl3pPr lvl="2" rtl="0">
              <a:spcBef>
                <a:spcPct val="0"/>
              </a:spcBef>
              <a:spcAft>
                <a:spcPct val="0"/>
              </a:spcAft>
              <a:buSzPts val="2000"/>
              <a:buNone/>
              <a:defRPr sz="2700"/>
            </a:lvl3pPr>
            <a:lvl4pPr lvl="3" rtl="0">
              <a:spcBef>
                <a:spcPct val="0"/>
              </a:spcBef>
              <a:spcAft>
                <a:spcPct val="0"/>
              </a:spcAft>
              <a:buSzPts val="2000"/>
              <a:buNone/>
              <a:defRPr sz="2700"/>
            </a:lvl4pPr>
            <a:lvl5pPr lvl="4" rtl="0">
              <a:spcBef>
                <a:spcPct val="0"/>
              </a:spcBef>
              <a:spcAft>
                <a:spcPct val="0"/>
              </a:spcAft>
              <a:buSzPts val="2000"/>
              <a:buNone/>
              <a:defRPr sz="2700"/>
            </a:lvl5pPr>
            <a:lvl6pPr lvl="5" rtl="0">
              <a:spcBef>
                <a:spcPct val="0"/>
              </a:spcBef>
              <a:spcAft>
                <a:spcPct val="0"/>
              </a:spcAft>
              <a:buSzPts val="2000"/>
              <a:buNone/>
              <a:defRPr sz="2700"/>
            </a:lvl6pPr>
            <a:lvl7pPr lvl="6" rtl="0">
              <a:spcBef>
                <a:spcPct val="0"/>
              </a:spcBef>
              <a:spcAft>
                <a:spcPct val="0"/>
              </a:spcAft>
              <a:buSzPts val="2000"/>
              <a:buNone/>
              <a:defRPr sz="2700"/>
            </a:lvl7pPr>
            <a:lvl8pPr lvl="7" rtl="0">
              <a:spcBef>
                <a:spcPct val="0"/>
              </a:spcBef>
              <a:spcAft>
                <a:spcPct val="0"/>
              </a:spcAft>
              <a:buSzPts val="2000"/>
              <a:buNone/>
              <a:defRPr sz="2700"/>
            </a:lvl8pPr>
            <a:lvl9pPr lvl="8" rtl="0">
              <a:spcBef>
                <a:spcPct val="0"/>
              </a:spcBef>
              <a:spcAft>
                <a:spcPct val="0"/>
              </a:spcAft>
              <a:buSzPts val="2000"/>
              <a:buNone/>
              <a:defRPr sz="2700"/>
            </a:lvl9pPr>
          </a:lstStyle>
          <a:p>
            <a:endParaRPr dirty="0"/>
          </a:p>
        </p:txBody>
      </p:sp>
      <p:sp>
        <p:nvSpPr>
          <p:cNvPr id="23" name="Google Shape;23;p6"/>
          <p:cNvSpPr txBox="1"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1155167" y="2145800"/>
            <a:ext cx="5288800" cy="3778000"/>
          </a:xfrm>
          <a:prstGeom prst="rect">
            <a:avLst/>
          </a:prstGeom>
        </p:spPr>
        <p:txBody>
          <a:bodyPr spcFirstLastPara="1" wrap="square" lIns="121897" tIns="121897" rIns="121897" bIns="121897" anchor="t" anchorCtr="0"/>
          <a:lstStyle>
            <a:lvl1pPr marL="609585" lvl="0" indent="-423323" rtl="0">
              <a:spcBef>
                <a:spcPct val="0"/>
              </a:spcBef>
              <a:spcAft>
                <a:spcPct val="0"/>
              </a:spcAft>
              <a:buSzPts val="1400"/>
              <a:buChar char="✗"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219170" lvl="1" indent="-423323" rtl="0">
              <a:spcBef>
                <a:spcPct val="0"/>
              </a:spcBef>
              <a:spcAft>
                <a:spcPct val="0"/>
              </a:spcAft>
              <a:buSzPts val="1400"/>
              <a:buChar char="✗"/>
              <a:defRPr/>
            </a:lvl2pPr>
            <a:lvl3pPr marL="1828754" lvl="2" indent="-423323" rtl="0">
              <a:spcBef>
                <a:spcPct val="0"/>
              </a:spcBef>
              <a:spcAft>
                <a:spcPct val="0"/>
              </a:spcAft>
              <a:buSzPts val="1400"/>
              <a:buChar char="✗"/>
              <a:defRPr/>
            </a:lvl3pPr>
            <a:lvl4pPr marL="2438339" lvl="3" indent="-423323" rtl="0">
              <a:spcBef>
                <a:spcPct val="0"/>
              </a:spcBef>
              <a:spcAft>
                <a:spcPct val="0"/>
              </a:spcAft>
              <a:buSzPts val="1400"/>
              <a:buChar char="✗"/>
              <a:defRPr/>
            </a:lvl4pPr>
            <a:lvl5pPr marL="3047924" lvl="4" indent="-457189" rtl="0">
              <a:spcBef>
                <a:spcPct val="0"/>
              </a:spcBef>
              <a:spcAft>
                <a:spcPct val="0"/>
              </a:spcAft>
              <a:buSzPts val="1800"/>
              <a:buChar char="✗"/>
              <a:defRPr/>
            </a:lvl5pPr>
            <a:lvl6pPr marL="3657509" lvl="5" indent="-457189" rtl="0">
              <a:spcBef>
                <a:spcPct val="0"/>
              </a:spcBef>
              <a:spcAft>
                <a:spcPct val="0"/>
              </a:spcAft>
              <a:buSzPts val="1800"/>
              <a:buChar char="✗"/>
              <a:defRPr/>
            </a:lvl6pPr>
            <a:lvl7pPr marL="4267093" lvl="6" indent="-457189" rtl="0">
              <a:spcBef>
                <a:spcPct val="0"/>
              </a:spcBef>
              <a:spcAft>
                <a:spcPct val="0"/>
              </a:spcAft>
              <a:buSzPts val="1800"/>
              <a:buChar char="✗"/>
              <a:defRPr/>
            </a:lvl7pPr>
            <a:lvl8pPr marL="4876678" lvl="7" indent="-457189" rtl="0">
              <a:spcBef>
                <a:spcPct val="0"/>
              </a:spcBef>
              <a:spcAft>
                <a:spcPct val="0"/>
              </a:spcAft>
              <a:buSzPts val="1800"/>
              <a:buChar char="✗"/>
              <a:defRPr/>
            </a:lvl8pPr>
            <a:lvl9pPr marL="5486263" lvl="8" indent="-457189" rtl="0">
              <a:spcBef>
                <a:spcPct val="0"/>
              </a:spcBef>
              <a:spcAft>
                <a:spcPct val="0"/>
              </a:spcAft>
              <a:buSzPts val="1800"/>
              <a:buChar char="✗"/>
              <a:defRPr/>
            </a:lvl9pPr>
          </a:lstStyle>
          <a:p>
            <a:endParaRPr dirty="0"/>
          </a:p>
        </p:txBody>
      </p:sp>
      <p:sp>
        <p:nvSpPr>
          <p:cNvPr id="24" name="Google Shape;24;p6"/>
          <p:cNvSpPr txBox="1">
            <a:spLocks noGrp="1"/>
          </p:cNvSpPr>
          <p:nvPr>
            <p:ph type="sldNum" idx="12"/>
            <p:custDataLst>
              <p:tags r:id="rId3"/>
            </p:custDataLst>
          </p:nvPr>
        </p:nvSpPr>
        <p:spPr>
          <a:xfrm>
            <a:off x="11621367" y="6235167"/>
            <a:ext cx="570800" cy="622800"/>
          </a:xfrm>
          <a:prstGeom prst="rect">
            <a:avLst/>
          </a:prstGeom>
        </p:spPr>
        <p:txBody>
          <a:bodyPr spcFirstLastPara="1" wrap="square" lIns="121897" tIns="121897" rIns="121897" bIns="121897" anchor="ctr" anchorCtr="0">
            <a:noAutofit/>
          </a:bodyPr>
          <a:lstStyle>
            <a:defPPr>
              <a:defRPr lang="en-US"/>
            </a:defPPr>
            <a:lvl1pPr marL="0" lvl="0" algn="l" defTabSz="914286" rtl="0" eaLnBrk="1" latinLnBrk="0" hangingPunct="1"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144" lvl="1" algn="l" defTabSz="914286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86" lvl="2" algn="l" defTabSz="914286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29" lvl="3" algn="l" defTabSz="914286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571" lvl="4" algn="l" defTabSz="914286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715" lvl="5" algn="l" defTabSz="914286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857" lvl="6" algn="l" defTabSz="914286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lvl="7" algn="l" defTabSz="914286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144" lvl="8" algn="l" defTabSz="914286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00000000-1234-1234-1234-123412341234}" type="slidenum">
              <a:rPr lang="en" smtClean="0"/>
              <a:pPr algn="ctr"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016266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u"/>
        <p:sndAc>
          <p:stSnd>
            <p:snd r:embed="rId4" name="camera.wav"/>
          </p:stSnd>
        </p:sndAc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>
        <p:push dir="u"/>
        <p:sndAc>
          <p:stSnd>
            <p:snd r:embed="rId7" name="camera.wav"/>
          </p:stSnd>
        </p:sndAc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with color background 2">
  <p:cSld name="Blank with color background 2">
    <p:bg>
      <p:bgPr>
        <a:solidFill>
          <a:srgbClr val="FF7B59"/>
        </a:solidFill>
        <a:effectLst/>
      </p:bgPr>
    </p:bg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3"/>
          <p:cNvSpPr txBox="1">
            <a:spLocks noGrp="1"/>
          </p:cNvSpPr>
          <p:nvPr>
            <p:ph type="sldNum" idx="12"/>
            <p:custDataLst>
              <p:tags r:id="rId1"/>
            </p:custDataLst>
          </p:nvPr>
        </p:nvSpPr>
        <p:spPr>
          <a:xfrm>
            <a:off x="11409045" y="6333135"/>
            <a:ext cx="731600" cy="524800"/>
          </a:xfrm>
          <a:prstGeom prst="rect">
            <a:avLst/>
          </a:prstGeom>
        </p:spPr>
        <p:txBody>
          <a:bodyPr spcFirstLastPara="1" wrap="square" lIns="121897" tIns="121897" rIns="121897" bIns="121897" anchor="ctr" anchorCtr="0">
            <a:noAutofit/>
          </a:bodyPr>
          <a:lstStyle>
            <a:defPPr>
              <a:defRPr lang="en-US"/>
            </a:defPPr>
            <a:lvl1pPr marL="0" lvl="0" algn="l" defTabSz="914286" rtl="0" eaLnBrk="1" latinLnBrk="0" hangingPunct="1">
              <a:buNone/>
              <a:defRPr sz="1800" kern="1200">
                <a:solidFill>
                  <a:srgbClr val="FFFFF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144" lvl="1" algn="l" defTabSz="914286" rtl="0" eaLnBrk="1" latinLnBrk="0" hangingPunct="1">
              <a:buNone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914286" lvl="2" algn="l" defTabSz="914286" rtl="0" eaLnBrk="1" latinLnBrk="0" hangingPunct="1">
              <a:buNone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371429" lvl="3" algn="l" defTabSz="914286" rtl="0" eaLnBrk="1" latinLnBrk="0" hangingPunct="1">
              <a:buNone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1828571" lvl="4" algn="l" defTabSz="914286" rtl="0" eaLnBrk="1" latinLnBrk="0" hangingPunct="1">
              <a:buNone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285715" lvl="5" algn="l" defTabSz="914286" rtl="0" eaLnBrk="1" latinLnBrk="0" hangingPunct="1">
              <a:buNone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6pPr>
            <a:lvl7pPr marL="2742857" lvl="6" algn="l" defTabSz="914286" rtl="0" eaLnBrk="1" latinLnBrk="0" hangingPunct="1">
              <a:buNone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7pPr>
            <a:lvl8pPr marL="3200000" lvl="7" algn="l" defTabSz="914286" rtl="0" eaLnBrk="1" latinLnBrk="0" hangingPunct="1">
              <a:buNone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8pPr>
            <a:lvl9pPr marL="3657144" lvl="8" algn="l" defTabSz="914286" rtl="0" eaLnBrk="1" latinLnBrk="0" hangingPunct="1">
              <a:buNone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476847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u"/>
        <p:sndAc>
          <p:stSnd>
            <p:snd r:embed="rId2" name="camera.wav"/>
          </p:stSnd>
        </p:sndAc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>
        <p:push dir="u"/>
        <p:sndAc>
          <p:stSnd>
            <p:snd r:embed="rId4" name="camera.wav"/>
          </p:stSnd>
        </p:sndAc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Style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48949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u"/>
        <p:sndAc>
          <p:stSnd>
            <p:snd r:embed="rId1" name="camera.wav"/>
          </p:stSnd>
        </p:sndAc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>
        <p:push dir="u"/>
        <p:sndAc>
          <p:stSnd>
            <p:snd r:embed="rId3" name="camera.wav"/>
          </p:stSnd>
        </p:sndAc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  <p:custDataLst>
              <p:tags r:id="rId1"/>
            </p:custDataLst>
          </p:nvPr>
        </p:nvSpPr>
        <p:spPr>
          <a:xfrm>
            <a:off x="323531" y="339513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310287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u"/>
        <p:sndAc>
          <p:stSnd>
            <p:snd r:embed="rId2" name="camera.wav"/>
          </p:stSnd>
        </p:sndAc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>
        <p:push dir="u"/>
        <p:sndAc>
          <p:stSnd>
            <p:snd r:embed="rId4" name="camera.wav"/>
          </p:stSnd>
        </p:sndAc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no illustration">
  <p:cSld name="Blank no illustration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3"/>
          <p:cNvSpPr txBox="1">
            <a:spLocks noGrp="1"/>
          </p:cNvSpPr>
          <p:nvPr>
            <p:ph type="sldNum" idx="12"/>
            <p:custDataLst>
              <p:tags r:id="rId1"/>
            </p:custDataLst>
          </p:nvPr>
        </p:nvSpPr>
        <p:spPr>
          <a:xfrm>
            <a:off x="11307445" y="6333135"/>
            <a:ext cx="7316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>
              <a:defRPr lang="en-US"/>
            </a:defPPr>
            <a:lvl1pPr marL="0" lvl="0" algn="l" defTabSz="914286" rtl="0" eaLnBrk="1" latinLnBrk="0" hangingPunct="1"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144" lvl="1" algn="l" defTabSz="914286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86" lvl="2" algn="l" defTabSz="914286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29" lvl="3" algn="l" defTabSz="914286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571" lvl="4" algn="l" defTabSz="914286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715" lvl="5" algn="l" defTabSz="914286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857" lvl="6" algn="l" defTabSz="914286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lvl="7" algn="l" defTabSz="914286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144" lvl="8" algn="l" defTabSz="914286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5468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u"/>
        <p:sndAc>
          <p:stSnd>
            <p:snd r:embed="rId2" name="camera.wav"/>
          </p:stSnd>
        </p:sndAc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>
        <p:push dir="u"/>
        <p:sndAc>
          <p:stSnd>
            <p:snd r:embed="rId4" name="camera.wav"/>
          </p:stSnd>
        </p:sndAc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bg>
      <p:bgPr>
        <a:blipFill>
          <a:blip r:embed="rId4">
            <a:alphaModFix/>
          </a:blip>
          <a:stretch>
            <a:fillRect/>
          </a:stretch>
        </a:blip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4"/>
          <p:cNvSpPr txBox="1">
            <a:spLocks noGrp="1"/>
          </p:cNvSpPr>
          <p:nvPr>
            <p:ph type="sldNum" idx="12"/>
            <p:custDataLst>
              <p:tags r:id="rId1"/>
            </p:custDataLst>
          </p:nvPr>
        </p:nvSpPr>
        <p:spPr>
          <a:xfrm>
            <a:off x="11621367" y="6235167"/>
            <a:ext cx="570800" cy="622800"/>
          </a:xfrm>
          <a:prstGeom prst="rect">
            <a:avLst/>
          </a:prstGeom>
        </p:spPr>
        <p:txBody>
          <a:bodyPr spcFirstLastPara="1" wrap="square" lIns="121897" tIns="121897" rIns="121897" bIns="121897" anchor="ctr" anchorCtr="0">
            <a:noAutofit/>
          </a:bodyPr>
          <a:lstStyle>
            <a:defPPr>
              <a:defRPr lang="en-US"/>
            </a:defPPr>
            <a:lvl1pPr marL="0" lvl="0" algn="l" defTabSz="914286" rtl="0" eaLnBrk="1" latinLnBrk="0" hangingPunct="1"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144" lvl="1" algn="l" defTabSz="914286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86" lvl="2" algn="l" defTabSz="914286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29" lvl="3" algn="l" defTabSz="914286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571" lvl="4" algn="l" defTabSz="914286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715" lvl="5" algn="l" defTabSz="914286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857" lvl="6" algn="l" defTabSz="914286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lvl="7" algn="l" defTabSz="914286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144" lvl="8" algn="l" defTabSz="914286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00000000-1234-1234-1234-123412341234}" type="slidenum">
              <a:rPr lang="en" smtClean="0"/>
              <a:pPr algn="ctr"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165809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u"/>
        <p:sndAc>
          <p:stSnd>
            <p:snd r:embed="rId2" name="camera.wav"/>
          </p:stSnd>
        </p:sndAc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>
        <p:push dir="u"/>
        <p:sndAc>
          <p:stSnd>
            <p:snd r:embed="rId5" name="camera.wav"/>
          </p:stSnd>
        </p:sndAc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Purple">
  <p:cSld name="Blank Purple">
    <p:bg>
      <p:bgPr>
        <a:solidFill>
          <a:srgbClr val="550062"/>
        </a:solidFill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3"/>
          <p:cNvSpPr txBox="1">
            <a:spLocks noGrp="1"/>
          </p:cNvSpPr>
          <p:nvPr>
            <p:ph type="sldNum" idx="12"/>
            <p:custDataLst>
              <p:tags r:id="rId1"/>
            </p:custDataLst>
          </p:nvPr>
        </p:nvSpPr>
        <p:spPr>
          <a:xfrm>
            <a:off x="11260512" y="45419"/>
            <a:ext cx="7316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>
              <a:defRPr lang="en-US"/>
            </a:defPPr>
            <a:lvl1pPr marL="0" lvl="0" algn="l" defTabSz="914286" rtl="0" eaLnBrk="1" latinLnBrk="0" hangingPunct="1"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144" lvl="1" algn="l" defTabSz="914286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86" lvl="2" algn="l" defTabSz="914286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29" lvl="3" algn="l" defTabSz="914286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571" lvl="4" algn="l" defTabSz="914286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715" lvl="5" algn="l" defTabSz="914286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857" lvl="6" algn="l" defTabSz="914286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lvl="7" algn="l" defTabSz="914286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144" lvl="8" algn="l" defTabSz="914286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41666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u"/>
        <p:sndAc>
          <p:stSnd>
            <p:snd r:embed="rId2" name="camera.wav"/>
          </p:stSnd>
        </p:sndAc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>
        <p:push dir="u"/>
        <p:sndAc>
          <p:stSnd>
            <p:snd r:embed="rId4" name="camera.wav"/>
          </p:stSnd>
        </p:sndAc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  <p:custDataLst>
              <p:tags r:id="rId1"/>
            </p:custDataLst>
          </p:nvPr>
        </p:nvSpPr>
        <p:spPr>
          <a:xfrm>
            <a:off x="323531" y="339513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132057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u"/>
        <p:sndAc>
          <p:stSnd>
            <p:snd r:embed="rId2" name="camera.wav"/>
          </p:stSnd>
        </p:sndAc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>
        <p:push dir="u"/>
        <p:sndAc>
          <p:stSnd>
            <p:snd r:embed="rId4" name="camera.wav"/>
          </p:stSnd>
        </p:sndAc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5023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  <p:sndAc>
          <p:stSnd>
            <p:snd r:embed="rId1" name="chimes.wav"/>
          </p:stSnd>
        </p:sndAc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>
        <p:dissolve/>
        <p:sndAc>
          <p:stSnd>
            <p:snd r:embed="rId3" name="chimes.wav"/>
          </p:stSnd>
        </p:sndAc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background">
  <p:cSld name="Image background">
    <p:bg>
      <p:bgPr>
        <a:solidFill>
          <a:srgbClr val="B0C6D3"/>
        </a:solidFill>
        <a:effectLst/>
      </p:bgPr>
    </p:bg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2"/>
          <p:cNvSpPr txBox="1">
            <a:spLocks noGrp="1"/>
          </p:cNvSpPr>
          <p:nvPr>
            <p:ph type="sldNum" idx="12"/>
            <p:custDataLst>
              <p:tags r:id="rId1"/>
            </p:custDataLst>
          </p:nvPr>
        </p:nvSpPr>
        <p:spPr>
          <a:xfrm>
            <a:off x="5730200" y="6126367"/>
            <a:ext cx="731600" cy="408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>
              <a:defRPr lang="en-US"/>
            </a:defPPr>
            <a:lvl1pPr marL="0" lvl="0" algn="l" defTabSz="914286" rtl="0" eaLnBrk="1" latinLnBrk="0" hangingPunct="1"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144" lvl="1" algn="l" defTabSz="914286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86" lvl="2" algn="l" defTabSz="914286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29" lvl="3" algn="l" defTabSz="914286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571" lvl="4" algn="l" defTabSz="914286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715" lvl="5" algn="l" defTabSz="914286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857" lvl="6" algn="l" defTabSz="914286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lvl="7" algn="l" defTabSz="914286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144" lvl="8" algn="l" defTabSz="914286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00000000-1234-1234-1234-123412341234}" type="slidenum">
              <a:rPr lang="en" smtClean="0"/>
              <a:pPr algn="ctr"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149553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  <p:sndAc>
          <p:stSnd>
            <p:snd r:embed="rId2" name="chimes.wav"/>
          </p:stSnd>
        </p:sndAc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>
        <p:dissolve/>
        <p:sndAc>
          <p:stSnd>
            <p:snd r:embed="rId4" name="chimes.wav"/>
          </p:stSnd>
        </p:sndAc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Style slide layout">
    <p:bg>
      <p:bgPr>
        <a:blipFill dpi="0" rotWithShape="1">
          <a:blip r:embed="rId3">
            <a:lum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8075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  <p:sndAc>
          <p:stSnd>
            <p:snd r:embed="rId1" name="chimes.wav"/>
          </p:stSnd>
        </p:sndAc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>
        <p:dissolve/>
        <p:sndAc>
          <p:stSnd>
            <p:snd r:embed="rId4" name="chimes.wav"/>
          </p:stSnd>
        </p:sndAc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  <p:custDataLst>
              <p:tags r:id="rId1"/>
            </p:custDataLst>
          </p:nvPr>
        </p:nvSpPr>
        <p:spPr>
          <a:xfrm>
            <a:off x="323531" y="339513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132057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  <p:sndAc>
          <p:stSnd>
            <p:snd r:embed="rId2" name="chimes.wav"/>
          </p:stSnd>
        </p:sndAc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>
        <p:dissolve/>
        <p:sndAc>
          <p:stSnd>
            <p:snd r:embed="rId4" name="chimes.wav"/>
          </p:stSnd>
        </p:sndAc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Style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48949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  <p:sndAc>
          <p:stSnd>
            <p:snd r:embed="rId1" name="chimes.wav"/>
          </p:stSnd>
        </p:sndAc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>
        <p:dissolve/>
        <p:sndAc>
          <p:stSnd>
            <p:snd r:embed="rId3" name="chimes.wav"/>
          </p:stSnd>
        </p:sndAc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  <p:custDataLst>
              <p:tags r:id="rId1"/>
            </p:custDataLst>
          </p:nvPr>
        </p:nvSpPr>
        <p:spPr>
          <a:xfrm>
            <a:off x="323531" y="339513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310287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  <p:sndAc>
          <p:stSnd>
            <p:snd r:embed="rId2" name="chimes.wav"/>
          </p:stSnd>
        </p:sndAc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>
        <p:dissolve/>
        <p:sndAc>
          <p:stSnd>
            <p:snd r:embed="rId4" name="chimes.wav"/>
          </p:stSnd>
        </p:sndAc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Style slide layout">
    <p:bg>
      <p:bgPr>
        <a:blipFill dpi="0" rotWithShape="1">
          <a:blip r:embed="rId3">
            <a:lum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8075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  <p:sndAc>
          <p:stSnd>
            <p:snd r:embed="rId1" name="chimes.wav"/>
          </p:stSnd>
        </p:sndAc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>
        <p:dissolve/>
        <p:sndAc>
          <p:stSnd>
            <p:snd r:embed="rId4" name="chimes.wav"/>
          </p:stSnd>
        </p:sndAc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  <p:custDataLst>
              <p:tags r:id="rId1"/>
            </p:custDataLst>
          </p:nvPr>
        </p:nvSpPr>
        <p:spPr>
          <a:xfrm>
            <a:off x="323531" y="339513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132057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  <p:sndAc>
          <p:stSnd>
            <p:snd r:embed="rId2" name="chimes.wav"/>
          </p:stSnd>
        </p:sndAc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>
        <p:dissolve/>
        <p:sndAc>
          <p:stSnd>
            <p:snd r:embed="rId4" name="chimes.wav"/>
          </p:stSnd>
        </p:sndAc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Style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48949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  <p:sndAc>
          <p:stSnd>
            <p:snd r:embed="rId1" name="chimes.wav"/>
          </p:stSnd>
        </p:sndAc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>
        <p:dissolve/>
        <p:sndAc>
          <p:stSnd>
            <p:snd r:embed="rId3" name="chimes.wav"/>
          </p:stSnd>
        </p:sndAc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  <p:custDataLst>
              <p:tags r:id="rId1"/>
            </p:custDataLst>
          </p:nvPr>
        </p:nvSpPr>
        <p:spPr>
          <a:xfrm>
            <a:off x="323531" y="339513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310287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  <p:sndAc>
          <p:stSnd>
            <p:snd r:embed="rId2" name="chimes.wav"/>
          </p:stSnd>
        </p:sndAc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>
        <p:dissolve/>
        <p:sndAc>
          <p:stSnd>
            <p:snd r:embed="rId4" name="chimes.wav"/>
          </p:stSnd>
        </p:sndAc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  <p:custDataLst>
              <p:tags r:id="rId1"/>
            </p:custDataLst>
          </p:nvPr>
        </p:nvSpPr>
        <p:spPr>
          <a:xfrm>
            <a:off x="323531" y="339513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132057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u"/>
        <p:sndAc>
          <p:stSnd>
            <p:snd r:embed="rId2" name="camera.wav"/>
          </p:stSnd>
        </p:sndAc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>
        <p:push dir="u"/>
        <p:sndAc>
          <p:stSnd>
            <p:snd r:embed="rId4" name="camera.wav"/>
          </p:stSnd>
        </p:sndAc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Style slide layout">
    <p:bg>
      <p:bgPr>
        <a:blipFill dpi="0" rotWithShape="1">
          <a:blip r:embed="rId3">
            <a:lum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8075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  <p:sndAc>
          <p:stSnd>
            <p:snd r:embed="rId1" name="chimes.wav"/>
          </p:stSnd>
        </p:sndAc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>
        <p:dissolve/>
        <p:sndAc>
          <p:stSnd>
            <p:snd r:embed="rId4" name="chimes.wav"/>
          </p:stSnd>
        </p:sndAc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  <p:custDataLst>
              <p:tags r:id="rId1"/>
            </p:custDataLst>
          </p:nvPr>
        </p:nvSpPr>
        <p:spPr>
          <a:xfrm>
            <a:off x="323531" y="339513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132057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  <p:sndAc>
          <p:stSnd>
            <p:snd r:embed="rId2" name="chimes.wav"/>
          </p:stSnd>
        </p:sndAc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>
        <p:dissolve/>
        <p:sndAc>
          <p:stSnd>
            <p:snd r:embed="rId4" name="chimes.wav"/>
          </p:stSnd>
        </p:sndAc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  <p:custDataLst>
              <p:tags r:id="rId1"/>
            </p:custDataLst>
          </p:nvPr>
        </p:nvSpPr>
        <p:spPr>
          <a:xfrm>
            <a:off x="323531" y="339513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310287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  <p:sndAc>
          <p:stSnd>
            <p:snd r:embed="rId2" name="chimes.wav"/>
          </p:stSnd>
        </p:sndAc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>
        <p:dissolve/>
        <p:sndAc>
          <p:stSnd>
            <p:snd r:embed="rId4" name="chimes.wav"/>
          </p:stSnd>
        </p:sndAc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Style slide layout">
    <p:bg>
      <p:bgPr>
        <a:blipFill dpi="0" rotWithShape="1">
          <a:blip r:embed="rId3">
            <a:lum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8075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  <p:sndAc>
          <p:stSnd>
            <p:snd r:embed="rId1" name="chimes.wav"/>
          </p:stSnd>
        </p:sndAc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>
        <p:dissolve/>
        <p:sndAc>
          <p:stSnd>
            <p:snd r:embed="rId4" name="chimes.wav"/>
          </p:stSnd>
        </p:sndAc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  <p:custDataLst>
              <p:tags r:id="rId1"/>
            </p:custDataLst>
          </p:nvPr>
        </p:nvSpPr>
        <p:spPr>
          <a:xfrm>
            <a:off x="323531" y="339513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132057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  <p:sndAc>
          <p:stSnd>
            <p:snd r:embed="rId2" name="chimes.wav"/>
          </p:stSnd>
        </p:sndAc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>
        <p:dissolve/>
        <p:sndAc>
          <p:stSnd>
            <p:snd r:embed="rId4" name="chimes.wav"/>
          </p:stSnd>
        </p:sndAc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Style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48949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  <p:sndAc>
          <p:stSnd>
            <p:snd r:embed="rId1" name="chimes.wav"/>
          </p:stSnd>
        </p:sndAc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>
        <p:dissolve/>
        <p:sndAc>
          <p:stSnd>
            <p:snd r:embed="rId3" name="chimes.wav"/>
          </p:stSnd>
        </p:sndAc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  <p:custDataLst>
              <p:tags r:id="rId1"/>
            </p:custDataLst>
          </p:nvPr>
        </p:nvSpPr>
        <p:spPr>
          <a:xfrm>
            <a:off x="323531" y="339513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310287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  <p:sndAc>
          <p:stSnd>
            <p:snd r:embed="rId2" name="chimes.wav"/>
          </p:stSnd>
        </p:sndAc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>
        <p:dissolve/>
        <p:sndAc>
          <p:stSnd>
            <p:snd r:embed="rId4" name="chimes.wav"/>
          </p:stSnd>
        </p:sndAc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459D308-B477-40CA-80E2-2547F4D5040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C8D66DE-5AAE-411A-901E-410190117C26}" type="datetimeFigureOut">
              <a:rPr lang="en-IN" smtClean="0"/>
              <a:pPr/>
              <a:t>13-09-2022</a:t>
            </a:fld>
            <a:endParaRPr lang="en-I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928C218-26FD-450F-85E4-F33D315C26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899CAF-3E77-471D-9D61-73C146B6A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1AA27F5-928D-4D0A-8970-78D664A21E67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748157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D95C8B01-B15C-4B92-AA4C-045722D7B210}" type="datetimeFigureOut">
              <a:rPr lang="en-US" smtClean="0"/>
              <a:pPr/>
              <a:t>9/13/2022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AB88A23F-A93F-400B-92A9-5DE2DC36D17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877103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5C8B01-B15C-4B92-AA4C-045722D7B210}" type="datetimeFigureOut">
              <a:rPr lang="en-US" smtClean="0"/>
              <a:pPr/>
              <a:t>9/13/2022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8A23F-A93F-400B-92A9-5DE2DC36D17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98876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Style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48949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u"/>
        <p:sndAc>
          <p:stSnd>
            <p:snd r:embed="rId1" name="camera.wav"/>
          </p:stSnd>
        </p:sndAc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>
        <p:push dir="u"/>
        <p:sndAc>
          <p:stSnd>
            <p:snd r:embed="rId3" name="camera.wav"/>
          </p:stSnd>
        </p:sndAc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5C8B01-B15C-4B92-AA4C-045722D7B210}" type="datetimeFigureOut">
              <a:rPr lang="en-US" smtClean="0"/>
              <a:pPr/>
              <a:t>9/13/2022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8A23F-A93F-400B-92A9-5DE2DC36D17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293083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5C8B01-B15C-4B92-AA4C-045722D7B210}" type="datetimeFigureOut">
              <a:rPr lang="en-US" smtClean="0"/>
              <a:pPr/>
              <a:t>9/13/2022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8A23F-A93F-400B-92A9-5DE2DC36D17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926483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5C8B01-B15C-4B92-AA4C-045722D7B210}" type="datetimeFigureOut">
              <a:rPr lang="en-US" smtClean="0"/>
              <a:pPr/>
              <a:t>9/13/2022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8A23F-A93F-400B-92A9-5DE2DC36D17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6090012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5C8B01-B15C-4B92-AA4C-045722D7B210}" type="datetimeFigureOut">
              <a:rPr lang="en-US" smtClean="0"/>
              <a:pPr/>
              <a:t>9/13/2022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8A23F-A93F-400B-92A9-5DE2DC36D17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874468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5C8B01-B15C-4B92-AA4C-045722D7B210}" type="datetimeFigureOut">
              <a:rPr lang="en-US" smtClean="0"/>
              <a:pPr/>
              <a:t>9/13/2022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8A23F-A93F-400B-92A9-5DE2DC36D17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080855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5C8B01-B15C-4B92-AA4C-045722D7B210}" type="datetimeFigureOut">
              <a:rPr lang="en-US" smtClean="0"/>
              <a:pPr/>
              <a:t>9/13/2022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8A23F-A93F-400B-92A9-5DE2DC36D17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4958052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5C8B01-B15C-4B92-AA4C-045722D7B210}" type="datetimeFigureOut">
              <a:rPr lang="en-US" smtClean="0"/>
              <a:pPr/>
              <a:t>9/13/2022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8A23F-A93F-400B-92A9-5DE2DC36D17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188068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5C8B01-B15C-4B92-AA4C-045722D7B210}" type="datetimeFigureOut">
              <a:rPr lang="en-US" smtClean="0"/>
              <a:pPr/>
              <a:t>9/13/2022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8A23F-A93F-400B-92A9-5DE2DC36D17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6289610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5C8B01-B15C-4B92-AA4C-045722D7B210}" type="datetimeFigureOut">
              <a:rPr lang="en-US" smtClean="0"/>
              <a:pPr/>
              <a:t>9/13/2022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8A23F-A93F-400B-92A9-5DE2DC36D17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8855374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5C8B01-B15C-4B92-AA4C-045722D7B210}" type="datetimeFigureOut">
              <a:rPr lang="en-US" smtClean="0"/>
              <a:pPr/>
              <a:t>9/13/2022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8A23F-A93F-400B-92A9-5DE2DC36D17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66513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Style slide layout">
    <p:bg>
      <p:bgPr>
        <a:blipFill dpi="0" rotWithShape="1">
          <a:blip r:embed="rId3">
            <a:lum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8075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u"/>
        <p:sndAc>
          <p:stSnd>
            <p:snd r:embed="rId1" name="camera.wav"/>
          </p:stSnd>
        </p:sndAc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>
        <p:push dir="u"/>
        <p:sndAc>
          <p:stSnd>
            <p:snd r:embed="rId4" name="camera.wav"/>
          </p:stSnd>
        </p:sndAc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5C8B01-B15C-4B92-AA4C-045722D7B210}" type="datetimeFigureOut">
              <a:rPr lang="en-US" smtClean="0"/>
              <a:pPr/>
              <a:t>9/13/2022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8A23F-A93F-400B-92A9-5DE2DC36D17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1136236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5C8B01-B15C-4B92-AA4C-045722D7B210}" type="datetimeFigureOut">
              <a:rPr lang="en-US" smtClean="0"/>
              <a:pPr/>
              <a:t>9/13/2022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8A23F-A93F-400B-92A9-5DE2DC36D17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6398520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5C8B01-B15C-4B92-AA4C-045722D7B210}" type="datetimeFigureOut">
              <a:rPr lang="en-US" smtClean="0"/>
              <a:pPr/>
              <a:t>9/13/2022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8A23F-A93F-400B-92A9-5DE2DC36D17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2363603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5C8B01-B15C-4B92-AA4C-045722D7B210}" type="datetimeFigureOut">
              <a:rPr lang="en-US" smtClean="0"/>
              <a:pPr/>
              <a:t>9/13/2022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8A23F-A93F-400B-92A9-5DE2DC36D17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6503230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5C8B01-B15C-4B92-AA4C-045722D7B210}" type="datetimeFigureOut">
              <a:rPr lang="en-US" smtClean="0"/>
              <a:pPr/>
              <a:t>9/13/2022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8A23F-A93F-400B-92A9-5DE2DC36D17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4896624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251777" y="285509"/>
            <a:ext cx="4531995" cy="183107"/>
          </a:xfrm>
        </p:spPr>
        <p:txBody>
          <a:bodyPr/>
          <a:lstStyle>
            <a:lvl1pPr>
              <a:defRPr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Text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251777" y="1641681"/>
            <a:ext cx="4531995" cy="915531"/>
          </a:xfrm>
        </p:spPr>
        <p:txBody>
          <a:bodyPr/>
          <a:lstStyle>
            <a:lvl1pPr>
              <a:defRPr>
                <a:cs typeface="Arial" panose="020B0604020202020204" pitchFamily="34" charset="0"/>
              </a:defRPr>
            </a:lvl1pPr>
            <a:lvl2pPr>
              <a:defRPr>
                <a:cs typeface="Arial" panose="020B0604020202020204" pitchFamily="34" charset="0"/>
              </a:defRPr>
            </a:lvl2pPr>
            <a:lvl3pPr>
              <a:defRPr>
                <a:cs typeface="Arial" panose="020B0604020202020204" pitchFamily="34" charset="0"/>
              </a:defRPr>
            </a:lvl3pPr>
            <a:lvl4pPr>
              <a:defRPr>
                <a:cs typeface="Arial" panose="020B0604020202020204" pitchFamily="34" charset="0"/>
              </a:defRPr>
            </a:lvl4pPr>
            <a:lvl5pPr>
              <a:defRPr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251777" y="6638103"/>
            <a:ext cx="1158176" cy="183107"/>
          </a:xfrm>
        </p:spPr>
        <p:txBody>
          <a:bodyPr/>
          <a:lstStyle>
            <a:lvl1pPr>
              <a:defRPr>
                <a:cs typeface="Arial" panose="020B0604020202020204" pitchFamily="34" charset="0"/>
              </a:defRPr>
            </a:lvl1pPr>
          </a:lstStyle>
          <a:p>
            <a:fld id="{C16525B2-4347-4F72-BAF7-76B19438D329}" type="datetimeFigureOut">
              <a:rPr lang="en-US" smtClean="0"/>
              <a:pPr/>
              <a:t>9/13/2022</a:t>
            </a:fld>
            <a:endParaRPr lang="en-US" dirty="0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1712087" y="6638103"/>
            <a:ext cx="1611375" cy="183107"/>
          </a:xfrm>
        </p:spPr>
        <p:txBody>
          <a:bodyPr/>
          <a:lstStyle>
            <a:lvl1pPr>
              <a:defRPr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3625596" y="6638103"/>
            <a:ext cx="1158176" cy="183107"/>
          </a:xfrm>
        </p:spPr>
        <p:txBody>
          <a:bodyPr/>
          <a:lstStyle>
            <a:lvl1pPr>
              <a:defRPr>
                <a:cs typeface="Arial" panose="020B0604020202020204" pitchFamily="34" charset="0"/>
              </a:defRPr>
            </a:lvl1pPr>
          </a:lstStyle>
          <a:p>
            <a:fld id="{80F073CC-40D5-4B23-8DF0-9BD0A0C12F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2399186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  <p:custDataLst>
              <p:tags r:id="rId1"/>
            </p:custDataLst>
          </p:nvPr>
        </p:nvSpPr>
        <p:spPr>
          <a:xfrm>
            <a:off x="323531" y="339513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132057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u"/>
        <p:sndAc>
          <p:stSnd>
            <p:snd r:embed="rId2" name="camera.wav"/>
          </p:stSnd>
        </p:sndAc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>
        <p:push dir="u"/>
        <p:sndAc>
          <p:stSnd>
            <p:snd r:embed="rId4" name="camera.wav"/>
          </p:stSnd>
        </p:sndAc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Style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48949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u"/>
        <p:sndAc>
          <p:stSnd>
            <p:snd r:embed="rId1" name="camera.wav"/>
          </p:stSnd>
        </p:sndAc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>
        <p:push dir="u"/>
        <p:sndAc>
          <p:stSnd>
            <p:snd r:embed="rId3" name="camera.wav"/>
          </p:stSnd>
        </p:sndAc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  <p:custDataLst>
              <p:tags r:id="rId1"/>
            </p:custDataLst>
          </p:nvPr>
        </p:nvSpPr>
        <p:spPr>
          <a:xfrm>
            <a:off x="323531" y="339513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310287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u"/>
        <p:sndAc>
          <p:stSnd>
            <p:snd r:embed="rId2" name="camera.wav"/>
          </p:stSnd>
        </p:sndAc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>
        <p:push dir="u"/>
        <p:sndAc>
          <p:stSnd>
            <p:snd r:embed="rId4" name="camera.wav"/>
          </p:stSnd>
        </p:sndAc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audio" Target="../media/audio1.wav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Relationship Id="rId27" Type="http://schemas.openxmlformats.org/officeDocument/2006/relationships/audio" Target="../media/audio1.wav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18" Type="http://schemas.openxmlformats.org/officeDocument/2006/relationships/audio" Target="../media/audio1.wav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23.xml"/><Relationship Id="rId19" Type="http://schemas.openxmlformats.org/officeDocument/2006/relationships/audio" Target="../media/audio1.wav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.xml"/><Relationship Id="rId13" Type="http://schemas.openxmlformats.org/officeDocument/2006/relationships/slideLayout" Target="../slideLayouts/slideLayout42.xml"/><Relationship Id="rId18" Type="http://schemas.openxmlformats.org/officeDocument/2006/relationships/slideLayout" Target="../slideLayouts/slideLayout47.xml"/><Relationship Id="rId3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6.xml"/><Relationship Id="rId12" Type="http://schemas.openxmlformats.org/officeDocument/2006/relationships/slideLayout" Target="../slideLayouts/slideLayout41.xml"/><Relationship Id="rId17" Type="http://schemas.openxmlformats.org/officeDocument/2006/relationships/slideLayout" Target="../slideLayouts/slideLayout46.xml"/><Relationship Id="rId2" Type="http://schemas.openxmlformats.org/officeDocument/2006/relationships/slideLayout" Target="../slideLayouts/slideLayout31.xml"/><Relationship Id="rId16" Type="http://schemas.openxmlformats.org/officeDocument/2006/relationships/slideLayout" Target="../slideLayouts/slideLayout45.xml"/><Relationship Id="rId20" Type="http://schemas.openxmlformats.org/officeDocument/2006/relationships/audio" Target="../media/audio2.wav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11" Type="http://schemas.openxmlformats.org/officeDocument/2006/relationships/slideLayout" Target="../slideLayouts/slideLayout40.xml"/><Relationship Id="rId5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44.xml"/><Relationship Id="rId28" Type="http://schemas.openxmlformats.org/officeDocument/2006/relationships/audio" Target="../media/audio2.wav"/><Relationship Id="rId10" Type="http://schemas.openxmlformats.org/officeDocument/2006/relationships/slideLayout" Target="../slideLayouts/slideLayout39.xml"/><Relationship Id="rId19" Type="http://schemas.openxmlformats.org/officeDocument/2006/relationships/theme" Target="../theme/theme3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Relationship Id="rId14" Type="http://schemas.openxmlformats.org/officeDocument/2006/relationships/slideLayout" Target="../slideLayouts/slideLayout4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5.xml"/><Relationship Id="rId13" Type="http://schemas.openxmlformats.org/officeDocument/2006/relationships/slideLayout" Target="../slideLayouts/slideLayout60.xml"/><Relationship Id="rId18" Type="http://schemas.openxmlformats.org/officeDocument/2006/relationships/slideLayout" Target="../slideLayouts/slideLayout65.xml"/><Relationship Id="rId3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4.xml"/><Relationship Id="rId12" Type="http://schemas.openxmlformats.org/officeDocument/2006/relationships/slideLayout" Target="../slideLayouts/slideLayout59.xml"/><Relationship Id="rId17" Type="http://schemas.openxmlformats.org/officeDocument/2006/relationships/slideLayout" Target="../slideLayouts/slideLayout64.xml"/><Relationship Id="rId2" Type="http://schemas.openxmlformats.org/officeDocument/2006/relationships/slideLayout" Target="../slideLayouts/slideLayout49.xml"/><Relationship Id="rId16" Type="http://schemas.openxmlformats.org/officeDocument/2006/relationships/slideLayout" Target="../slideLayouts/slideLayout63.xml"/><Relationship Id="rId20" Type="http://schemas.openxmlformats.org/officeDocument/2006/relationships/image" Target="../media/image8.png"/><Relationship Id="rId1" Type="http://schemas.openxmlformats.org/officeDocument/2006/relationships/slideLayout" Target="../slideLayouts/slideLayout48.xml"/><Relationship Id="rId6" Type="http://schemas.openxmlformats.org/officeDocument/2006/relationships/slideLayout" Target="../slideLayouts/slideLayout53.xml"/><Relationship Id="rId11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2.xml"/><Relationship Id="rId15" Type="http://schemas.openxmlformats.org/officeDocument/2006/relationships/slideLayout" Target="../slideLayouts/slideLayout62.xml"/><Relationship Id="rId10" Type="http://schemas.openxmlformats.org/officeDocument/2006/relationships/slideLayout" Target="../slideLayouts/slideLayout57.xml"/><Relationship Id="rId19" Type="http://schemas.openxmlformats.org/officeDocument/2006/relationships/theme" Target="../theme/theme4.xml"/><Relationship Id="rId4" Type="http://schemas.openxmlformats.org/officeDocument/2006/relationships/slideLayout" Target="../slideLayouts/slideLayout51.xml"/><Relationship Id="rId9" Type="http://schemas.openxmlformats.org/officeDocument/2006/relationships/slideLayout" Target="../slideLayouts/slideLayout56.xml"/><Relationship Id="rId14" Type="http://schemas.openxmlformats.org/officeDocument/2006/relationships/slideLayout" Target="../slideLayouts/slideLayout6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1046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752" r:id="rId2"/>
    <p:sldLayoutId id="2147483754" r:id="rId3"/>
    <p:sldLayoutId id="2147483868" r:id="rId4"/>
    <p:sldLayoutId id="2147483870" r:id="rId5"/>
    <p:sldLayoutId id="2147483878" r:id="rId6"/>
    <p:sldLayoutId id="2147483915" r:id="rId7"/>
    <p:sldLayoutId id="2147483918" r:id="rId8"/>
    <p:sldLayoutId id="2147483925" r:id="rId9"/>
    <p:sldLayoutId id="2147483926" r:id="rId10"/>
    <p:sldLayoutId id="2147483971" r:id="rId11"/>
    <p:sldLayoutId id="2147483981" r:id="rId12"/>
    <p:sldLayoutId id="2147484110" r:id="rId13"/>
  </p:sldLayoutIdLst>
  <mc:AlternateContent xmlns:mc="http://schemas.openxmlformats.org/markup-compatibility/2006" xmlns:p14="http://schemas.microsoft.com/office/powerpoint/2010/main">
    <mc:Choice Requires="p14">
      <p:transition spd="slow" p14:dur="1500">
        <p:push dir="u"/>
        <p:sndAc>
          <p:stSnd>
            <p:snd r:embed="rId15" name="camera.wav"/>
          </p:stSnd>
        </p:sndAc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>
        <p:push dir="u"/>
        <p:sndAc>
          <p:stSnd>
            <p:snd r:embed="rId27" name="camera.wav"/>
          </p:stSnd>
        </p:sndAc>
      </p:transition>
    </mc:Fallback>
  </mc:AlternateConten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5178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5" r:id="rId1"/>
    <p:sldLayoutId id="2147483986" r:id="rId2"/>
    <p:sldLayoutId id="2147483987" r:id="rId3"/>
    <p:sldLayoutId id="2147483988" r:id="rId4"/>
    <p:sldLayoutId id="2147483989" r:id="rId5"/>
    <p:sldLayoutId id="2147483990" r:id="rId6"/>
    <p:sldLayoutId id="2147483991" r:id="rId7"/>
    <p:sldLayoutId id="2147483992" r:id="rId8"/>
    <p:sldLayoutId id="2147483993" r:id="rId9"/>
    <p:sldLayoutId id="2147483994" r:id="rId10"/>
    <p:sldLayoutId id="2147483995" r:id="rId11"/>
    <p:sldLayoutId id="2147483996" r:id="rId12"/>
    <p:sldLayoutId id="2147483997" r:id="rId13"/>
    <p:sldLayoutId id="2147483998" r:id="rId14"/>
    <p:sldLayoutId id="2147483999" r:id="rId15"/>
    <p:sldLayoutId id="2147484000" r:id="rId16"/>
  </p:sldLayoutIdLst>
  <mc:AlternateContent xmlns:mc="http://schemas.openxmlformats.org/markup-compatibility/2006" xmlns:p14="http://schemas.microsoft.com/office/powerpoint/2010/main">
    <mc:Choice Requires="p14">
      <p:transition spd="slow" p14:dur="1500">
        <p:push dir="u"/>
        <p:sndAc>
          <p:stSnd>
            <p:snd r:embed="rId18" name="camera.wav"/>
          </p:stSnd>
        </p:sndAc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>
        <p:push dir="u"/>
        <p:sndAc>
          <p:stSnd>
            <p:snd r:embed="rId19" name="camera.wav"/>
          </p:stSnd>
        </p:sndAc>
      </p:transition>
    </mc:Fallback>
  </mc:AlternateConten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1046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85" r:id="rId1"/>
    <p:sldLayoutId id="2147484087" r:id="rId2"/>
    <p:sldLayoutId id="2147484089" r:id="rId3"/>
    <p:sldLayoutId id="2147484090" r:id="rId4"/>
    <p:sldLayoutId id="2147484091" r:id="rId5"/>
    <p:sldLayoutId id="2147484092" r:id="rId6"/>
    <p:sldLayoutId id="2147484093" r:id="rId7"/>
    <p:sldLayoutId id="2147484094" r:id="rId8"/>
    <p:sldLayoutId id="2147484095" r:id="rId9"/>
    <p:sldLayoutId id="2147484096" r:id="rId10"/>
    <p:sldLayoutId id="2147484097" r:id="rId11"/>
    <p:sldLayoutId id="2147484098" r:id="rId12"/>
    <p:sldLayoutId id="2147484100" r:id="rId13"/>
    <p:sldLayoutId id="2147484101" r:id="rId14"/>
    <p:sldLayoutId id="2147484102" r:id="rId15"/>
    <p:sldLayoutId id="2147484103" r:id="rId16"/>
    <p:sldLayoutId id="2147484104" r:id="rId17"/>
    <p:sldLayoutId id="2147484114" r:id="rId18"/>
  </p:sldLayoutIdLst>
  <mc:AlternateContent xmlns:mc="http://schemas.openxmlformats.org/markup-compatibility/2006" xmlns:p14="http://schemas.microsoft.com/office/powerpoint/2010/main">
    <mc:Choice Requires="p14">
      <p:transition spd="slow" p14:dur="1200">
        <p:dissolve/>
        <p:sndAc>
          <p:stSnd>
            <p:snd r:embed="rId20" name="chimes.wav"/>
          </p:stSnd>
        </p:sndAc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>
        <p:dissolve/>
        <p:sndAc>
          <p:stSnd>
            <p:snd r:embed="rId28" name="chimes.wav"/>
          </p:stSnd>
        </p:sndAc>
      </p:transition>
    </mc:Fallback>
  </mc:AlternateConten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0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9/13/2022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50581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116" r:id="rId1"/>
    <p:sldLayoutId id="2147484117" r:id="rId2"/>
    <p:sldLayoutId id="2147484118" r:id="rId3"/>
    <p:sldLayoutId id="2147484119" r:id="rId4"/>
    <p:sldLayoutId id="2147484120" r:id="rId5"/>
    <p:sldLayoutId id="2147484121" r:id="rId6"/>
    <p:sldLayoutId id="2147484122" r:id="rId7"/>
    <p:sldLayoutId id="2147484123" r:id="rId8"/>
    <p:sldLayoutId id="2147484124" r:id="rId9"/>
    <p:sldLayoutId id="2147484125" r:id="rId10"/>
    <p:sldLayoutId id="2147484126" r:id="rId11"/>
    <p:sldLayoutId id="2147484127" r:id="rId12"/>
    <p:sldLayoutId id="2147484128" r:id="rId13"/>
    <p:sldLayoutId id="2147484129" r:id="rId14"/>
    <p:sldLayoutId id="2147484130" r:id="rId15"/>
    <p:sldLayoutId id="2147484131" r:id="rId16"/>
    <p:sldLayoutId id="2147484132" r:id="rId17"/>
    <p:sldLayoutId id="2147484133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tags" Target="../tags/tag279.xml"/><Relationship Id="rId3" Type="http://schemas.openxmlformats.org/officeDocument/2006/relationships/tags" Target="../tags/tag274.xml"/><Relationship Id="rId7" Type="http://schemas.openxmlformats.org/officeDocument/2006/relationships/tags" Target="../tags/tag278.xml"/><Relationship Id="rId12" Type="http://schemas.openxmlformats.org/officeDocument/2006/relationships/audio" Target="../media/audio1.wav"/><Relationship Id="rId2" Type="http://schemas.openxmlformats.org/officeDocument/2006/relationships/tags" Target="../tags/tag273.xml"/><Relationship Id="rId1" Type="http://schemas.openxmlformats.org/officeDocument/2006/relationships/tags" Target="../tags/tag272.xml"/><Relationship Id="rId6" Type="http://schemas.openxmlformats.org/officeDocument/2006/relationships/tags" Target="../tags/tag277.xml"/><Relationship Id="rId11" Type="http://schemas.openxmlformats.org/officeDocument/2006/relationships/audio" Target="../media/audio1.wav"/><Relationship Id="rId5" Type="http://schemas.openxmlformats.org/officeDocument/2006/relationships/tags" Target="../tags/tag276.xml"/><Relationship Id="rId10" Type="http://schemas.openxmlformats.org/officeDocument/2006/relationships/notesSlide" Target="../notesSlides/notesSlide1.xml"/><Relationship Id="rId4" Type="http://schemas.openxmlformats.org/officeDocument/2006/relationships/tags" Target="../tags/tag275.xml"/><Relationship Id="rId9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5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5.xml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tags" Target="../tags/tag308.xml"/><Relationship Id="rId13" Type="http://schemas.openxmlformats.org/officeDocument/2006/relationships/tags" Target="../tags/tag313.xml"/><Relationship Id="rId18" Type="http://schemas.openxmlformats.org/officeDocument/2006/relationships/tags" Target="../tags/tag318.xml"/><Relationship Id="rId3" Type="http://schemas.openxmlformats.org/officeDocument/2006/relationships/tags" Target="../tags/tag303.xml"/><Relationship Id="rId21" Type="http://schemas.openxmlformats.org/officeDocument/2006/relationships/audio" Target="../media/audio1.wav"/><Relationship Id="rId7" Type="http://schemas.openxmlformats.org/officeDocument/2006/relationships/tags" Target="../tags/tag307.xml"/><Relationship Id="rId12" Type="http://schemas.openxmlformats.org/officeDocument/2006/relationships/tags" Target="../tags/tag312.xml"/><Relationship Id="rId17" Type="http://schemas.openxmlformats.org/officeDocument/2006/relationships/tags" Target="../tags/tag317.xml"/><Relationship Id="rId2" Type="http://schemas.openxmlformats.org/officeDocument/2006/relationships/tags" Target="../tags/tag302.xml"/><Relationship Id="rId16" Type="http://schemas.openxmlformats.org/officeDocument/2006/relationships/tags" Target="../tags/tag316.xml"/><Relationship Id="rId20" Type="http://schemas.openxmlformats.org/officeDocument/2006/relationships/slideLayout" Target="../slideLayouts/slideLayout19.xml"/><Relationship Id="rId1" Type="http://schemas.openxmlformats.org/officeDocument/2006/relationships/tags" Target="../tags/tag301.xml"/><Relationship Id="rId6" Type="http://schemas.openxmlformats.org/officeDocument/2006/relationships/tags" Target="../tags/tag306.xml"/><Relationship Id="rId11" Type="http://schemas.openxmlformats.org/officeDocument/2006/relationships/tags" Target="../tags/tag311.xml"/><Relationship Id="rId5" Type="http://schemas.openxmlformats.org/officeDocument/2006/relationships/tags" Target="../tags/tag305.xml"/><Relationship Id="rId15" Type="http://schemas.openxmlformats.org/officeDocument/2006/relationships/tags" Target="../tags/tag315.xml"/><Relationship Id="rId10" Type="http://schemas.openxmlformats.org/officeDocument/2006/relationships/tags" Target="../tags/tag310.xml"/><Relationship Id="rId19" Type="http://schemas.openxmlformats.org/officeDocument/2006/relationships/tags" Target="../tags/tag319.xml"/><Relationship Id="rId4" Type="http://schemas.openxmlformats.org/officeDocument/2006/relationships/tags" Target="../tags/tag304.xml"/><Relationship Id="rId9" Type="http://schemas.openxmlformats.org/officeDocument/2006/relationships/tags" Target="../tags/tag309.xml"/><Relationship Id="rId14" Type="http://schemas.openxmlformats.org/officeDocument/2006/relationships/tags" Target="../tags/tag314.xml"/><Relationship Id="rId22" Type="http://schemas.openxmlformats.org/officeDocument/2006/relationships/audio" Target="../media/audio1.wav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audio" Target="../media/audio2.wav"/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320.xml"/><Relationship Id="rId5" Type="http://schemas.openxmlformats.org/officeDocument/2006/relationships/image" Target="../media/image28.png"/><Relationship Id="rId4" Type="http://schemas.openxmlformats.org/officeDocument/2006/relationships/audio" Target="../media/audio2.wav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323.xml"/><Relationship Id="rId6" Type="http://schemas.openxmlformats.org/officeDocument/2006/relationships/audio" Target="../media/audio2.wav"/><Relationship Id="rId5" Type="http://schemas.openxmlformats.org/officeDocument/2006/relationships/image" Target="../media/image29.png"/><Relationship Id="rId4" Type="http://schemas.openxmlformats.org/officeDocument/2006/relationships/audio" Target="../media/audio2.wav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326.xml"/><Relationship Id="rId6" Type="http://schemas.openxmlformats.org/officeDocument/2006/relationships/audio" Target="../media/audio2.wav"/><Relationship Id="rId5" Type="http://schemas.openxmlformats.org/officeDocument/2006/relationships/image" Target="../media/image30.png"/><Relationship Id="rId4" Type="http://schemas.openxmlformats.org/officeDocument/2006/relationships/audio" Target="../media/audio2.wav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329.xml"/><Relationship Id="rId6" Type="http://schemas.openxmlformats.org/officeDocument/2006/relationships/audio" Target="../media/audio2.wav"/><Relationship Id="rId5" Type="http://schemas.openxmlformats.org/officeDocument/2006/relationships/image" Target="../media/image31.png"/><Relationship Id="rId4" Type="http://schemas.openxmlformats.org/officeDocument/2006/relationships/audio" Target="../media/audio2.wav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332.xml"/><Relationship Id="rId6" Type="http://schemas.openxmlformats.org/officeDocument/2006/relationships/audio" Target="../media/audio2.wav"/><Relationship Id="rId5" Type="http://schemas.openxmlformats.org/officeDocument/2006/relationships/image" Target="../media/image32.png"/><Relationship Id="rId4" Type="http://schemas.openxmlformats.org/officeDocument/2006/relationships/audio" Target="../media/audio2.wav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7" Type="http://schemas.openxmlformats.org/officeDocument/2006/relationships/audio" Target="../media/audio2.wav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335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audio" Target="../media/audio2.wav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338.xml"/><Relationship Id="rId6" Type="http://schemas.openxmlformats.org/officeDocument/2006/relationships/audio" Target="../media/audio2.wav"/><Relationship Id="rId5" Type="http://schemas.openxmlformats.org/officeDocument/2006/relationships/image" Target="../media/image35.png"/><Relationship Id="rId4" Type="http://schemas.openxmlformats.org/officeDocument/2006/relationships/audio" Target="../media/audio2.wav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341.xml"/><Relationship Id="rId6" Type="http://schemas.openxmlformats.org/officeDocument/2006/relationships/audio" Target="../media/audio2.wav"/><Relationship Id="rId5" Type="http://schemas.openxmlformats.org/officeDocument/2006/relationships/image" Target="../media/image36.png"/><Relationship Id="rId4" Type="http://schemas.openxmlformats.org/officeDocument/2006/relationships/audio" Target="../media/audio2.wav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344.xml"/><Relationship Id="rId6" Type="http://schemas.openxmlformats.org/officeDocument/2006/relationships/audio" Target="../media/audio2.wav"/><Relationship Id="rId5" Type="http://schemas.openxmlformats.org/officeDocument/2006/relationships/image" Target="../media/image37.png"/><Relationship Id="rId4" Type="http://schemas.openxmlformats.org/officeDocument/2006/relationships/audio" Target="../media/audio2.wav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347.xml"/><Relationship Id="rId6" Type="http://schemas.openxmlformats.org/officeDocument/2006/relationships/audio" Target="../media/audio2.wav"/><Relationship Id="rId5" Type="http://schemas.openxmlformats.org/officeDocument/2006/relationships/image" Target="../media/image38.png"/><Relationship Id="rId4" Type="http://schemas.openxmlformats.org/officeDocument/2006/relationships/audio" Target="../media/audio2.wav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350.xml"/><Relationship Id="rId6" Type="http://schemas.openxmlformats.org/officeDocument/2006/relationships/audio" Target="../media/audio2.wav"/><Relationship Id="rId5" Type="http://schemas.openxmlformats.org/officeDocument/2006/relationships/image" Target="../media/image39.png"/><Relationship Id="rId4" Type="http://schemas.openxmlformats.org/officeDocument/2006/relationships/audio" Target="../media/audio2.wav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353.xml"/><Relationship Id="rId6" Type="http://schemas.openxmlformats.org/officeDocument/2006/relationships/audio" Target="../media/audio2.wav"/><Relationship Id="rId5" Type="http://schemas.openxmlformats.org/officeDocument/2006/relationships/image" Target="../media/image40.png"/><Relationship Id="rId4" Type="http://schemas.openxmlformats.org/officeDocument/2006/relationships/audio" Target="../media/audio2.wav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tags" Target="../tags/tag289.xml"/><Relationship Id="rId13" Type="http://schemas.openxmlformats.org/officeDocument/2006/relationships/tags" Target="../tags/tag294.xml"/><Relationship Id="rId18" Type="http://schemas.openxmlformats.org/officeDocument/2006/relationships/tags" Target="../tags/tag299.xml"/><Relationship Id="rId3" Type="http://schemas.openxmlformats.org/officeDocument/2006/relationships/tags" Target="../tags/tag284.xml"/><Relationship Id="rId21" Type="http://schemas.openxmlformats.org/officeDocument/2006/relationships/audio" Target="../media/audio1.wav"/><Relationship Id="rId7" Type="http://schemas.openxmlformats.org/officeDocument/2006/relationships/tags" Target="../tags/tag288.xml"/><Relationship Id="rId12" Type="http://schemas.openxmlformats.org/officeDocument/2006/relationships/tags" Target="../tags/tag293.xml"/><Relationship Id="rId17" Type="http://schemas.openxmlformats.org/officeDocument/2006/relationships/tags" Target="../tags/tag298.xml"/><Relationship Id="rId2" Type="http://schemas.openxmlformats.org/officeDocument/2006/relationships/tags" Target="../tags/tag283.xml"/><Relationship Id="rId16" Type="http://schemas.openxmlformats.org/officeDocument/2006/relationships/tags" Target="../tags/tag297.xml"/><Relationship Id="rId20" Type="http://schemas.openxmlformats.org/officeDocument/2006/relationships/slideLayout" Target="../slideLayouts/slideLayout19.xml"/><Relationship Id="rId1" Type="http://schemas.openxmlformats.org/officeDocument/2006/relationships/tags" Target="../tags/tag282.xml"/><Relationship Id="rId6" Type="http://schemas.openxmlformats.org/officeDocument/2006/relationships/tags" Target="../tags/tag287.xml"/><Relationship Id="rId11" Type="http://schemas.openxmlformats.org/officeDocument/2006/relationships/tags" Target="../tags/tag292.xml"/><Relationship Id="rId5" Type="http://schemas.openxmlformats.org/officeDocument/2006/relationships/tags" Target="../tags/tag286.xml"/><Relationship Id="rId15" Type="http://schemas.openxmlformats.org/officeDocument/2006/relationships/tags" Target="../tags/tag296.xml"/><Relationship Id="rId10" Type="http://schemas.openxmlformats.org/officeDocument/2006/relationships/tags" Target="../tags/tag291.xml"/><Relationship Id="rId19" Type="http://schemas.openxmlformats.org/officeDocument/2006/relationships/tags" Target="../tags/tag300.xml"/><Relationship Id="rId4" Type="http://schemas.openxmlformats.org/officeDocument/2006/relationships/tags" Target="../tags/tag285.xml"/><Relationship Id="rId9" Type="http://schemas.openxmlformats.org/officeDocument/2006/relationships/tags" Target="../tags/tag290.xml"/><Relationship Id="rId14" Type="http://schemas.openxmlformats.org/officeDocument/2006/relationships/tags" Target="../tags/tag295.xml"/><Relationship Id="rId22" Type="http://schemas.openxmlformats.org/officeDocument/2006/relationships/audio" Target="../media/audio1.wav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356.xml"/><Relationship Id="rId6" Type="http://schemas.openxmlformats.org/officeDocument/2006/relationships/audio" Target="../media/audio2.wav"/><Relationship Id="rId5" Type="http://schemas.openxmlformats.org/officeDocument/2006/relationships/image" Target="../media/image41.png"/><Relationship Id="rId4" Type="http://schemas.openxmlformats.org/officeDocument/2006/relationships/audio" Target="../media/audio2.wav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359.xml"/><Relationship Id="rId6" Type="http://schemas.openxmlformats.org/officeDocument/2006/relationships/audio" Target="../media/audio2.wav"/><Relationship Id="rId5" Type="http://schemas.openxmlformats.org/officeDocument/2006/relationships/image" Target="../media/image42.png"/><Relationship Id="rId4" Type="http://schemas.openxmlformats.org/officeDocument/2006/relationships/audio" Target="../media/audio2.wav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362.xml"/><Relationship Id="rId6" Type="http://schemas.openxmlformats.org/officeDocument/2006/relationships/audio" Target="../media/audio2.wav"/><Relationship Id="rId5" Type="http://schemas.openxmlformats.org/officeDocument/2006/relationships/image" Target="../media/image43.png"/><Relationship Id="rId4" Type="http://schemas.openxmlformats.org/officeDocument/2006/relationships/audio" Target="../media/audio2.wav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365.xml"/><Relationship Id="rId6" Type="http://schemas.openxmlformats.org/officeDocument/2006/relationships/audio" Target="../media/audio2.wav"/><Relationship Id="rId5" Type="http://schemas.openxmlformats.org/officeDocument/2006/relationships/image" Target="../media/image44.png"/><Relationship Id="rId4" Type="http://schemas.openxmlformats.org/officeDocument/2006/relationships/audio" Target="../media/audio2.wav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tags" Target="../tags/tag375.xml"/><Relationship Id="rId13" Type="http://schemas.openxmlformats.org/officeDocument/2006/relationships/tags" Target="../tags/tag380.xml"/><Relationship Id="rId18" Type="http://schemas.openxmlformats.org/officeDocument/2006/relationships/tags" Target="../tags/tag385.xml"/><Relationship Id="rId3" Type="http://schemas.openxmlformats.org/officeDocument/2006/relationships/tags" Target="../tags/tag370.xml"/><Relationship Id="rId21" Type="http://schemas.openxmlformats.org/officeDocument/2006/relationships/audio" Target="../media/audio1.wav"/><Relationship Id="rId7" Type="http://schemas.openxmlformats.org/officeDocument/2006/relationships/tags" Target="../tags/tag374.xml"/><Relationship Id="rId12" Type="http://schemas.openxmlformats.org/officeDocument/2006/relationships/tags" Target="../tags/tag379.xml"/><Relationship Id="rId17" Type="http://schemas.openxmlformats.org/officeDocument/2006/relationships/tags" Target="../tags/tag384.xml"/><Relationship Id="rId2" Type="http://schemas.openxmlformats.org/officeDocument/2006/relationships/tags" Target="../tags/tag369.xml"/><Relationship Id="rId16" Type="http://schemas.openxmlformats.org/officeDocument/2006/relationships/tags" Target="../tags/tag383.xml"/><Relationship Id="rId20" Type="http://schemas.openxmlformats.org/officeDocument/2006/relationships/slideLayout" Target="../slideLayouts/slideLayout19.xml"/><Relationship Id="rId1" Type="http://schemas.openxmlformats.org/officeDocument/2006/relationships/tags" Target="../tags/tag368.xml"/><Relationship Id="rId6" Type="http://schemas.openxmlformats.org/officeDocument/2006/relationships/tags" Target="../tags/tag373.xml"/><Relationship Id="rId11" Type="http://schemas.openxmlformats.org/officeDocument/2006/relationships/tags" Target="../tags/tag378.xml"/><Relationship Id="rId5" Type="http://schemas.openxmlformats.org/officeDocument/2006/relationships/tags" Target="../tags/tag372.xml"/><Relationship Id="rId15" Type="http://schemas.openxmlformats.org/officeDocument/2006/relationships/tags" Target="../tags/tag382.xml"/><Relationship Id="rId10" Type="http://schemas.openxmlformats.org/officeDocument/2006/relationships/tags" Target="../tags/tag377.xml"/><Relationship Id="rId19" Type="http://schemas.openxmlformats.org/officeDocument/2006/relationships/tags" Target="../tags/tag386.xml"/><Relationship Id="rId4" Type="http://schemas.openxmlformats.org/officeDocument/2006/relationships/tags" Target="../tags/tag371.xml"/><Relationship Id="rId9" Type="http://schemas.openxmlformats.org/officeDocument/2006/relationships/tags" Target="../tags/tag376.xml"/><Relationship Id="rId14" Type="http://schemas.openxmlformats.org/officeDocument/2006/relationships/tags" Target="../tags/tag381.xml"/><Relationship Id="rId22" Type="http://schemas.openxmlformats.org/officeDocument/2006/relationships/audio" Target="../media/audio1.wav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9.xml"/><Relationship Id="rId3" Type="http://schemas.openxmlformats.org/officeDocument/2006/relationships/tags" Target="../tags/tag389.xml"/><Relationship Id="rId7" Type="http://schemas.openxmlformats.org/officeDocument/2006/relationships/slideLayout" Target="../slideLayouts/slideLayout25.xml"/><Relationship Id="rId2" Type="http://schemas.openxmlformats.org/officeDocument/2006/relationships/tags" Target="../tags/tag388.xml"/><Relationship Id="rId1" Type="http://schemas.openxmlformats.org/officeDocument/2006/relationships/tags" Target="../tags/tag387.xml"/><Relationship Id="rId6" Type="http://schemas.openxmlformats.org/officeDocument/2006/relationships/tags" Target="../tags/tag392.xml"/><Relationship Id="rId11" Type="http://schemas.openxmlformats.org/officeDocument/2006/relationships/audio" Target="../media/audio1.wav"/><Relationship Id="rId5" Type="http://schemas.openxmlformats.org/officeDocument/2006/relationships/tags" Target="../tags/tag391.xml"/><Relationship Id="rId10" Type="http://schemas.openxmlformats.org/officeDocument/2006/relationships/image" Target="../media/image45.png"/><Relationship Id="rId4" Type="http://schemas.openxmlformats.org/officeDocument/2006/relationships/tags" Target="../tags/tag390.xml"/><Relationship Id="rId9" Type="http://schemas.openxmlformats.org/officeDocument/2006/relationships/audio" Target="../media/audio1.wav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0.xml"/><Relationship Id="rId3" Type="http://schemas.openxmlformats.org/officeDocument/2006/relationships/tags" Target="../tags/tag397.xml"/><Relationship Id="rId7" Type="http://schemas.openxmlformats.org/officeDocument/2006/relationships/slideLayout" Target="../slideLayouts/slideLayout25.xml"/><Relationship Id="rId2" Type="http://schemas.openxmlformats.org/officeDocument/2006/relationships/tags" Target="../tags/tag396.xml"/><Relationship Id="rId1" Type="http://schemas.openxmlformats.org/officeDocument/2006/relationships/tags" Target="../tags/tag395.xml"/><Relationship Id="rId6" Type="http://schemas.openxmlformats.org/officeDocument/2006/relationships/tags" Target="../tags/tag400.xml"/><Relationship Id="rId11" Type="http://schemas.openxmlformats.org/officeDocument/2006/relationships/audio" Target="../media/audio1.wav"/><Relationship Id="rId5" Type="http://schemas.openxmlformats.org/officeDocument/2006/relationships/tags" Target="../tags/tag399.xml"/><Relationship Id="rId10" Type="http://schemas.openxmlformats.org/officeDocument/2006/relationships/image" Target="../media/image46.png"/><Relationship Id="rId4" Type="http://schemas.openxmlformats.org/officeDocument/2006/relationships/tags" Target="../tags/tag398.xml"/><Relationship Id="rId9" Type="http://schemas.openxmlformats.org/officeDocument/2006/relationships/audio" Target="../media/audio1.wav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1.xml"/><Relationship Id="rId3" Type="http://schemas.openxmlformats.org/officeDocument/2006/relationships/tags" Target="../tags/tag405.xml"/><Relationship Id="rId7" Type="http://schemas.openxmlformats.org/officeDocument/2006/relationships/slideLayout" Target="../slideLayouts/slideLayout25.xml"/><Relationship Id="rId2" Type="http://schemas.openxmlformats.org/officeDocument/2006/relationships/tags" Target="../tags/tag404.xml"/><Relationship Id="rId1" Type="http://schemas.openxmlformats.org/officeDocument/2006/relationships/tags" Target="../tags/tag403.xml"/><Relationship Id="rId6" Type="http://schemas.openxmlformats.org/officeDocument/2006/relationships/tags" Target="../tags/tag408.xml"/><Relationship Id="rId11" Type="http://schemas.openxmlformats.org/officeDocument/2006/relationships/audio" Target="../media/audio1.wav"/><Relationship Id="rId5" Type="http://schemas.openxmlformats.org/officeDocument/2006/relationships/tags" Target="../tags/tag407.xml"/><Relationship Id="rId10" Type="http://schemas.openxmlformats.org/officeDocument/2006/relationships/image" Target="../media/image47.png"/><Relationship Id="rId4" Type="http://schemas.openxmlformats.org/officeDocument/2006/relationships/tags" Target="../tags/tag406.xml"/><Relationship Id="rId9" Type="http://schemas.openxmlformats.org/officeDocument/2006/relationships/audio" Target="../media/audio1.wav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2.xml"/><Relationship Id="rId3" Type="http://schemas.openxmlformats.org/officeDocument/2006/relationships/tags" Target="../tags/tag413.xml"/><Relationship Id="rId7" Type="http://schemas.openxmlformats.org/officeDocument/2006/relationships/slideLayout" Target="../slideLayouts/slideLayout25.xml"/><Relationship Id="rId2" Type="http://schemas.openxmlformats.org/officeDocument/2006/relationships/tags" Target="../tags/tag412.xml"/><Relationship Id="rId1" Type="http://schemas.openxmlformats.org/officeDocument/2006/relationships/tags" Target="../tags/tag411.xml"/><Relationship Id="rId6" Type="http://schemas.openxmlformats.org/officeDocument/2006/relationships/tags" Target="../tags/tag416.xml"/><Relationship Id="rId11" Type="http://schemas.openxmlformats.org/officeDocument/2006/relationships/audio" Target="../media/audio1.wav"/><Relationship Id="rId5" Type="http://schemas.openxmlformats.org/officeDocument/2006/relationships/tags" Target="../tags/tag415.xml"/><Relationship Id="rId10" Type="http://schemas.openxmlformats.org/officeDocument/2006/relationships/image" Target="../media/image48.png"/><Relationship Id="rId4" Type="http://schemas.openxmlformats.org/officeDocument/2006/relationships/tags" Target="../tags/tag414.xml"/><Relationship Id="rId9" Type="http://schemas.openxmlformats.org/officeDocument/2006/relationships/audio" Target="../media/audio1.wav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3.xml"/><Relationship Id="rId3" Type="http://schemas.openxmlformats.org/officeDocument/2006/relationships/tags" Target="../tags/tag421.xml"/><Relationship Id="rId7" Type="http://schemas.openxmlformats.org/officeDocument/2006/relationships/slideLayout" Target="../slideLayouts/slideLayout25.xml"/><Relationship Id="rId2" Type="http://schemas.openxmlformats.org/officeDocument/2006/relationships/tags" Target="../tags/tag420.xml"/><Relationship Id="rId1" Type="http://schemas.openxmlformats.org/officeDocument/2006/relationships/tags" Target="../tags/tag419.xml"/><Relationship Id="rId6" Type="http://schemas.openxmlformats.org/officeDocument/2006/relationships/tags" Target="../tags/tag424.xml"/><Relationship Id="rId11" Type="http://schemas.openxmlformats.org/officeDocument/2006/relationships/audio" Target="../media/audio1.wav"/><Relationship Id="rId5" Type="http://schemas.openxmlformats.org/officeDocument/2006/relationships/tags" Target="../tags/tag423.xml"/><Relationship Id="rId10" Type="http://schemas.openxmlformats.org/officeDocument/2006/relationships/image" Target="../media/image49.png"/><Relationship Id="rId4" Type="http://schemas.openxmlformats.org/officeDocument/2006/relationships/tags" Target="../tags/tag422.xml"/><Relationship Id="rId9" Type="http://schemas.openxmlformats.org/officeDocument/2006/relationships/audio" Target="../media/audio1.wav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5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4.xml"/><Relationship Id="rId3" Type="http://schemas.openxmlformats.org/officeDocument/2006/relationships/tags" Target="../tags/tag429.xml"/><Relationship Id="rId7" Type="http://schemas.openxmlformats.org/officeDocument/2006/relationships/slideLayout" Target="../slideLayouts/slideLayout25.xml"/><Relationship Id="rId2" Type="http://schemas.openxmlformats.org/officeDocument/2006/relationships/tags" Target="../tags/tag428.xml"/><Relationship Id="rId1" Type="http://schemas.openxmlformats.org/officeDocument/2006/relationships/tags" Target="../tags/tag427.xml"/><Relationship Id="rId6" Type="http://schemas.openxmlformats.org/officeDocument/2006/relationships/tags" Target="../tags/tag432.xml"/><Relationship Id="rId11" Type="http://schemas.openxmlformats.org/officeDocument/2006/relationships/audio" Target="../media/audio1.wav"/><Relationship Id="rId5" Type="http://schemas.openxmlformats.org/officeDocument/2006/relationships/tags" Target="../tags/tag431.xml"/><Relationship Id="rId10" Type="http://schemas.openxmlformats.org/officeDocument/2006/relationships/image" Target="../media/image50.png"/><Relationship Id="rId4" Type="http://schemas.openxmlformats.org/officeDocument/2006/relationships/tags" Target="../tags/tag430.xml"/><Relationship Id="rId9" Type="http://schemas.openxmlformats.org/officeDocument/2006/relationships/audio" Target="../media/audio1.wav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5.xml"/><Relationship Id="rId3" Type="http://schemas.openxmlformats.org/officeDocument/2006/relationships/tags" Target="../tags/tag437.xml"/><Relationship Id="rId7" Type="http://schemas.openxmlformats.org/officeDocument/2006/relationships/slideLayout" Target="../slideLayouts/slideLayout25.xml"/><Relationship Id="rId2" Type="http://schemas.openxmlformats.org/officeDocument/2006/relationships/tags" Target="../tags/tag436.xml"/><Relationship Id="rId1" Type="http://schemas.openxmlformats.org/officeDocument/2006/relationships/tags" Target="../tags/tag435.xml"/><Relationship Id="rId6" Type="http://schemas.openxmlformats.org/officeDocument/2006/relationships/tags" Target="../tags/tag440.xml"/><Relationship Id="rId11" Type="http://schemas.openxmlformats.org/officeDocument/2006/relationships/audio" Target="../media/audio1.wav"/><Relationship Id="rId5" Type="http://schemas.openxmlformats.org/officeDocument/2006/relationships/tags" Target="../tags/tag439.xml"/><Relationship Id="rId10" Type="http://schemas.openxmlformats.org/officeDocument/2006/relationships/image" Target="../media/image51.png"/><Relationship Id="rId4" Type="http://schemas.openxmlformats.org/officeDocument/2006/relationships/tags" Target="../tags/tag438.xml"/><Relationship Id="rId9" Type="http://schemas.openxmlformats.org/officeDocument/2006/relationships/audio" Target="../media/audio1.wav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6.xml"/><Relationship Id="rId3" Type="http://schemas.openxmlformats.org/officeDocument/2006/relationships/tags" Target="../tags/tag445.xml"/><Relationship Id="rId7" Type="http://schemas.openxmlformats.org/officeDocument/2006/relationships/slideLayout" Target="../slideLayouts/slideLayout25.xml"/><Relationship Id="rId12" Type="http://schemas.openxmlformats.org/officeDocument/2006/relationships/audio" Target="../media/audio1.wav"/><Relationship Id="rId2" Type="http://schemas.openxmlformats.org/officeDocument/2006/relationships/tags" Target="../tags/tag444.xml"/><Relationship Id="rId1" Type="http://schemas.openxmlformats.org/officeDocument/2006/relationships/tags" Target="../tags/tag443.xml"/><Relationship Id="rId6" Type="http://schemas.openxmlformats.org/officeDocument/2006/relationships/tags" Target="../tags/tag448.xml"/><Relationship Id="rId11" Type="http://schemas.openxmlformats.org/officeDocument/2006/relationships/image" Target="../media/image53.png"/><Relationship Id="rId5" Type="http://schemas.openxmlformats.org/officeDocument/2006/relationships/tags" Target="../tags/tag447.xml"/><Relationship Id="rId10" Type="http://schemas.openxmlformats.org/officeDocument/2006/relationships/image" Target="../media/image52.png"/><Relationship Id="rId4" Type="http://schemas.openxmlformats.org/officeDocument/2006/relationships/tags" Target="../tags/tag446.xml"/><Relationship Id="rId9" Type="http://schemas.openxmlformats.org/officeDocument/2006/relationships/audio" Target="../media/audio1.wav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7.xml"/><Relationship Id="rId3" Type="http://schemas.openxmlformats.org/officeDocument/2006/relationships/tags" Target="../tags/tag453.xml"/><Relationship Id="rId7" Type="http://schemas.openxmlformats.org/officeDocument/2006/relationships/slideLayout" Target="../slideLayouts/slideLayout25.xml"/><Relationship Id="rId2" Type="http://schemas.openxmlformats.org/officeDocument/2006/relationships/tags" Target="../tags/tag452.xml"/><Relationship Id="rId1" Type="http://schemas.openxmlformats.org/officeDocument/2006/relationships/tags" Target="../tags/tag451.xml"/><Relationship Id="rId6" Type="http://schemas.openxmlformats.org/officeDocument/2006/relationships/tags" Target="../tags/tag456.xml"/><Relationship Id="rId11" Type="http://schemas.openxmlformats.org/officeDocument/2006/relationships/audio" Target="../media/audio1.wav"/><Relationship Id="rId5" Type="http://schemas.openxmlformats.org/officeDocument/2006/relationships/tags" Target="../tags/tag455.xml"/><Relationship Id="rId10" Type="http://schemas.openxmlformats.org/officeDocument/2006/relationships/image" Target="../media/image54.png"/><Relationship Id="rId4" Type="http://schemas.openxmlformats.org/officeDocument/2006/relationships/tags" Target="../tags/tag454.xml"/><Relationship Id="rId9" Type="http://schemas.openxmlformats.org/officeDocument/2006/relationships/audio" Target="../media/audio1.wav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tags" Target="../tags/tag466.xml"/><Relationship Id="rId3" Type="http://schemas.openxmlformats.org/officeDocument/2006/relationships/tags" Target="../tags/tag461.xml"/><Relationship Id="rId7" Type="http://schemas.openxmlformats.org/officeDocument/2006/relationships/tags" Target="../tags/tag465.xml"/><Relationship Id="rId2" Type="http://schemas.openxmlformats.org/officeDocument/2006/relationships/tags" Target="../tags/tag460.xml"/><Relationship Id="rId1" Type="http://schemas.openxmlformats.org/officeDocument/2006/relationships/tags" Target="../tags/tag459.xml"/><Relationship Id="rId6" Type="http://schemas.openxmlformats.org/officeDocument/2006/relationships/tags" Target="../tags/tag464.xml"/><Relationship Id="rId5" Type="http://schemas.openxmlformats.org/officeDocument/2006/relationships/tags" Target="../tags/tag463.xml"/><Relationship Id="rId10" Type="http://schemas.openxmlformats.org/officeDocument/2006/relationships/image" Target="../media/image55.jpeg"/><Relationship Id="rId4" Type="http://schemas.openxmlformats.org/officeDocument/2006/relationships/tags" Target="../tags/tag462.xml"/><Relationship Id="rId9" Type="http://schemas.openxmlformats.org/officeDocument/2006/relationships/slideLayout" Target="../slideLayouts/slideLayout4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5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5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5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4"/>
          <p:cNvSpPr txBox="1"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457200" y="2178694"/>
            <a:ext cx="11506200" cy="294101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spcFirstLastPara="1" wrap="square" lIns="121897" tIns="121897" rIns="121897" bIns="121897" anchor="ctr" anchorCtr="0">
            <a:noAutofit/>
          </a:bodyPr>
          <a:lstStyle/>
          <a:p>
            <a:pPr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tabLst>
                <a:tab pos="171450" algn="l"/>
              </a:tabLst>
            </a:pPr>
            <a:r>
              <a:rPr lang="en-GB" sz="4000" b="1" i="1" dirty="0">
                <a:solidFill>
                  <a:srgbClr val="FFFF00"/>
                </a:solidFill>
                <a:ea typeface="Times New Roman" panose="02020603050405020304" pitchFamily="18" charset="0"/>
              </a:rPr>
              <a:t>“CRAWL DỮ LIỆU PAGE FACEBOOK ĐỂ THEO DÕI TÌNH TRẠNG PHÁT TRIỂN CỦA PAGE VÀ XU HƯỚNG TRONG THỜI GIAN GẦN ĐÂY”</a:t>
            </a:r>
            <a:endParaRPr lang="vi-VN" sz="4000" b="1" i="1" dirty="0">
              <a:solidFill>
                <a:srgbClr val="FFFF00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grpSp>
        <p:nvGrpSpPr>
          <p:cNvPr id="142" name="Google Shape;142;p14"/>
          <p:cNvGrpSpPr/>
          <p:nvPr>
            <p:custDataLst>
              <p:tags r:id="rId2"/>
            </p:custDataLst>
          </p:nvPr>
        </p:nvGrpSpPr>
        <p:grpSpPr>
          <a:xfrm>
            <a:off x="1748105" y="1314034"/>
            <a:ext cx="1109475" cy="1109469"/>
            <a:chOff x="1923675" y="1633650"/>
            <a:chExt cx="436000" cy="435975"/>
          </a:xfrm>
        </p:grpSpPr>
        <p:sp>
          <p:nvSpPr>
            <p:cNvPr id="143" name="Google Shape;143;p14"/>
            <p:cNvSpPr/>
            <p:nvPr>
              <p:custDataLst>
                <p:tags r:id="rId3"/>
              </p:custDataLst>
            </p:nvPr>
          </p:nvSpPr>
          <p:spPr>
            <a:xfrm>
              <a:off x="2209250" y="1633650"/>
              <a:ext cx="150425" cy="150425"/>
            </a:xfrm>
            <a:custGeom>
              <a:avLst/>
              <a:gdLst/>
              <a:ahLst/>
              <a:cxnLst/>
              <a:rect l="l" t="t" r="r" b="b"/>
              <a:pathLst>
                <a:path w="6017" h="6017" fill="none" extrusionOk="0">
                  <a:moveTo>
                    <a:pt x="5846" y="3605"/>
                  </a:moveTo>
                  <a:lnTo>
                    <a:pt x="2412" y="171"/>
                  </a:lnTo>
                  <a:lnTo>
                    <a:pt x="2412" y="171"/>
                  </a:lnTo>
                  <a:lnTo>
                    <a:pt x="2314" y="98"/>
                  </a:lnTo>
                  <a:lnTo>
                    <a:pt x="2217" y="49"/>
                  </a:lnTo>
                  <a:lnTo>
                    <a:pt x="2095" y="25"/>
                  </a:lnTo>
                  <a:lnTo>
                    <a:pt x="1997" y="1"/>
                  </a:lnTo>
                  <a:lnTo>
                    <a:pt x="1876" y="25"/>
                  </a:lnTo>
                  <a:lnTo>
                    <a:pt x="1778" y="49"/>
                  </a:lnTo>
                  <a:lnTo>
                    <a:pt x="1681" y="98"/>
                  </a:lnTo>
                  <a:lnTo>
                    <a:pt x="1583" y="171"/>
                  </a:lnTo>
                  <a:lnTo>
                    <a:pt x="0" y="1778"/>
                  </a:lnTo>
                  <a:lnTo>
                    <a:pt x="4238" y="6016"/>
                  </a:lnTo>
                  <a:lnTo>
                    <a:pt x="5846" y="4433"/>
                  </a:lnTo>
                  <a:lnTo>
                    <a:pt x="5846" y="4433"/>
                  </a:lnTo>
                  <a:lnTo>
                    <a:pt x="5919" y="4336"/>
                  </a:lnTo>
                  <a:lnTo>
                    <a:pt x="5967" y="4238"/>
                  </a:lnTo>
                  <a:lnTo>
                    <a:pt x="5992" y="4141"/>
                  </a:lnTo>
                  <a:lnTo>
                    <a:pt x="6016" y="4019"/>
                  </a:lnTo>
                  <a:lnTo>
                    <a:pt x="5992" y="3922"/>
                  </a:lnTo>
                  <a:lnTo>
                    <a:pt x="5967" y="3800"/>
                  </a:lnTo>
                  <a:lnTo>
                    <a:pt x="5919" y="3703"/>
                  </a:lnTo>
                  <a:lnTo>
                    <a:pt x="5846" y="3605"/>
                  </a:lnTo>
                  <a:lnTo>
                    <a:pt x="5846" y="3605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>
                <a:defRPr lang="en-US"/>
              </a:defPPr>
              <a:lvl1pPr marL="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286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29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571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715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857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00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4" name="Google Shape;144;p14"/>
            <p:cNvSpPr/>
            <p:nvPr>
              <p:custDataLst>
                <p:tags r:id="rId4"/>
              </p:custDataLst>
            </p:nvPr>
          </p:nvSpPr>
          <p:spPr>
            <a:xfrm>
              <a:off x="2019900" y="1757250"/>
              <a:ext cx="261825" cy="261850"/>
            </a:xfrm>
            <a:custGeom>
              <a:avLst/>
              <a:gdLst/>
              <a:ahLst/>
              <a:cxnLst/>
              <a:rect l="l" t="t" r="r" b="b"/>
              <a:pathLst>
                <a:path w="10473" h="10474" fill="none" extrusionOk="0">
                  <a:moveTo>
                    <a:pt x="10473" y="1"/>
                  </a:moveTo>
                  <a:lnTo>
                    <a:pt x="0" y="104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>
                <a:defRPr lang="en-US"/>
              </a:defPPr>
              <a:lvl1pPr marL="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286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29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571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715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857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00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5" name="Google Shape;145;p14"/>
            <p:cNvSpPr/>
            <p:nvPr>
              <p:custDataLst>
                <p:tags r:id="rId5"/>
              </p:custDataLst>
            </p:nvPr>
          </p:nvSpPr>
          <p:spPr>
            <a:xfrm>
              <a:off x="1923675" y="1681150"/>
              <a:ext cx="388500" cy="388475"/>
            </a:xfrm>
            <a:custGeom>
              <a:avLst/>
              <a:gdLst/>
              <a:ahLst/>
              <a:cxnLst/>
              <a:rect l="l" t="t" r="r" b="b"/>
              <a:pathLst>
                <a:path w="15539" h="15539" fill="none" extrusionOk="0">
                  <a:moveTo>
                    <a:pt x="11277" y="0"/>
                  </a:moveTo>
                  <a:lnTo>
                    <a:pt x="756" y="10546"/>
                  </a:lnTo>
                  <a:lnTo>
                    <a:pt x="756" y="10546"/>
                  </a:lnTo>
                  <a:lnTo>
                    <a:pt x="683" y="10619"/>
                  </a:lnTo>
                  <a:lnTo>
                    <a:pt x="634" y="10692"/>
                  </a:lnTo>
                  <a:lnTo>
                    <a:pt x="610" y="10765"/>
                  </a:lnTo>
                  <a:lnTo>
                    <a:pt x="585" y="10863"/>
                  </a:lnTo>
                  <a:lnTo>
                    <a:pt x="1" y="14881"/>
                  </a:lnTo>
                  <a:lnTo>
                    <a:pt x="1" y="14881"/>
                  </a:lnTo>
                  <a:lnTo>
                    <a:pt x="1" y="15003"/>
                  </a:lnTo>
                  <a:lnTo>
                    <a:pt x="25" y="15149"/>
                  </a:lnTo>
                  <a:lnTo>
                    <a:pt x="98" y="15271"/>
                  </a:lnTo>
                  <a:lnTo>
                    <a:pt x="171" y="15368"/>
                  </a:lnTo>
                  <a:lnTo>
                    <a:pt x="171" y="15368"/>
                  </a:lnTo>
                  <a:lnTo>
                    <a:pt x="269" y="15441"/>
                  </a:lnTo>
                  <a:lnTo>
                    <a:pt x="366" y="15490"/>
                  </a:lnTo>
                  <a:lnTo>
                    <a:pt x="464" y="15514"/>
                  </a:lnTo>
                  <a:lnTo>
                    <a:pt x="585" y="15539"/>
                  </a:lnTo>
                  <a:lnTo>
                    <a:pt x="585" y="15539"/>
                  </a:lnTo>
                  <a:lnTo>
                    <a:pt x="659" y="15539"/>
                  </a:lnTo>
                  <a:lnTo>
                    <a:pt x="4677" y="14954"/>
                  </a:lnTo>
                  <a:lnTo>
                    <a:pt x="4677" y="14954"/>
                  </a:lnTo>
                  <a:lnTo>
                    <a:pt x="4848" y="14905"/>
                  </a:lnTo>
                  <a:lnTo>
                    <a:pt x="4921" y="14857"/>
                  </a:lnTo>
                  <a:lnTo>
                    <a:pt x="4994" y="14784"/>
                  </a:lnTo>
                  <a:lnTo>
                    <a:pt x="15539" y="4262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>
                <a:defRPr lang="en-US"/>
              </a:defPPr>
              <a:lvl1pPr marL="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286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29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571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715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857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00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6" name="Google Shape;146;p14"/>
            <p:cNvSpPr/>
            <p:nvPr>
              <p:custDataLst>
                <p:tags r:id="rId6"/>
              </p:custDataLst>
            </p:nvPr>
          </p:nvSpPr>
          <p:spPr>
            <a:xfrm>
              <a:off x="1974225" y="1711575"/>
              <a:ext cx="261825" cy="261850"/>
            </a:xfrm>
            <a:custGeom>
              <a:avLst/>
              <a:gdLst/>
              <a:ahLst/>
              <a:cxnLst/>
              <a:rect l="l" t="t" r="r" b="b"/>
              <a:pathLst>
                <a:path w="10473" h="10474" fill="none" extrusionOk="0">
                  <a:moveTo>
                    <a:pt x="0" y="10474"/>
                  </a:moveTo>
                  <a:lnTo>
                    <a:pt x="10473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>
                <a:defRPr lang="en-US"/>
              </a:defPPr>
              <a:lvl1pPr marL="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286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29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571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715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857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00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7" name="Google Shape;147;p14"/>
            <p:cNvSpPr/>
            <p:nvPr>
              <p:custDataLst>
                <p:tags r:id="rId7"/>
              </p:custDataLst>
            </p:nvPr>
          </p:nvSpPr>
          <p:spPr>
            <a:xfrm>
              <a:off x="1934650" y="2014200"/>
              <a:ext cx="44475" cy="44475"/>
            </a:xfrm>
            <a:custGeom>
              <a:avLst/>
              <a:gdLst/>
              <a:ahLst/>
              <a:cxnLst/>
              <a:rect l="l" t="t" r="r" b="b"/>
              <a:pathLst>
                <a:path w="1779" h="1779" fill="none" extrusionOk="0">
                  <a:moveTo>
                    <a:pt x="1778" y="1778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>
                <a:defRPr lang="en-US"/>
              </a:defPPr>
              <a:lvl1pPr marL="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286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29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571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715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857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00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8" name="Google Shape;148;p14"/>
            <p:cNvSpPr/>
            <p:nvPr>
              <p:custDataLst>
                <p:tags r:id="rId8"/>
              </p:custDataLst>
            </p:nvPr>
          </p:nvSpPr>
          <p:spPr>
            <a:xfrm>
              <a:off x="1944375" y="1947225"/>
              <a:ext cx="101725" cy="101700"/>
            </a:xfrm>
            <a:custGeom>
              <a:avLst/>
              <a:gdLst/>
              <a:ahLst/>
              <a:cxnLst/>
              <a:rect l="l" t="t" r="r" b="b"/>
              <a:pathLst>
                <a:path w="4069" h="4068" fill="none" extrusionOk="0">
                  <a:moveTo>
                    <a:pt x="1" y="49"/>
                  </a:moveTo>
                  <a:lnTo>
                    <a:pt x="1" y="49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20" y="4068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>
                <a:defRPr lang="en-US"/>
              </a:defPPr>
              <a:lvl1pPr marL="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286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29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571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715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857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00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91454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push dir="u"/>
        <p:sndAc>
          <p:stSnd>
            <p:snd r:embed="rId11" name="camera.wav"/>
          </p:stSnd>
        </p:sndAc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 advClick="0">
        <p:push dir="u"/>
        <p:sndAc>
          <p:stSnd>
            <p:snd r:embed="rId12" name="camera.wav"/>
          </p:stSnd>
        </p:sndAc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96A4C49-C9F9-2FB1-5DCA-7C417A92D29D}"/>
              </a:ext>
            </a:extLst>
          </p:cNvPr>
          <p:cNvSpPr txBox="1"/>
          <p:nvPr/>
        </p:nvSpPr>
        <p:spPr>
          <a:xfrm>
            <a:off x="990600" y="1752600"/>
            <a:ext cx="6096000" cy="7039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II, </a:t>
            </a:r>
            <a:r>
              <a:rPr lang="en-GB" sz="1800" b="1" dirty="0" err="1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Cào</a:t>
            </a:r>
            <a:r>
              <a:rPr lang="en-GB" sz="1800" b="1" dirty="0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GB" sz="1800" b="1" dirty="0" err="1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dữ</a:t>
            </a:r>
            <a:r>
              <a:rPr lang="en-GB" sz="1800" b="1" dirty="0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GB" sz="1800" b="1" dirty="0" err="1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liệu</a:t>
            </a:r>
            <a:r>
              <a:rPr lang="en-GB" sz="1800" b="1" dirty="0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FB </a:t>
            </a:r>
            <a:r>
              <a:rPr lang="en-GB" sz="1800" b="1" dirty="0" err="1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về</a:t>
            </a:r>
            <a:r>
              <a:rPr lang="en-GB" sz="1800" b="1" dirty="0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GB" sz="1800" b="1" dirty="0" err="1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và</a:t>
            </a:r>
            <a:r>
              <a:rPr lang="en-GB" sz="1800" b="1" dirty="0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GB" sz="1800" b="1" dirty="0" err="1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xem</a:t>
            </a:r>
            <a:r>
              <a:rPr lang="en-GB" sz="1800" b="1" dirty="0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GB" sz="1800" b="1" dirty="0" err="1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thông</a:t>
            </a:r>
            <a:r>
              <a:rPr lang="en-GB" sz="1800" b="1" dirty="0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tin </a:t>
            </a:r>
            <a:r>
              <a:rPr lang="en-GB" sz="1800" b="1" dirty="0" err="1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dữ</a:t>
            </a:r>
            <a:r>
              <a:rPr lang="en-GB" sz="1800" b="1" dirty="0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GB" sz="1800" b="1" dirty="0" err="1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liệu</a:t>
            </a:r>
            <a:r>
              <a:rPr lang="en-GB" sz="1800" b="1" dirty="0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GB" sz="1800" b="1" dirty="0" err="1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cào</a:t>
            </a:r>
            <a:r>
              <a:rPr lang="en-GB" sz="1800" b="1" dirty="0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GB" sz="1800" b="1" dirty="0" err="1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được</a:t>
            </a:r>
            <a:r>
              <a:rPr lang="en-GB" sz="1800" b="1" dirty="0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:</a:t>
            </a:r>
            <a:endParaRPr lang="vi-VN" sz="1800" b="1" dirty="0">
              <a:solidFill>
                <a:srgbClr val="4F81BD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4EB9DE-52E7-AF9A-53D8-AEB370B562A6}"/>
              </a:ext>
            </a:extLst>
          </p:cNvPr>
          <p:cNvSpPr txBox="1"/>
          <p:nvPr/>
        </p:nvSpPr>
        <p:spPr>
          <a:xfrm>
            <a:off x="762000" y="2438400"/>
            <a:ext cx="6098720" cy="3853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2.Xem </a:t>
            </a:r>
            <a:r>
              <a:rPr lang="en-GB" sz="1800" b="1" dirty="0" err="1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thông</a:t>
            </a:r>
            <a:r>
              <a:rPr lang="en-GB" sz="1800" b="1" dirty="0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tin </a:t>
            </a:r>
            <a:r>
              <a:rPr lang="en-GB" sz="1800" b="1" dirty="0" err="1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dữ</a:t>
            </a:r>
            <a:r>
              <a:rPr lang="en-GB" sz="1800" b="1" dirty="0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GB" sz="1800" b="1" dirty="0" err="1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liệu</a:t>
            </a:r>
            <a:r>
              <a:rPr lang="en-GB" sz="1800" b="1" dirty="0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GB" sz="1800" b="1" dirty="0" err="1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cào</a:t>
            </a:r>
            <a:r>
              <a:rPr lang="en-GB" sz="1800" b="1" dirty="0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GB" sz="1800" b="1" dirty="0" err="1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được</a:t>
            </a:r>
            <a:r>
              <a:rPr lang="en-GB" sz="1800" b="1" dirty="0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:</a:t>
            </a:r>
            <a:endParaRPr lang="vi-VN" sz="1800" b="1" dirty="0">
              <a:solidFill>
                <a:srgbClr val="4F81BD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1EEB916F-31DE-A2B9-630E-61A1CE99EF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6800" y="2438400"/>
            <a:ext cx="6115050" cy="39611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D9F4B03-55A2-DF71-24CF-79736370EBC2}"/>
              </a:ext>
            </a:extLst>
          </p:cNvPr>
          <p:cNvSpPr txBox="1"/>
          <p:nvPr/>
        </p:nvSpPr>
        <p:spPr>
          <a:xfrm>
            <a:off x="1295400" y="3410211"/>
            <a:ext cx="6096000" cy="3853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r>
              <a:rPr lang="en-GB" sz="1800" b="1" i="1" dirty="0" err="1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Thông</a:t>
            </a:r>
            <a:r>
              <a:rPr lang="en-GB" sz="1800" b="1" i="1" dirty="0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tin </a:t>
            </a:r>
            <a:r>
              <a:rPr lang="en-GB" sz="1800" b="1" i="1" dirty="0" err="1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của</a:t>
            </a:r>
            <a:r>
              <a:rPr lang="en-GB" sz="1800" b="1" i="1" dirty="0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1 post :</a:t>
            </a:r>
            <a:endParaRPr lang="vi-VN" sz="1800" b="1" i="1" dirty="0">
              <a:solidFill>
                <a:srgbClr val="4F81BD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2578320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96A4C49-C9F9-2FB1-5DCA-7C417A92D29D}"/>
              </a:ext>
            </a:extLst>
          </p:cNvPr>
          <p:cNvSpPr txBox="1"/>
          <p:nvPr/>
        </p:nvSpPr>
        <p:spPr>
          <a:xfrm>
            <a:off x="990600" y="1752600"/>
            <a:ext cx="6096000" cy="7039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II, </a:t>
            </a:r>
            <a:r>
              <a:rPr lang="en-GB" sz="1800" b="1" dirty="0" err="1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Cào</a:t>
            </a:r>
            <a:r>
              <a:rPr lang="en-GB" sz="1800" b="1" dirty="0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GB" sz="1800" b="1" dirty="0" err="1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dữ</a:t>
            </a:r>
            <a:r>
              <a:rPr lang="en-GB" sz="1800" b="1" dirty="0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GB" sz="1800" b="1" dirty="0" err="1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liệu</a:t>
            </a:r>
            <a:r>
              <a:rPr lang="en-GB" sz="1800" b="1" dirty="0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FB </a:t>
            </a:r>
            <a:r>
              <a:rPr lang="en-GB" sz="1800" b="1" dirty="0" err="1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về</a:t>
            </a:r>
            <a:r>
              <a:rPr lang="en-GB" sz="1800" b="1" dirty="0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GB" sz="1800" b="1" dirty="0" err="1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và</a:t>
            </a:r>
            <a:r>
              <a:rPr lang="en-GB" sz="1800" b="1" dirty="0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GB" sz="1800" b="1" dirty="0" err="1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xem</a:t>
            </a:r>
            <a:r>
              <a:rPr lang="en-GB" sz="1800" b="1" dirty="0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GB" sz="1800" b="1" dirty="0" err="1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thông</a:t>
            </a:r>
            <a:r>
              <a:rPr lang="en-GB" sz="1800" b="1" dirty="0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tin </a:t>
            </a:r>
            <a:r>
              <a:rPr lang="en-GB" sz="1800" b="1" dirty="0" err="1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dữ</a:t>
            </a:r>
            <a:r>
              <a:rPr lang="en-GB" sz="1800" b="1" dirty="0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GB" sz="1800" b="1" dirty="0" err="1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liệu</a:t>
            </a:r>
            <a:r>
              <a:rPr lang="en-GB" sz="1800" b="1" dirty="0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GB" sz="1800" b="1" dirty="0" err="1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cào</a:t>
            </a:r>
            <a:r>
              <a:rPr lang="en-GB" sz="1800" b="1" dirty="0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GB" sz="1800" b="1" dirty="0" err="1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được</a:t>
            </a:r>
            <a:r>
              <a:rPr lang="en-GB" sz="1800" b="1" dirty="0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:</a:t>
            </a:r>
            <a:endParaRPr lang="vi-VN" sz="1800" b="1" dirty="0">
              <a:solidFill>
                <a:srgbClr val="4F81BD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pic>
        <p:nvPicPr>
          <p:cNvPr id="2" name="Picture 1" descr="Text&#10;&#10;Description automatically generated">
            <a:extLst>
              <a:ext uri="{FF2B5EF4-FFF2-40B4-BE49-F238E27FC236}">
                <a16:creationId xmlns:a16="http://schemas.microsoft.com/office/drawing/2014/main" id="{9D9597D1-9BCA-5AF2-9ABF-238BA171CF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3800" y="2209800"/>
            <a:ext cx="7699564" cy="333248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EB895C1-8D7F-9D4E-7263-CE79E54F5223}"/>
              </a:ext>
            </a:extLst>
          </p:cNvPr>
          <p:cNvSpPr txBox="1"/>
          <p:nvPr/>
        </p:nvSpPr>
        <p:spPr>
          <a:xfrm>
            <a:off x="76200" y="3050945"/>
            <a:ext cx="6096000" cy="3853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r>
              <a:rPr lang="en-GB" sz="1800" b="1" i="1" dirty="0" err="1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Các</a:t>
            </a:r>
            <a:r>
              <a:rPr lang="en-GB" sz="1800" b="1" i="1" dirty="0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GB" sz="1800" b="1" i="1" dirty="0" err="1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trường</a:t>
            </a:r>
            <a:r>
              <a:rPr lang="en-GB" sz="1800" b="1" i="1" dirty="0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GB" sz="1800" b="1" i="1" dirty="0" err="1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thông</a:t>
            </a:r>
            <a:r>
              <a:rPr lang="en-GB" sz="1800" b="1" i="1" dirty="0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tin </a:t>
            </a:r>
            <a:r>
              <a:rPr lang="en-GB" sz="1800" b="1" i="1" dirty="0" err="1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của</a:t>
            </a:r>
            <a:r>
              <a:rPr lang="en-GB" sz="1800" b="1" i="1" dirty="0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1 post:</a:t>
            </a:r>
            <a:endParaRPr lang="vi-VN" sz="1800" b="1" i="1" dirty="0">
              <a:solidFill>
                <a:srgbClr val="4F81BD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3801024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96A4C49-C9F9-2FB1-5DCA-7C417A92D29D}"/>
              </a:ext>
            </a:extLst>
          </p:cNvPr>
          <p:cNvSpPr txBox="1"/>
          <p:nvPr/>
        </p:nvSpPr>
        <p:spPr>
          <a:xfrm>
            <a:off x="990600" y="1752600"/>
            <a:ext cx="6096000" cy="7039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II, </a:t>
            </a:r>
            <a:r>
              <a:rPr lang="en-GB" sz="1800" b="1" dirty="0" err="1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Cào</a:t>
            </a:r>
            <a:r>
              <a:rPr lang="en-GB" sz="1800" b="1" dirty="0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GB" sz="1800" b="1" dirty="0" err="1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dữ</a:t>
            </a:r>
            <a:r>
              <a:rPr lang="en-GB" sz="1800" b="1" dirty="0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GB" sz="1800" b="1" dirty="0" err="1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liệu</a:t>
            </a:r>
            <a:r>
              <a:rPr lang="en-GB" sz="1800" b="1" dirty="0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FB </a:t>
            </a:r>
            <a:r>
              <a:rPr lang="en-GB" sz="1800" b="1" dirty="0" err="1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về</a:t>
            </a:r>
            <a:r>
              <a:rPr lang="en-GB" sz="1800" b="1" dirty="0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GB" sz="1800" b="1" dirty="0" err="1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và</a:t>
            </a:r>
            <a:r>
              <a:rPr lang="en-GB" sz="1800" b="1" dirty="0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GB" sz="1800" b="1" dirty="0" err="1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xem</a:t>
            </a:r>
            <a:r>
              <a:rPr lang="en-GB" sz="1800" b="1" dirty="0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GB" sz="1800" b="1" dirty="0" err="1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thông</a:t>
            </a:r>
            <a:r>
              <a:rPr lang="en-GB" sz="1800" b="1" dirty="0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tin </a:t>
            </a:r>
            <a:r>
              <a:rPr lang="en-GB" sz="1800" b="1" dirty="0" err="1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dữ</a:t>
            </a:r>
            <a:r>
              <a:rPr lang="en-GB" sz="1800" b="1" dirty="0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GB" sz="1800" b="1" dirty="0" err="1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liệu</a:t>
            </a:r>
            <a:r>
              <a:rPr lang="en-GB" sz="1800" b="1" dirty="0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GB" sz="1800" b="1" dirty="0" err="1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cào</a:t>
            </a:r>
            <a:r>
              <a:rPr lang="en-GB" sz="1800" b="1" dirty="0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GB" sz="1800" b="1" dirty="0" err="1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được</a:t>
            </a:r>
            <a:r>
              <a:rPr lang="en-GB" sz="1800" b="1" dirty="0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:</a:t>
            </a:r>
            <a:endParaRPr lang="vi-VN" sz="1800" b="1" dirty="0">
              <a:solidFill>
                <a:srgbClr val="4F81BD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pic>
        <p:nvPicPr>
          <p:cNvPr id="2" name="Picture 1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20617DA-641A-5FC5-399F-2666DDE0FD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600" y="2194360"/>
            <a:ext cx="6572250" cy="441425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9659DF8-FEB0-4343-520E-24AD4B1B3EBF}"/>
              </a:ext>
            </a:extLst>
          </p:cNvPr>
          <p:cNvSpPr txBox="1"/>
          <p:nvPr/>
        </p:nvSpPr>
        <p:spPr>
          <a:xfrm>
            <a:off x="-2720" y="2649192"/>
            <a:ext cx="6098720" cy="3853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r>
              <a:rPr lang="en-GB" sz="1800" b="1" i="1" dirty="0" err="1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Thông</a:t>
            </a:r>
            <a:r>
              <a:rPr lang="en-GB" sz="1800" b="1" i="1" dirty="0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tin </a:t>
            </a:r>
            <a:r>
              <a:rPr lang="en-GB" sz="1800" b="1" i="1" dirty="0" err="1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các</a:t>
            </a:r>
            <a:r>
              <a:rPr lang="en-GB" sz="1800" b="1" i="1" dirty="0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comment </a:t>
            </a:r>
            <a:r>
              <a:rPr lang="en-GB" sz="1800" b="1" i="1" dirty="0" err="1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trong</a:t>
            </a:r>
            <a:r>
              <a:rPr lang="en-GB" sz="1800" b="1" i="1" dirty="0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1 post :</a:t>
            </a:r>
            <a:endParaRPr lang="vi-VN" sz="1800" b="1" i="1" dirty="0">
              <a:solidFill>
                <a:srgbClr val="4F81BD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1741138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96A4C49-C9F9-2FB1-5DCA-7C417A92D29D}"/>
              </a:ext>
            </a:extLst>
          </p:cNvPr>
          <p:cNvSpPr txBox="1"/>
          <p:nvPr/>
        </p:nvSpPr>
        <p:spPr>
          <a:xfrm>
            <a:off x="990600" y="1752600"/>
            <a:ext cx="6096000" cy="7039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II, </a:t>
            </a:r>
            <a:r>
              <a:rPr lang="en-GB" sz="1800" b="1" dirty="0" err="1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Cào</a:t>
            </a:r>
            <a:r>
              <a:rPr lang="en-GB" sz="1800" b="1" dirty="0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GB" sz="1800" b="1" dirty="0" err="1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dữ</a:t>
            </a:r>
            <a:r>
              <a:rPr lang="en-GB" sz="1800" b="1" dirty="0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GB" sz="1800" b="1" dirty="0" err="1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liệu</a:t>
            </a:r>
            <a:r>
              <a:rPr lang="en-GB" sz="1800" b="1" dirty="0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FB </a:t>
            </a:r>
            <a:r>
              <a:rPr lang="en-GB" sz="1800" b="1" dirty="0" err="1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về</a:t>
            </a:r>
            <a:r>
              <a:rPr lang="en-GB" sz="1800" b="1" dirty="0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GB" sz="1800" b="1" dirty="0" err="1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và</a:t>
            </a:r>
            <a:r>
              <a:rPr lang="en-GB" sz="1800" b="1" dirty="0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GB" sz="1800" b="1" dirty="0" err="1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xem</a:t>
            </a:r>
            <a:r>
              <a:rPr lang="en-GB" sz="1800" b="1" dirty="0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GB" sz="1800" b="1" dirty="0" err="1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thông</a:t>
            </a:r>
            <a:r>
              <a:rPr lang="en-GB" sz="1800" b="1" dirty="0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tin </a:t>
            </a:r>
            <a:r>
              <a:rPr lang="en-GB" sz="1800" b="1" dirty="0" err="1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dữ</a:t>
            </a:r>
            <a:r>
              <a:rPr lang="en-GB" sz="1800" b="1" dirty="0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GB" sz="1800" b="1" dirty="0" err="1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liệu</a:t>
            </a:r>
            <a:r>
              <a:rPr lang="en-GB" sz="1800" b="1" dirty="0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GB" sz="1800" b="1" dirty="0" err="1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cào</a:t>
            </a:r>
            <a:r>
              <a:rPr lang="en-GB" sz="1800" b="1" dirty="0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GB" sz="1800" b="1" dirty="0" err="1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được</a:t>
            </a:r>
            <a:r>
              <a:rPr lang="en-GB" sz="1800" b="1" dirty="0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:</a:t>
            </a:r>
            <a:endParaRPr lang="vi-VN" sz="1800" b="1" dirty="0">
              <a:solidFill>
                <a:srgbClr val="4F81BD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pic>
        <p:nvPicPr>
          <p:cNvPr id="2" name="Picture 1" descr="Table&#10;&#10;Description automatically generated">
            <a:extLst>
              <a:ext uri="{FF2B5EF4-FFF2-40B4-BE49-F238E27FC236}">
                <a16:creationId xmlns:a16="http://schemas.microsoft.com/office/drawing/2014/main" id="{97C2EBC2-2176-660F-EC17-10B25D75CB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6800" y="2281860"/>
            <a:ext cx="6115050" cy="423926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74C5E6F-09A7-1A41-95A9-1215BB465EF5}"/>
              </a:ext>
            </a:extLst>
          </p:cNvPr>
          <p:cNvSpPr txBox="1"/>
          <p:nvPr/>
        </p:nvSpPr>
        <p:spPr>
          <a:xfrm>
            <a:off x="457200" y="3043638"/>
            <a:ext cx="6096000" cy="3853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r>
              <a:rPr lang="en-GB" sz="1800" b="1" i="1" dirty="0" err="1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Thống</a:t>
            </a:r>
            <a:r>
              <a:rPr lang="en-GB" sz="1800" b="1" i="1" dirty="0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GB" sz="1800" b="1" i="1" dirty="0" err="1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kế</a:t>
            </a:r>
            <a:r>
              <a:rPr lang="en-GB" sz="1800" b="1" i="1" dirty="0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GB" sz="1800" b="1" i="1" dirty="0" err="1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chung</a:t>
            </a:r>
            <a:r>
              <a:rPr lang="en-GB" sz="1800" b="1" i="1" dirty="0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GB" sz="1800" b="1" i="1" dirty="0" err="1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về</a:t>
            </a:r>
            <a:r>
              <a:rPr lang="en-GB" sz="1800" b="1" i="1" dirty="0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GB" sz="1800" b="1" i="1" dirty="0" err="1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tất</a:t>
            </a:r>
            <a:r>
              <a:rPr lang="en-GB" sz="1800" b="1" i="1" dirty="0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GB" sz="1800" b="1" i="1" dirty="0" err="1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cả</a:t>
            </a:r>
            <a:r>
              <a:rPr lang="en-GB" sz="1800" b="1" i="1" dirty="0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GB" sz="1800" b="1" i="1" dirty="0" err="1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các</a:t>
            </a:r>
            <a:r>
              <a:rPr lang="en-GB" sz="1800" b="1" i="1" dirty="0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post :</a:t>
            </a:r>
            <a:endParaRPr lang="vi-VN" sz="1800" b="1" i="1" dirty="0">
              <a:solidFill>
                <a:srgbClr val="4F81BD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2857297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96A4C49-C9F9-2FB1-5DCA-7C417A92D29D}"/>
              </a:ext>
            </a:extLst>
          </p:cNvPr>
          <p:cNvSpPr txBox="1"/>
          <p:nvPr/>
        </p:nvSpPr>
        <p:spPr>
          <a:xfrm>
            <a:off x="990600" y="1752600"/>
            <a:ext cx="6096000" cy="7039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II, </a:t>
            </a:r>
            <a:r>
              <a:rPr lang="en-GB" sz="1800" b="1" dirty="0" err="1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Cào</a:t>
            </a:r>
            <a:r>
              <a:rPr lang="en-GB" sz="1800" b="1" dirty="0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GB" sz="1800" b="1" dirty="0" err="1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dữ</a:t>
            </a:r>
            <a:r>
              <a:rPr lang="en-GB" sz="1800" b="1" dirty="0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GB" sz="1800" b="1" dirty="0" err="1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liệu</a:t>
            </a:r>
            <a:r>
              <a:rPr lang="en-GB" sz="1800" b="1" dirty="0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FB </a:t>
            </a:r>
            <a:r>
              <a:rPr lang="en-GB" sz="1800" b="1" dirty="0" err="1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về</a:t>
            </a:r>
            <a:r>
              <a:rPr lang="en-GB" sz="1800" b="1" dirty="0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GB" sz="1800" b="1" dirty="0" err="1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và</a:t>
            </a:r>
            <a:r>
              <a:rPr lang="en-GB" sz="1800" b="1" dirty="0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GB" sz="1800" b="1" dirty="0" err="1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xem</a:t>
            </a:r>
            <a:r>
              <a:rPr lang="en-GB" sz="1800" b="1" dirty="0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GB" sz="1800" b="1" dirty="0" err="1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thông</a:t>
            </a:r>
            <a:r>
              <a:rPr lang="en-GB" sz="1800" b="1" dirty="0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tin </a:t>
            </a:r>
            <a:r>
              <a:rPr lang="en-GB" sz="1800" b="1" dirty="0" err="1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dữ</a:t>
            </a:r>
            <a:r>
              <a:rPr lang="en-GB" sz="1800" b="1" dirty="0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GB" sz="1800" b="1" dirty="0" err="1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liệu</a:t>
            </a:r>
            <a:r>
              <a:rPr lang="en-GB" sz="1800" b="1" dirty="0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GB" sz="1800" b="1" dirty="0" err="1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cào</a:t>
            </a:r>
            <a:r>
              <a:rPr lang="en-GB" sz="1800" b="1" dirty="0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GB" sz="1800" b="1" dirty="0" err="1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được</a:t>
            </a:r>
            <a:r>
              <a:rPr lang="en-GB" sz="1800" b="1" dirty="0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:</a:t>
            </a:r>
            <a:endParaRPr lang="vi-VN" sz="1800" b="1" dirty="0">
              <a:solidFill>
                <a:srgbClr val="4F81BD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pic>
        <p:nvPicPr>
          <p:cNvPr id="2" name="Picture 1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5BBA10BE-43F3-C6C2-00A5-A813A20ADC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2400" y="2456511"/>
            <a:ext cx="7645709" cy="32004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734B3C0-75D0-2B75-6DC9-2248C2086201}"/>
              </a:ext>
            </a:extLst>
          </p:cNvPr>
          <p:cNvSpPr txBox="1"/>
          <p:nvPr/>
        </p:nvSpPr>
        <p:spPr>
          <a:xfrm>
            <a:off x="228600" y="2971800"/>
            <a:ext cx="6096000" cy="3853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r>
              <a:rPr lang="en-GB" sz="1800" b="1" i="1" dirty="0" err="1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Hiển</a:t>
            </a:r>
            <a:r>
              <a:rPr lang="en-GB" sz="1800" b="1" i="1" dirty="0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GB" sz="1800" b="1" i="1" dirty="0" err="1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thị</a:t>
            </a:r>
            <a:r>
              <a:rPr lang="en-GB" sz="1800" b="1" i="1" dirty="0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GB" sz="1800" b="1" i="1" dirty="0" err="1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sơ</a:t>
            </a:r>
            <a:r>
              <a:rPr lang="en-GB" sz="1800" b="1" i="1" dirty="0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qua 10 post </a:t>
            </a:r>
            <a:r>
              <a:rPr lang="en-GB" sz="1800" b="1" i="1" dirty="0" err="1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đầu</a:t>
            </a:r>
            <a:r>
              <a:rPr lang="en-GB" sz="1800" b="1" i="1" dirty="0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GB" sz="1800" b="1" i="1" dirty="0" err="1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tiên</a:t>
            </a:r>
            <a:r>
              <a:rPr lang="en-GB" sz="1800" b="1" i="1" dirty="0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:</a:t>
            </a:r>
            <a:endParaRPr lang="vi-VN" sz="1800" b="1" i="1" dirty="0">
              <a:solidFill>
                <a:srgbClr val="4F81BD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7138462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96A4C49-C9F9-2FB1-5DCA-7C417A92D29D}"/>
              </a:ext>
            </a:extLst>
          </p:cNvPr>
          <p:cNvSpPr txBox="1"/>
          <p:nvPr/>
        </p:nvSpPr>
        <p:spPr>
          <a:xfrm>
            <a:off x="990600" y="1752600"/>
            <a:ext cx="6096000" cy="7039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II, </a:t>
            </a:r>
            <a:r>
              <a:rPr lang="en-GB" sz="1800" b="1" dirty="0" err="1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Cào</a:t>
            </a:r>
            <a:r>
              <a:rPr lang="en-GB" sz="1800" b="1" dirty="0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GB" sz="1800" b="1" dirty="0" err="1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dữ</a:t>
            </a:r>
            <a:r>
              <a:rPr lang="en-GB" sz="1800" b="1" dirty="0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GB" sz="1800" b="1" dirty="0" err="1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liệu</a:t>
            </a:r>
            <a:r>
              <a:rPr lang="en-GB" sz="1800" b="1" dirty="0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FB </a:t>
            </a:r>
            <a:r>
              <a:rPr lang="en-GB" sz="1800" b="1" dirty="0" err="1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về</a:t>
            </a:r>
            <a:r>
              <a:rPr lang="en-GB" sz="1800" b="1" dirty="0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GB" sz="1800" b="1" dirty="0" err="1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và</a:t>
            </a:r>
            <a:r>
              <a:rPr lang="en-GB" sz="1800" b="1" dirty="0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GB" sz="1800" b="1" dirty="0" err="1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xem</a:t>
            </a:r>
            <a:r>
              <a:rPr lang="en-GB" sz="1800" b="1" dirty="0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GB" sz="1800" b="1" dirty="0" err="1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thông</a:t>
            </a:r>
            <a:r>
              <a:rPr lang="en-GB" sz="1800" b="1" dirty="0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tin </a:t>
            </a:r>
            <a:r>
              <a:rPr lang="en-GB" sz="1800" b="1" dirty="0" err="1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dữ</a:t>
            </a:r>
            <a:r>
              <a:rPr lang="en-GB" sz="1800" b="1" dirty="0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GB" sz="1800" b="1" dirty="0" err="1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liệu</a:t>
            </a:r>
            <a:r>
              <a:rPr lang="en-GB" sz="1800" b="1" dirty="0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GB" sz="1800" b="1" dirty="0" err="1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cào</a:t>
            </a:r>
            <a:r>
              <a:rPr lang="en-GB" sz="1800" b="1" dirty="0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GB" sz="1800" b="1" dirty="0" err="1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được</a:t>
            </a:r>
            <a:r>
              <a:rPr lang="en-GB" sz="1800" b="1" dirty="0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:</a:t>
            </a:r>
            <a:endParaRPr lang="vi-VN" sz="1800" b="1" dirty="0">
              <a:solidFill>
                <a:srgbClr val="4F81BD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57FD39-882F-DE89-3FB0-BA78CC67A1D3}"/>
              </a:ext>
            </a:extLst>
          </p:cNvPr>
          <p:cNvSpPr txBox="1"/>
          <p:nvPr/>
        </p:nvSpPr>
        <p:spPr>
          <a:xfrm>
            <a:off x="1015094" y="2438400"/>
            <a:ext cx="6098720" cy="3853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3. </a:t>
            </a:r>
            <a:r>
              <a:rPr lang="en-GB" sz="1800" b="1" dirty="0" err="1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Lưu</a:t>
            </a:r>
            <a:r>
              <a:rPr lang="en-GB" sz="1800" b="1" dirty="0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GB" sz="1800" b="1" dirty="0" err="1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dữ</a:t>
            </a:r>
            <a:r>
              <a:rPr lang="en-GB" sz="1800" b="1" dirty="0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GB" sz="1800" b="1" dirty="0" err="1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liệu</a:t>
            </a:r>
            <a:r>
              <a:rPr lang="en-GB" sz="1800" b="1" dirty="0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GB" sz="1800" b="1" dirty="0" err="1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về</a:t>
            </a:r>
            <a:endParaRPr lang="vi-VN" sz="1800" b="1" dirty="0">
              <a:solidFill>
                <a:srgbClr val="4F81BD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527CB042-4664-2B3B-711F-C1396412A1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6200" y="2389409"/>
            <a:ext cx="6115050" cy="234124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7A77DFE-FF51-2D61-155B-A3E2AC00CFF5}"/>
              </a:ext>
            </a:extLst>
          </p:cNvPr>
          <p:cNvSpPr txBox="1"/>
          <p:nvPr/>
        </p:nvSpPr>
        <p:spPr>
          <a:xfrm>
            <a:off x="457200" y="3174670"/>
            <a:ext cx="6098720" cy="3853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r>
              <a:rPr lang="en-GB" sz="1800" b="1" i="1" dirty="0" err="1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Lưu</a:t>
            </a:r>
            <a:r>
              <a:rPr lang="en-GB" sz="1800" b="1" i="1" dirty="0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GB" sz="1800" b="1" i="1" dirty="0" err="1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dạng</a:t>
            </a:r>
            <a:r>
              <a:rPr lang="en-GB" sz="1800" b="1" i="1" dirty="0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excel :</a:t>
            </a:r>
            <a:endParaRPr lang="vi-VN" sz="1800" b="1" i="1" dirty="0">
              <a:solidFill>
                <a:srgbClr val="4F81BD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pic>
        <p:nvPicPr>
          <p:cNvPr id="8" name="Picture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7C12789-E47C-F7E6-41D2-806D2F184C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8400" y="5021795"/>
            <a:ext cx="6115050" cy="1324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254713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96A4C49-C9F9-2FB1-5DCA-7C417A92D29D}"/>
              </a:ext>
            </a:extLst>
          </p:cNvPr>
          <p:cNvSpPr txBox="1"/>
          <p:nvPr/>
        </p:nvSpPr>
        <p:spPr>
          <a:xfrm>
            <a:off x="609600" y="1122219"/>
            <a:ext cx="6096000" cy="7039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II, </a:t>
            </a:r>
            <a:r>
              <a:rPr lang="en-GB" sz="1800" b="1" dirty="0" err="1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Cào</a:t>
            </a:r>
            <a:r>
              <a:rPr lang="en-GB" sz="1800" b="1" dirty="0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GB" sz="1800" b="1" dirty="0" err="1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dữ</a:t>
            </a:r>
            <a:r>
              <a:rPr lang="en-GB" sz="1800" b="1" dirty="0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GB" sz="1800" b="1" dirty="0" err="1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liệu</a:t>
            </a:r>
            <a:r>
              <a:rPr lang="en-GB" sz="1800" b="1" dirty="0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FB </a:t>
            </a:r>
            <a:r>
              <a:rPr lang="en-GB" sz="1800" b="1" dirty="0" err="1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về</a:t>
            </a:r>
            <a:r>
              <a:rPr lang="en-GB" sz="1800" b="1" dirty="0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GB" sz="1800" b="1" dirty="0" err="1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và</a:t>
            </a:r>
            <a:r>
              <a:rPr lang="en-GB" sz="1800" b="1" dirty="0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GB" sz="1800" b="1" dirty="0" err="1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xem</a:t>
            </a:r>
            <a:r>
              <a:rPr lang="en-GB" sz="1800" b="1" dirty="0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GB" sz="1800" b="1" dirty="0" err="1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thông</a:t>
            </a:r>
            <a:r>
              <a:rPr lang="en-GB" sz="1800" b="1" dirty="0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tin </a:t>
            </a:r>
            <a:r>
              <a:rPr lang="en-GB" sz="1800" b="1" dirty="0" err="1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dữ</a:t>
            </a:r>
            <a:r>
              <a:rPr lang="en-GB" sz="1800" b="1" dirty="0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GB" sz="1800" b="1" dirty="0" err="1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liệu</a:t>
            </a:r>
            <a:r>
              <a:rPr lang="en-GB" sz="1800" b="1" dirty="0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GB" sz="1800" b="1" dirty="0" err="1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cào</a:t>
            </a:r>
            <a:r>
              <a:rPr lang="en-GB" sz="1800" b="1" dirty="0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GB" sz="1800" b="1" dirty="0" err="1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được</a:t>
            </a:r>
            <a:r>
              <a:rPr lang="en-GB" sz="1800" b="1" dirty="0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:</a:t>
            </a:r>
            <a:endParaRPr lang="vi-VN" sz="1800" b="1" dirty="0">
              <a:solidFill>
                <a:srgbClr val="4F81BD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106C4A-9115-FA05-1D87-966FC72F5A67}"/>
              </a:ext>
            </a:extLst>
          </p:cNvPr>
          <p:cNvSpPr txBox="1"/>
          <p:nvPr/>
        </p:nvSpPr>
        <p:spPr>
          <a:xfrm>
            <a:off x="228600" y="2112424"/>
            <a:ext cx="6098720" cy="8306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r>
              <a:rPr lang="en-GB" sz="1800" b="1" i="1" dirty="0" err="1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Lưu</a:t>
            </a:r>
            <a:r>
              <a:rPr lang="en-GB" sz="1800" b="1" i="1" dirty="0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GB" sz="1800" b="1" i="1" dirty="0" err="1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dạng</a:t>
            </a:r>
            <a:r>
              <a:rPr lang="en-GB" sz="1800" b="1" i="1" dirty="0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GB" sz="1800" b="1" i="1" dirty="0" err="1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npy</a:t>
            </a:r>
            <a:r>
              <a:rPr lang="en-GB" sz="1800" b="1" i="1" dirty="0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</a:p>
          <a:p>
            <a:pPr marL="0" marR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r>
              <a:rPr lang="en-GB" sz="1800" b="1" i="1" dirty="0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( </a:t>
            </a:r>
            <a:r>
              <a:rPr lang="en-GB" sz="1800" b="1" i="1" dirty="0" err="1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để</a:t>
            </a:r>
            <a:r>
              <a:rPr lang="en-GB" sz="1800" b="1" i="1" dirty="0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GB" sz="1800" b="1" i="1" dirty="0" err="1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giữu</a:t>
            </a:r>
            <a:r>
              <a:rPr lang="en-GB" sz="1800" b="1" i="1" dirty="0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GB" sz="1800" b="1" i="1" dirty="0" err="1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nguyên</a:t>
            </a:r>
            <a:r>
              <a:rPr lang="en-GB" sz="1800" b="1" i="1" dirty="0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GB" sz="1800" b="1" i="1" dirty="0" err="1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thuộc</a:t>
            </a:r>
            <a:r>
              <a:rPr lang="en-GB" sz="1800" b="1" i="1" dirty="0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GB" sz="1800" b="1" i="1" dirty="0" err="1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tính</a:t>
            </a:r>
            <a:r>
              <a:rPr lang="en-GB" sz="1800" b="1" i="1" dirty="0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GB" sz="1800" b="1" i="1" dirty="0" err="1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trong</a:t>
            </a:r>
            <a:r>
              <a:rPr lang="en-GB" sz="1800" b="1" i="1" dirty="0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list)</a:t>
            </a:r>
            <a:endParaRPr lang="vi-VN" sz="1800" b="1" i="1" dirty="0">
              <a:solidFill>
                <a:srgbClr val="4F81BD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C225881-92BF-3BFA-DFF7-C7768AD403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7350" y="1638870"/>
            <a:ext cx="6115050" cy="1318260"/>
          </a:xfrm>
          <a:prstGeom prst="rect">
            <a:avLst/>
          </a:prstGeom>
        </p:spPr>
      </p:pic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C2C7231-6D91-D3F5-1BF1-508418EC3D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9825" y="3048000"/>
            <a:ext cx="6115050" cy="3486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388603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ounded Rectangle 1">
            <a:extLst>
              <a:ext uri="{FF2B5EF4-FFF2-40B4-BE49-F238E27FC236}">
                <a16:creationId xmlns:a16="http://schemas.microsoft.com/office/drawing/2014/main" id="{031C7F85-ADEE-429E-AB19-B2A9D94B578E}"/>
              </a:ext>
            </a:extLst>
          </p:cNvPr>
          <p:cNvSpPr>
            <a:spLocks noChangeAspect="1"/>
          </p:cNvSpPr>
          <p:nvPr>
            <p:custDataLst>
              <p:tags r:id="rId1"/>
            </p:custDataLst>
          </p:nvPr>
        </p:nvSpPr>
        <p:spPr>
          <a:xfrm>
            <a:off x="6496799" y="4217373"/>
            <a:ext cx="597192" cy="540000"/>
          </a:xfrm>
          <a:custGeom>
            <a:avLst/>
            <a:gdLst>
              <a:gd name="connsiteX0" fmla="*/ 2848679 w 3986472"/>
              <a:gd name="connsiteY0" fmla="*/ 0 h 3604689"/>
              <a:gd name="connsiteX1" fmla="*/ 3971074 w 3986472"/>
              <a:gd name="connsiteY1" fmla="*/ 0 h 3604689"/>
              <a:gd name="connsiteX2" fmla="*/ 2561353 w 3986472"/>
              <a:gd name="connsiteY2" fmla="*/ 1342303 h 3604689"/>
              <a:gd name="connsiteX3" fmla="*/ 3986472 w 3986472"/>
              <a:gd name="connsiteY3" fmla="*/ 1342303 h 3604689"/>
              <a:gd name="connsiteX4" fmla="*/ 3372472 w 3986472"/>
              <a:gd name="connsiteY4" fmla="*/ 1943009 h 3604689"/>
              <a:gd name="connsiteX5" fmla="*/ 3652526 w 3986472"/>
              <a:gd name="connsiteY5" fmla="*/ 2541537 h 3604689"/>
              <a:gd name="connsiteX6" fmla="*/ 2667555 w 3986472"/>
              <a:gd name="connsiteY6" fmla="*/ 3603007 h 3604689"/>
              <a:gd name="connsiteX7" fmla="*/ 1617559 w 3986472"/>
              <a:gd name="connsiteY7" fmla="*/ 3571118 h 3604689"/>
              <a:gd name="connsiteX8" fmla="*/ 2628063 w 3986472"/>
              <a:gd name="connsiteY8" fmla="*/ 2560614 h 3604689"/>
              <a:gd name="connsiteX9" fmla="*/ 1908216 w 3986472"/>
              <a:gd name="connsiteY9" fmla="*/ 2538753 h 3604689"/>
              <a:gd name="connsiteX10" fmla="*/ 2569809 w 3986472"/>
              <a:gd name="connsiteY10" fmla="*/ 1877159 h 3604689"/>
              <a:gd name="connsiteX11" fmla="*/ 1999634 w 3986472"/>
              <a:gd name="connsiteY11" fmla="*/ 1877159 h 3604689"/>
              <a:gd name="connsiteX12" fmla="*/ 185337 w 3986472"/>
              <a:gd name="connsiteY12" fmla="*/ 3604689 h 3604689"/>
              <a:gd name="connsiteX13" fmla="*/ 185337 w 3986472"/>
              <a:gd name="connsiteY13" fmla="*/ 302954 h 3604689"/>
              <a:gd name="connsiteX14" fmla="*/ 116958 w 3986472"/>
              <a:gd name="connsiteY14" fmla="*/ 302954 h 3604689"/>
              <a:gd name="connsiteX15" fmla="*/ 0 w 3986472"/>
              <a:gd name="connsiteY15" fmla="*/ 185996 h 3604689"/>
              <a:gd name="connsiteX16" fmla="*/ 0 w 3986472"/>
              <a:gd name="connsiteY16" fmla="*/ 131880 h 3604689"/>
              <a:gd name="connsiteX17" fmla="*/ 116958 w 3986472"/>
              <a:gd name="connsiteY17" fmla="*/ 14922 h 3604689"/>
              <a:gd name="connsiteX18" fmla="*/ 1076491 w 3986472"/>
              <a:gd name="connsiteY18" fmla="*/ 14922 h 3604689"/>
              <a:gd name="connsiteX19" fmla="*/ 1193449 w 3986472"/>
              <a:gd name="connsiteY19" fmla="*/ 131880 h 3604689"/>
              <a:gd name="connsiteX20" fmla="*/ 1193449 w 3986472"/>
              <a:gd name="connsiteY20" fmla="*/ 185996 h 3604689"/>
              <a:gd name="connsiteX21" fmla="*/ 1076491 w 3986472"/>
              <a:gd name="connsiteY21" fmla="*/ 302954 h 3604689"/>
              <a:gd name="connsiteX22" fmla="*/ 1028167 w 3986472"/>
              <a:gd name="connsiteY22" fmla="*/ 302954 h 3604689"/>
              <a:gd name="connsiteX23" fmla="*/ 1028167 w 3986472"/>
              <a:gd name="connsiteY23" fmla="*/ 1733448 h 3604689"/>
              <a:gd name="connsiteX24" fmla="*/ 2848679 w 3986472"/>
              <a:gd name="connsiteY24" fmla="*/ 0 h 3604689"/>
              <a:gd name="connsiteX25" fmla="*/ 2848679 w 3986472"/>
              <a:gd name="connsiteY25" fmla="*/ 0 h 3604689"/>
              <a:gd name="connsiteX26" fmla="*/ 2848679 w 3986472"/>
              <a:gd name="connsiteY26" fmla="*/ 0 h 3604689"/>
              <a:gd name="connsiteX27" fmla="*/ 2848679 w 3986472"/>
              <a:gd name="connsiteY27" fmla="*/ 0 h 3604689"/>
              <a:gd name="connsiteX28" fmla="*/ 2848679 w 3986472"/>
              <a:gd name="connsiteY28" fmla="*/ 0 h 3604689"/>
              <a:gd name="connsiteX29" fmla="*/ 2848679 w 3986472"/>
              <a:gd name="connsiteY29" fmla="*/ 0 h 3604689"/>
              <a:gd name="connsiteX30" fmla="*/ 2848679 w 3986472"/>
              <a:gd name="connsiteY30" fmla="*/ 0 h 3604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986472" h="3604689">
                <a:moveTo>
                  <a:pt x="2848679" y="0"/>
                </a:moveTo>
                <a:lnTo>
                  <a:pt x="3971074" y="0"/>
                </a:lnTo>
                <a:lnTo>
                  <a:pt x="2561353" y="1342303"/>
                </a:lnTo>
                <a:lnTo>
                  <a:pt x="3986472" y="1342303"/>
                </a:lnTo>
                <a:lnTo>
                  <a:pt x="3372472" y="1943009"/>
                </a:lnTo>
                <a:cubicBezTo>
                  <a:pt x="3620560" y="2058727"/>
                  <a:pt x="3779978" y="2367682"/>
                  <a:pt x="3652526" y="2541537"/>
                </a:cubicBezTo>
                <a:lnTo>
                  <a:pt x="2667555" y="3603007"/>
                </a:lnTo>
                <a:lnTo>
                  <a:pt x="1617559" y="3571118"/>
                </a:lnTo>
                <a:lnTo>
                  <a:pt x="2628063" y="2560614"/>
                </a:lnTo>
                <a:lnTo>
                  <a:pt x="1908216" y="2538753"/>
                </a:lnTo>
                <a:lnTo>
                  <a:pt x="2569809" y="1877159"/>
                </a:lnTo>
                <a:lnTo>
                  <a:pt x="1999634" y="1877159"/>
                </a:lnTo>
                <a:lnTo>
                  <a:pt x="185337" y="3604689"/>
                </a:lnTo>
                <a:lnTo>
                  <a:pt x="185337" y="302954"/>
                </a:lnTo>
                <a:lnTo>
                  <a:pt x="116958" y="302954"/>
                </a:lnTo>
                <a:cubicBezTo>
                  <a:pt x="52364" y="302954"/>
                  <a:pt x="0" y="250590"/>
                  <a:pt x="0" y="185996"/>
                </a:cubicBezTo>
                <a:lnTo>
                  <a:pt x="0" y="131880"/>
                </a:lnTo>
                <a:cubicBezTo>
                  <a:pt x="0" y="67286"/>
                  <a:pt x="52364" y="14922"/>
                  <a:pt x="116958" y="14922"/>
                </a:cubicBezTo>
                <a:lnTo>
                  <a:pt x="1076491" y="14922"/>
                </a:lnTo>
                <a:cubicBezTo>
                  <a:pt x="1141085" y="14922"/>
                  <a:pt x="1193449" y="67286"/>
                  <a:pt x="1193449" y="131880"/>
                </a:cubicBezTo>
                <a:lnTo>
                  <a:pt x="1193449" y="185996"/>
                </a:lnTo>
                <a:cubicBezTo>
                  <a:pt x="1193449" y="250590"/>
                  <a:pt x="1141085" y="302954"/>
                  <a:pt x="1076491" y="302954"/>
                </a:cubicBezTo>
                <a:lnTo>
                  <a:pt x="1028167" y="302954"/>
                </a:lnTo>
                <a:lnTo>
                  <a:pt x="1028167" y="1733448"/>
                </a:lnTo>
                <a:lnTo>
                  <a:pt x="2848679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marR="0" indent="0" algn="l" defTabSz="91428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Arial" pitchFamily="34" charset="0"/>
                <a:ea typeface="Arial Unicode MS"/>
                <a:cs typeface="Arial" pitchFamily="34" charset="0"/>
                <a:sym typeface="Wingdings"/>
              </a:defRPr>
            </a:lvl1pPr>
            <a:lvl2pPr marL="457144" marR="0" indent="0" algn="l" defTabSz="91428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Arial" pitchFamily="34" charset="0"/>
                <a:ea typeface="Arial Unicode MS"/>
                <a:cs typeface="Arial" pitchFamily="34" charset="0"/>
                <a:sym typeface="Wingdings"/>
              </a:defRPr>
            </a:lvl2pPr>
            <a:lvl3pPr marL="914286" marR="0" indent="0" algn="l" defTabSz="91428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Arial" pitchFamily="34" charset="0"/>
                <a:ea typeface="Arial Unicode MS"/>
                <a:cs typeface="Arial" pitchFamily="34" charset="0"/>
                <a:sym typeface="Wingdings"/>
              </a:defRPr>
            </a:lvl3pPr>
            <a:lvl4pPr marL="1371429" marR="0" indent="0" algn="l" defTabSz="91428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Arial" pitchFamily="34" charset="0"/>
                <a:ea typeface="Arial Unicode MS"/>
                <a:cs typeface="Arial" pitchFamily="34" charset="0"/>
                <a:sym typeface="Wingdings"/>
              </a:defRPr>
            </a:lvl4pPr>
            <a:lvl5pPr marL="1828571" marR="0" indent="0" algn="l" defTabSz="91428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Arial" pitchFamily="34" charset="0"/>
                <a:ea typeface="Arial Unicode MS"/>
                <a:cs typeface="Arial" pitchFamily="34" charset="0"/>
                <a:sym typeface="Wingdings"/>
              </a:defRPr>
            </a:lvl5pPr>
            <a:lvl6pPr marL="2285715" marR="0" indent="0" algn="l" defTabSz="91428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Arial" pitchFamily="34" charset="0"/>
                <a:ea typeface="Arial Unicode MS"/>
                <a:cs typeface="Arial" pitchFamily="34" charset="0"/>
                <a:sym typeface="Wingdings"/>
              </a:defRPr>
            </a:lvl6pPr>
            <a:lvl7pPr marL="2742857" marR="0" indent="0" algn="l" defTabSz="91428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Arial" pitchFamily="34" charset="0"/>
                <a:ea typeface="Arial Unicode MS"/>
                <a:cs typeface="Arial" pitchFamily="34" charset="0"/>
                <a:sym typeface="Wingdings"/>
              </a:defRPr>
            </a:lvl7pPr>
            <a:lvl8pPr marL="3200000" marR="0" indent="0" algn="l" defTabSz="91428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Arial" pitchFamily="34" charset="0"/>
                <a:ea typeface="Arial Unicode MS"/>
                <a:cs typeface="Arial" pitchFamily="34" charset="0"/>
                <a:sym typeface="Wingdings"/>
              </a:defRPr>
            </a:lvl8pPr>
            <a:lvl9pPr marL="3657144" marR="0" indent="0" algn="l" defTabSz="91428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Arial" pitchFamily="34" charset="0"/>
                <a:ea typeface="Arial Unicode MS"/>
                <a:cs typeface="Arial" pitchFamily="34" charset="0"/>
                <a:sym typeface="Wingdings"/>
              </a:defRPr>
            </a:lvl9pPr>
          </a:lstStyle>
          <a:p>
            <a:pPr algn="ctr"/>
            <a:endParaRPr lang="ko-KR" altLang="en-US" sz="2701" dirty="0">
              <a:solidFill>
                <a:schemeClr val="tx1"/>
              </a:solidFill>
              <a:ea typeface="+mj-ea"/>
            </a:endParaRPr>
          </a:p>
        </p:txBody>
      </p:sp>
      <p:sp>
        <p:nvSpPr>
          <p:cNvPr id="35" name="Freeform 43">
            <a:extLst>
              <a:ext uri="{FF2B5EF4-FFF2-40B4-BE49-F238E27FC236}">
                <a16:creationId xmlns:a16="http://schemas.microsoft.com/office/drawing/2014/main" id="{37ABF823-BDF6-4402-B1E6-AFDD0B039D2E}"/>
              </a:ext>
            </a:extLst>
          </p:cNvPr>
          <p:cNvSpPr>
            <a:spLocks noChangeAspect="1"/>
          </p:cNvSpPr>
          <p:nvPr>
            <p:custDataLst>
              <p:tags r:id="rId2"/>
            </p:custDataLst>
          </p:nvPr>
        </p:nvSpPr>
        <p:spPr>
          <a:xfrm>
            <a:off x="6526801" y="3078739"/>
            <a:ext cx="537191" cy="612000"/>
          </a:xfrm>
          <a:custGeom>
            <a:avLst/>
            <a:gdLst/>
            <a:ahLst/>
            <a:cxnLst/>
            <a:rect l="l" t="t" r="r" b="b"/>
            <a:pathLst>
              <a:path w="3456727" h="3938119">
                <a:moveTo>
                  <a:pt x="1728364" y="1961325"/>
                </a:moveTo>
                <a:cubicBezTo>
                  <a:pt x="1726089" y="2407152"/>
                  <a:pt x="1737463" y="2812034"/>
                  <a:pt x="1735188" y="3257861"/>
                </a:cubicBezTo>
                <a:cubicBezTo>
                  <a:pt x="2394830" y="3057694"/>
                  <a:pt x="2610919" y="2352560"/>
                  <a:pt x="2765594" y="1981796"/>
                </a:cubicBezTo>
                <a:close/>
                <a:moveTo>
                  <a:pt x="1728362" y="682044"/>
                </a:moveTo>
                <a:cubicBezTo>
                  <a:pt x="1355324" y="868563"/>
                  <a:pt x="1166530" y="952725"/>
                  <a:pt x="609247" y="1002767"/>
                </a:cubicBezTo>
                <a:cubicBezTo>
                  <a:pt x="606972" y="1330312"/>
                  <a:pt x="631992" y="1623739"/>
                  <a:pt x="704780" y="1964933"/>
                </a:cubicBezTo>
                <a:lnTo>
                  <a:pt x="1728363" y="1971757"/>
                </a:lnTo>
                <a:cubicBezTo>
                  <a:pt x="1728363" y="1541853"/>
                  <a:pt x="1728362" y="1111948"/>
                  <a:pt x="1728362" y="682044"/>
                </a:cubicBezTo>
                <a:close/>
                <a:moveTo>
                  <a:pt x="1723409" y="487996"/>
                </a:moveTo>
                <a:cubicBezTo>
                  <a:pt x="1725062" y="488690"/>
                  <a:pt x="1726712" y="489384"/>
                  <a:pt x="1728363" y="490064"/>
                </a:cubicBezTo>
                <a:cubicBezTo>
                  <a:pt x="1730015" y="489384"/>
                  <a:pt x="1731666" y="488690"/>
                  <a:pt x="1733319" y="487996"/>
                </a:cubicBezTo>
                <a:lnTo>
                  <a:pt x="1733319" y="492131"/>
                </a:lnTo>
                <a:cubicBezTo>
                  <a:pt x="2179467" y="679460"/>
                  <a:pt x="2405896" y="769409"/>
                  <a:pt x="2817789" y="813808"/>
                </a:cubicBezTo>
                <a:cubicBezTo>
                  <a:pt x="2971516" y="823489"/>
                  <a:pt x="3036247" y="875307"/>
                  <a:pt x="3033236" y="1061333"/>
                </a:cubicBezTo>
                <a:cubicBezTo>
                  <a:pt x="3015439" y="2441328"/>
                  <a:pt x="2363638" y="3359629"/>
                  <a:pt x="1733319" y="3448048"/>
                </a:cubicBezTo>
                <a:lnTo>
                  <a:pt x="1733319" y="3450123"/>
                </a:lnTo>
                <a:lnTo>
                  <a:pt x="1728363" y="3449086"/>
                </a:lnTo>
                <a:lnTo>
                  <a:pt x="1723409" y="3450123"/>
                </a:lnTo>
                <a:lnTo>
                  <a:pt x="1723409" y="3448048"/>
                </a:lnTo>
                <a:cubicBezTo>
                  <a:pt x="1093089" y="3359629"/>
                  <a:pt x="441289" y="2441328"/>
                  <a:pt x="423491" y="1061333"/>
                </a:cubicBezTo>
                <a:cubicBezTo>
                  <a:pt x="420479" y="875307"/>
                  <a:pt x="485211" y="823489"/>
                  <a:pt x="638937" y="813808"/>
                </a:cubicBezTo>
                <a:cubicBezTo>
                  <a:pt x="1050832" y="769409"/>
                  <a:pt x="1277261" y="679460"/>
                  <a:pt x="1723409" y="492131"/>
                </a:cubicBezTo>
                <a:close/>
                <a:moveTo>
                  <a:pt x="1722802" y="306889"/>
                </a:moveTo>
                <a:lnTo>
                  <a:pt x="1722802" y="311530"/>
                </a:lnTo>
                <a:cubicBezTo>
                  <a:pt x="1222099" y="521767"/>
                  <a:pt x="967982" y="622713"/>
                  <a:pt x="505720" y="672542"/>
                </a:cubicBezTo>
                <a:cubicBezTo>
                  <a:pt x="333196" y="683408"/>
                  <a:pt x="260550" y="741561"/>
                  <a:pt x="263929" y="950334"/>
                </a:cubicBezTo>
                <a:cubicBezTo>
                  <a:pt x="283902" y="2499079"/>
                  <a:pt x="1015407" y="3529669"/>
                  <a:pt x="1722802" y="3628902"/>
                </a:cubicBezTo>
                <a:lnTo>
                  <a:pt x="1722802" y="3631230"/>
                </a:lnTo>
                <a:lnTo>
                  <a:pt x="1728365" y="3630065"/>
                </a:lnTo>
                <a:lnTo>
                  <a:pt x="1733925" y="3631230"/>
                </a:lnTo>
                <a:lnTo>
                  <a:pt x="1733925" y="3628902"/>
                </a:lnTo>
                <a:cubicBezTo>
                  <a:pt x="2441322" y="3529669"/>
                  <a:pt x="3172826" y="2499079"/>
                  <a:pt x="3192800" y="950334"/>
                </a:cubicBezTo>
                <a:cubicBezTo>
                  <a:pt x="3196179" y="741561"/>
                  <a:pt x="3123532" y="683408"/>
                  <a:pt x="2951007" y="672542"/>
                </a:cubicBezTo>
                <a:cubicBezTo>
                  <a:pt x="2488747" y="622713"/>
                  <a:pt x="2234630" y="521767"/>
                  <a:pt x="1733925" y="311530"/>
                </a:cubicBezTo>
                <a:lnTo>
                  <a:pt x="1733925" y="306889"/>
                </a:lnTo>
                <a:cubicBezTo>
                  <a:pt x="1732071" y="307669"/>
                  <a:pt x="1730218" y="308445"/>
                  <a:pt x="1728365" y="309209"/>
                </a:cubicBezTo>
                <a:cubicBezTo>
                  <a:pt x="1726510" y="308445"/>
                  <a:pt x="1724659" y="307669"/>
                  <a:pt x="1722802" y="306889"/>
                </a:cubicBezTo>
                <a:close/>
                <a:moveTo>
                  <a:pt x="1721800" y="0"/>
                </a:moveTo>
                <a:cubicBezTo>
                  <a:pt x="1723991" y="923"/>
                  <a:pt x="1726176" y="1844"/>
                  <a:pt x="1728363" y="2749"/>
                </a:cubicBezTo>
                <a:cubicBezTo>
                  <a:pt x="1730551" y="1844"/>
                  <a:pt x="1732737" y="923"/>
                  <a:pt x="1734926" y="0"/>
                </a:cubicBezTo>
                <a:lnTo>
                  <a:pt x="1734926" y="5497"/>
                </a:lnTo>
                <a:cubicBezTo>
                  <a:pt x="2325825" y="254550"/>
                  <a:pt x="2625718" y="374136"/>
                  <a:pt x="3171248" y="433164"/>
                </a:cubicBezTo>
                <a:cubicBezTo>
                  <a:pt x="3374850" y="446035"/>
                  <a:pt x="3460584" y="514926"/>
                  <a:pt x="3456595" y="762245"/>
                </a:cubicBezTo>
                <a:cubicBezTo>
                  <a:pt x="3433024" y="2596936"/>
                  <a:pt x="2569749" y="3817807"/>
                  <a:pt x="1734926" y="3935360"/>
                </a:cubicBezTo>
                <a:lnTo>
                  <a:pt x="1734926" y="3938119"/>
                </a:lnTo>
                <a:lnTo>
                  <a:pt x="1728363" y="3936740"/>
                </a:lnTo>
                <a:lnTo>
                  <a:pt x="1721800" y="3938119"/>
                </a:lnTo>
                <a:lnTo>
                  <a:pt x="1721800" y="3935360"/>
                </a:lnTo>
                <a:cubicBezTo>
                  <a:pt x="886977" y="3817807"/>
                  <a:pt x="23703" y="2596936"/>
                  <a:pt x="132" y="762245"/>
                </a:cubicBezTo>
                <a:cubicBezTo>
                  <a:pt x="-3858" y="514926"/>
                  <a:pt x="81876" y="446035"/>
                  <a:pt x="285478" y="433164"/>
                </a:cubicBezTo>
                <a:cubicBezTo>
                  <a:pt x="831010" y="374136"/>
                  <a:pt x="1130903" y="254550"/>
                  <a:pt x="1721800" y="54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marR="0" indent="0" algn="l" defTabSz="91428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Arial" pitchFamily="34" charset="0"/>
                <a:ea typeface="Arial Unicode MS"/>
                <a:cs typeface="Arial" pitchFamily="34" charset="0"/>
                <a:sym typeface="Wingdings"/>
              </a:defRPr>
            </a:lvl1pPr>
            <a:lvl2pPr marL="457144" marR="0" indent="0" algn="l" defTabSz="91428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Arial" pitchFamily="34" charset="0"/>
                <a:ea typeface="Arial Unicode MS"/>
                <a:cs typeface="Arial" pitchFamily="34" charset="0"/>
                <a:sym typeface="Wingdings"/>
              </a:defRPr>
            </a:lvl2pPr>
            <a:lvl3pPr marL="914286" marR="0" indent="0" algn="l" defTabSz="91428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Arial" pitchFamily="34" charset="0"/>
                <a:ea typeface="Arial Unicode MS"/>
                <a:cs typeface="Arial" pitchFamily="34" charset="0"/>
                <a:sym typeface="Wingdings"/>
              </a:defRPr>
            </a:lvl3pPr>
            <a:lvl4pPr marL="1371429" marR="0" indent="0" algn="l" defTabSz="91428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Arial" pitchFamily="34" charset="0"/>
                <a:ea typeface="Arial Unicode MS"/>
                <a:cs typeface="Arial" pitchFamily="34" charset="0"/>
                <a:sym typeface="Wingdings"/>
              </a:defRPr>
            </a:lvl4pPr>
            <a:lvl5pPr marL="1828571" marR="0" indent="0" algn="l" defTabSz="91428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Arial" pitchFamily="34" charset="0"/>
                <a:ea typeface="Arial Unicode MS"/>
                <a:cs typeface="Arial" pitchFamily="34" charset="0"/>
                <a:sym typeface="Wingdings"/>
              </a:defRPr>
            </a:lvl5pPr>
            <a:lvl6pPr marL="2285715" marR="0" indent="0" algn="l" defTabSz="91428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Arial" pitchFamily="34" charset="0"/>
                <a:ea typeface="Arial Unicode MS"/>
                <a:cs typeface="Arial" pitchFamily="34" charset="0"/>
                <a:sym typeface="Wingdings"/>
              </a:defRPr>
            </a:lvl6pPr>
            <a:lvl7pPr marL="2742857" marR="0" indent="0" algn="l" defTabSz="91428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Arial" pitchFamily="34" charset="0"/>
                <a:ea typeface="Arial Unicode MS"/>
                <a:cs typeface="Arial" pitchFamily="34" charset="0"/>
                <a:sym typeface="Wingdings"/>
              </a:defRPr>
            </a:lvl7pPr>
            <a:lvl8pPr marL="3200000" marR="0" indent="0" algn="l" defTabSz="91428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Arial" pitchFamily="34" charset="0"/>
                <a:ea typeface="Arial Unicode MS"/>
                <a:cs typeface="Arial" pitchFamily="34" charset="0"/>
                <a:sym typeface="Wingdings"/>
              </a:defRPr>
            </a:lvl8pPr>
            <a:lvl9pPr marL="3657144" marR="0" indent="0" algn="l" defTabSz="91428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Arial" pitchFamily="34" charset="0"/>
                <a:ea typeface="Arial Unicode MS"/>
                <a:cs typeface="Arial" pitchFamily="34" charset="0"/>
                <a:sym typeface="Wingdings"/>
              </a:defRPr>
            </a:lvl9pPr>
          </a:lstStyle>
          <a:p>
            <a:pPr algn="ctr"/>
            <a:endParaRPr lang="ko-KR" altLang="en-US" sz="2701" dirty="0">
              <a:solidFill>
                <a:schemeClr val="tx1"/>
              </a:solidFill>
              <a:ea typeface="+mj-ea"/>
            </a:endParaRPr>
          </a:p>
        </p:txBody>
      </p:sp>
      <p:sp>
        <p:nvSpPr>
          <p:cNvPr id="36" name="Rounded Rectangle 1">
            <a:extLst>
              <a:ext uri="{FF2B5EF4-FFF2-40B4-BE49-F238E27FC236}">
                <a16:creationId xmlns:a16="http://schemas.microsoft.com/office/drawing/2014/main" id="{F7297B30-F236-4813-8846-93A0527256CA}"/>
              </a:ext>
            </a:extLst>
          </p:cNvPr>
          <p:cNvSpPr>
            <a:spLocks noChangeAspect="1"/>
          </p:cNvSpPr>
          <p:nvPr>
            <p:custDataLst>
              <p:tags r:id="rId3"/>
            </p:custDataLst>
          </p:nvPr>
        </p:nvSpPr>
        <p:spPr>
          <a:xfrm rot="2648398">
            <a:off x="6668712" y="1958106"/>
            <a:ext cx="253371" cy="648000"/>
          </a:xfrm>
          <a:custGeom>
            <a:avLst/>
            <a:gdLst/>
            <a:ahLst/>
            <a:cxnLst/>
            <a:rect l="l" t="t" r="r" b="b"/>
            <a:pathLst>
              <a:path w="1862952" h="4764557">
                <a:moveTo>
                  <a:pt x="289679" y="2004751"/>
                </a:moveTo>
                <a:cubicBezTo>
                  <a:pt x="458860" y="1838972"/>
                  <a:pt x="691283" y="1737733"/>
                  <a:pt x="946849" y="1740329"/>
                </a:cubicBezTo>
                <a:cubicBezTo>
                  <a:pt x="982916" y="1740695"/>
                  <a:pt x="1018481" y="1743119"/>
                  <a:pt x="1053366" y="1748014"/>
                </a:cubicBezTo>
                <a:cubicBezTo>
                  <a:pt x="1317748" y="1888655"/>
                  <a:pt x="1203170" y="2165630"/>
                  <a:pt x="978473" y="2204473"/>
                </a:cubicBezTo>
                <a:cubicBezTo>
                  <a:pt x="966642" y="2201190"/>
                  <a:pt x="954470" y="2200566"/>
                  <a:pt x="942176" y="2200441"/>
                </a:cubicBezTo>
                <a:cubicBezTo>
                  <a:pt x="697403" y="2197955"/>
                  <a:pt x="496962" y="2394367"/>
                  <a:pt x="494475" y="2639137"/>
                </a:cubicBezTo>
                <a:lnTo>
                  <a:pt x="482110" y="3856696"/>
                </a:lnTo>
                <a:cubicBezTo>
                  <a:pt x="479624" y="4101467"/>
                  <a:pt x="676035" y="4301910"/>
                  <a:pt x="920807" y="4304396"/>
                </a:cubicBezTo>
                <a:cubicBezTo>
                  <a:pt x="1043193" y="4305639"/>
                  <a:pt x="1154496" y="4257158"/>
                  <a:pt x="1235513" y="4177768"/>
                </a:cubicBezTo>
                <a:cubicBezTo>
                  <a:pt x="1316531" y="4098380"/>
                  <a:pt x="1367262" y="3988084"/>
                  <a:pt x="1368506" y="3865699"/>
                </a:cubicBezTo>
                <a:lnTo>
                  <a:pt x="1375662" y="3161156"/>
                </a:lnTo>
                <a:cubicBezTo>
                  <a:pt x="1504082" y="3167548"/>
                  <a:pt x="1792622" y="2981572"/>
                  <a:pt x="1861834" y="2783546"/>
                </a:cubicBezTo>
                <a:lnTo>
                  <a:pt x="1851019" y="3848423"/>
                </a:lnTo>
                <a:cubicBezTo>
                  <a:pt x="1848423" y="4103989"/>
                  <a:pt x="1742485" y="4334308"/>
                  <a:pt x="1573304" y="4500088"/>
                </a:cubicBezTo>
                <a:cubicBezTo>
                  <a:pt x="1404123" y="4665866"/>
                  <a:pt x="1171700" y="4767105"/>
                  <a:pt x="916134" y="4764509"/>
                </a:cubicBezTo>
                <a:cubicBezTo>
                  <a:pt x="405002" y="4759318"/>
                  <a:pt x="-5143" y="4340756"/>
                  <a:pt x="48" y="3829624"/>
                </a:cubicBezTo>
                <a:lnTo>
                  <a:pt x="11964" y="2656415"/>
                </a:lnTo>
                <a:cubicBezTo>
                  <a:pt x="14559" y="2400849"/>
                  <a:pt x="120498" y="2170529"/>
                  <a:pt x="289679" y="2004751"/>
                </a:cubicBezTo>
                <a:close/>
                <a:moveTo>
                  <a:pt x="282968" y="271082"/>
                </a:moveTo>
                <a:cubicBezTo>
                  <a:pt x="450457" y="103594"/>
                  <a:pt x="681840" y="0"/>
                  <a:pt x="937419" y="0"/>
                </a:cubicBezTo>
                <a:cubicBezTo>
                  <a:pt x="1448577" y="0"/>
                  <a:pt x="1862952" y="414375"/>
                  <a:pt x="1862952" y="925533"/>
                </a:cubicBezTo>
                <a:lnTo>
                  <a:pt x="1862952" y="2098803"/>
                </a:lnTo>
                <a:cubicBezTo>
                  <a:pt x="1862952" y="2609961"/>
                  <a:pt x="1448577" y="3024336"/>
                  <a:pt x="937419" y="3024336"/>
                </a:cubicBezTo>
                <a:cubicBezTo>
                  <a:pt x="901350" y="3024336"/>
                  <a:pt x="865762" y="3022273"/>
                  <a:pt x="830829" y="3017733"/>
                </a:cubicBezTo>
                <a:cubicBezTo>
                  <a:pt x="565032" y="2879784"/>
                  <a:pt x="676792" y="2601660"/>
                  <a:pt x="901083" y="2560538"/>
                </a:cubicBezTo>
                <a:cubicBezTo>
                  <a:pt x="912947" y="2563700"/>
                  <a:pt x="925124" y="2564200"/>
                  <a:pt x="937419" y="2564200"/>
                </a:cubicBezTo>
                <a:cubicBezTo>
                  <a:pt x="1182204" y="2564200"/>
                  <a:pt x="1380640" y="2365763"/>
                  <a:pt x="1380641" y="2120980"/>
                </a:cubicBezTo>
                <a:lnTo>
                  <a:pt x="1380640" y="903358"/>
                </a:lnTo>
                <a:cubicBezTo>
                  <a:pt x="1380640" y="658574"/>
                  <a:pt x="1182204" y="460137"/>
                  <a:pt x="937419" y="460137"/>
                </a:cubicBezTo>
                <a:cubicBezTo>
                  <a:pt x="815027" y="460137"/>
                  <a:pt x="704222" y="509746"/>
                  <a:pt x="624015" y="589954"/>
                </a:cubicBezTo>
                <a:cubicBezTo>
                  <a:pt x="543808" y="670161"/>
                  <a:pt x="494199" y="780966"/>
                  <a:pt x="494199" y="903358"/>
                </a:cubicBezTo>
                <a:lnTo>
                  <a:pt x="494198" y="1607937"/>
                </a:lnTo>
                <a:cubicBezTo>
                  <a:pt x="365720" y="1602850"/>
                  <a:pt x="79084" y="1791747"/>
                  <a:pt x="11886" y="1990465"/>
                </a:cubicBezTo>
                <a:lnTo>
                  <a:pt x="11886" y="925533"/>
                </a:lnTo>
                <a:cubicBezTo>
                  <a:pt x="11886" y="669954"/>
                  <a:pt x="115480" y="438571"/>
                  <a:pt x="282968" y="27108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marR="0" indent="0" algn="l" defTabSz="91428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Arial" pitchFamily="34" charset="0"/>
                <a:ea typeface="Arial Unicode MS"/>
                <a:cs typeface="Arial" pitchFamily="34" charset="0"/>
                <a:sym typeface="Wingdings"/>
              </a:defRPr>
            </a:lvl1pPr>
            <a:lvl2pPr marL="457144" marR="0" indent="0" algn="l" defTabSz="91428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Arial" pitchFamily="34" charset="0"/>
                <a:ea typeface="Arial Unicode MS"/>
                <a:cs typeface="Arial" pitchFamily="34" charset="0"/>
                <a:sym typeface="Wingdings"/>
              </a:defRPr>
            </a:lvl2pPr>
            <a:lvl3pPr marL="914286" marR="0" indent="0" algn="l" defTabSz="91428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Arial" pitchFamily="34" charset="0"/>
                <a:ea typeface="Arial Unicode MS"/>
                <a:cs typeface="Arial" pitchFamily="34" charset="0"/>
                <a:sym typeface="Wingdings"/>
              </a:defRPr>
            </a:lvl3pPr>
            <a:lvl4pPr marL="1371429" marR="0" indent="0" algn="l" defTabSz="91428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Arial" pitchFamily="34" charset="0"/>
                <a:ea typeface="Arial Unicode MS"/>
                <a:cs typeface="Arial" pitchFamily="34" charset="0"/>
                <a:sym typeface="Wingdings"/>
              </a:defRPr>
            </a:lvl4pPr>
            <a:lvl5pPr marL="1828571" marR="0" indent="0" algn="l" defTabSz="91428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Arial" pitchFamily="34" charset="0"/>
                <a:ea typeface="Arial Unicode MS"/>
                <a:cs typeface="Arial" pitchFamily="34" charset="0"/>
                <a:sym typeface="Wingdings"/>
              </a:defRPr>
            </a:lvl5pPr>
            <a:lvl6pPr marL="2285715" marR="0" indent="0" algn="l" defTabSz="91428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Arial" pitchFamily="34" charset="0"/>
                <a:ea typeface="Arial Unicode MS"/>
                <a:cs typeface="Arial" pitchFamily="34" charset="0"/>
                <a:sym typeface="Wingdings"/>
              </a:defRPr>
            </a:lvl6pPr>
            <a:lvl7pPr marL="2742857" marR="0" indent="0" algn="l" defTabSz="91428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Arial" pitchFamily="34" charset="0"/>
                <a:ea typeface="Arial Unicode MS"/>
                <a:cs typeface="Arial" pitchFamily="34" charset="0"/>
                <a:sym typeface="Wingdings"/>
              </a:defRPr>
            </a:lvl7pPr>
            <a:lvl8pPr marL="3200000" marR="0" indent="0" algn="l" defTabSz="91428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Arial" pitchFamily="34" charset="0"/>
                <a:ea typeface="Arial Unicode MS"/>
                <a:cs typeface="Arial" pitchFamily="34" charset="0"/>
                <a:sym typeface="Wingdings"/>
              </a:defRPr>
            </a:lvl8pPr>
            <a:lvl9pPr marL="3657144" marR="0" indent="0" algn="l" defTabSz="91428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Arial" pitchFamily="34" charset="0"/>
                <a:ea typeface="Arial Unicode MS"/>
                <a:cs typeface="Arial" pitchFamily="34" charset="0"/>
                <a:sym typeface="Wingdings"/>
              </a:defRPr>
            </a:lvl9pPr>
          </a:lstStyle>
          <a:p>
            <a:pPr algn="ctr"/>
            <a:endParaRPr lang="ko-KR" altLang="en-US" sz="2701" dirty="0">
              <a:solidFill>
                <a:schemeClr val="tx1"/>
              </a:solidFill>
              <a:ea typeface="+mj-ea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4AB299D-12B9-46D3-A5FF-DA39C6242B4B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1045733" y="3262848"/>
            <a:ext cx="2775264" cy="3626866"/>
            <a:chOff x="1126074" y="2670966"/>
            <a:chExt cx="2734161" cy="3573152"/>
          </a:xfrm>
        </p:grpSpPr>
        <p:sp>
          <p:nvSpPr>
            <p:cNvPr id="18" name="Freeform 15">
              <a:extLst>
                <a:ext uri="{FF2B5EF4-FFF2-40B4-BE49-F238E27FC236}">
                  <a16:creationId xmlns:a16="http://schemas.microsoft.com/office/drawing/2014/main" id="{CA7407F4-C03D-4AF6-A332-92AC9B19029B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 rot="1258431">
              <a:off x="3177475" y="3781009"/>
              <a:ext cx="682760" cy="881775"/>
            </a:xfrm>
            <a:custGeom>
              <a:avLst/>
              <a:gdLst>
                <a:gd name="connsiteX0" fmla="*/ 259920 w 669512"/>
                <a:gd name="connsiteY0" fmla="*/ 864666 h 864666"/>
                <a:gd name="connsiteX1" fmla="*/ 231321 w 669512"/>
                <a:gd name="connsiteY1" fmla="*/ 801837 h 864666"/>
                <a:gd name="connsiteX2" fmla="*/ 127906 w 669512"/>
                <a:gd name="connsiteY2" fmla="*/ 807279 h 864666"/>
                <a:gd name="connsiteX3" fmla="*/ 0 w 669512"/>
                <a:gd name="connsiteY3" fmla="*/ 526971 h 864666"/>
                <a:gd name="connsiteX4" fmla="*/ 89806 w 669512"/>
                <a:gd name="connsiteY4" fmla="*/ 510643 h 864666"/>
                <a:gd name="connsiteX5" fmla="*/ 62892 w 669512"/>
                <a:gd name="connsiteY5" fmla="*/ 60790 h 864666"/>
                <a:gd name="connsiteX6" fmla="*/ 183515 w 669512"/>
                <a:gd name="connsiteY6" fmla="*/ 130650 h 864666"/>
                <a:gd name="connsiteX7" fmla="*/ 238778 w 669512"/>
                <a:gd name="connsiteY7" fmla="*/ 5370 h 864666"/>
                <a:gd name="connsiteX8" fmla="*/ 325596 w 669512"/>
                <a:gd name="connsiteY8" fmla="*/ 117043 h 864666"/>
                <a:gd name="connsiteX9" fmla="*/ 381488 w 669512"/>
                <a:gd name="connsiteY9" fmla="*/ 84 h 864666"/>
                <a:gd name="connsiteX10" fmla="*/ 481441 w 669512"/>
                <a:gd name="connsiteY10" fmla="*/ 121494 h 864666"/>
                <a:gd name="connsiteX11" fmla="*/ 561196 w 669512"/>
                <a:gd name="connsiteY11" fmla="*/ 37083 h 864666"/>
                <a:gd name="connsiteX12" fmla="*/ 669472 w 669512"/>
                <a:gd name="connsiteY12" fmla="*/ 578679 h 864666"/>
                <a:gd name="connsiteX13" fmla="*/ 653143 w 669512"/>
                <a:gd name="connsiteY13" fmla="*/ 864193 h 864666"/>
                <a:gd name="connsiteX14" fmla="*/ 259920 w 669512"/>
                <a:gd name="connsiteY14" fmla="*/ 864666 h 864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69512" h="864666">
                  <a:moveTo>
                    <a:pt x="259920" y="864666"/>
                  </a:moveTo>
                  <a:cubicBezTo>
                    <a:pt x="237695" y="826606"/>
                    <a:pt x="245159" y="825008"/>
                    <a:pt x="231321" y="801837"/>
                  </a:cubicBezTo>
                  <a:cubicBezTo>
                    <a:pt x="184826" y="794994"/>
                    <a:pt x="202292" y="803651"/>
                    <a:pt x="127906" y="807279"/>
                  </a:cubicBezTo>
                  <a:cubicBezTo>
                    <a:pt x="107042" y="780972"/>
                    <a:pt x="6350" y="576410"/>
                    <a:pt x="0" y="526971"/>
                  </a:cubicBezTo>
                  <a:cubicBezTo>
                    <a:pt x="58964" y="502024"/>
                    <a:pt x="28977" y="523479"/>
                    <a:pt x="89806" y="510643"/>
                  </a:cubicBezTo>
                  <a:cubicBezTo>
                    <a:pt x="46082" y="333121"/>
                    <a:pt x="-8516" y="81486"/>
                    <a:pt x="62892" y="60790"/>
                  </a:cubicBezTo>
                  <a:cubicBezTo>
                    <a:pt x="138478" y="39627"/>
                    <a:pt x="162358" y="62006"/>
                    <a:pt x="183515" y="130650"/>
                  </a:cubicBezTo>
                  <a:cubicBezTo>
                    <a:pt x="185607" y="62583"/>
                    <a:pt x="163207" y="19009"/>
                    <a:pt x="238778" y="5370"/>
                  </a:cubicBezTo>
                  <a:cubicBezTo>
                    <a:pt x="335937" y="-2341"/>
                    <a:pt x="301811" y="117924"/>
                    <a:pt x="325596" y="117043"/>
                  </a:cubicBezTo>
                  <a:cubicBezTo>
                    <a:pt x="328806" y="55378"/>
                    <a:pt x="299358" y="7320"/>
                    <a:pt x="381488" y="84"/>
                  </a:cubicBezTo>
                  <a:cubicBezTo>
                    <a:pt x="488285" y="-2989"/>
                    <a:pt x="459008" y="78303"/>
                    <a:pt x="481441" y="121494"/>
                  </a:cubicBezTo>
                  <a:cubicBezTo>
                    <a:pt x="497140" y="80657"/>
                    <a:pt x="482904" y="31655"/>
                    <a:pt x="561196" y="37083"/>
                  </a:cubicBezTo>
                  <a:cubicBezTo>
                    <a:pt x="672580" y="39816"/>
                    <a:pt x="669666" y="488862"/>
                    <a:pt x="669472" y="578679"/>
                  </a:cubicBezTo>
                  <a:cubicBezTo>
                    <a:pt x="666751" y="690178"/>
                    <a:pt x="672193" y="766300"/>
                    <a:pt x="653143" y="864193"/>
                  </a:cubicBezTo>
                  <a:cubicBezTo>
                    <a:pt x="514812" y="859815"/>
                    <a:pt x="460845" y="856509"/>
                    <a:pt x="259920" y="864666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marR="0" indent="0" algn="l" defTabSz="914286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 Unicode MS"/>
                  <a:cs typeface="Arial" pitchFamily="34" charset="0"/>
                  <a:sym typeface="Wingdings"/>
                </a:defRPr>
              </a:lvl1pPr>
              <a:lvl2pPr marL="457144" marR="0" indent="0" algn="l" defTabSz="914286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 Unicode MS"/>
                  <a:cs typeface="Arial" pitchFamily="34" charset="0"/>
                  <a:sym typeface="Wingdings"/>
                </a:defRPr>
              </a:lvl2pPr>
              <a:lvl3pPr marL="914286" marR="0" indent="0" algn="l" defTabSz="914286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 Unicode MS"/>
                  <a:cs typeface="Arial" pitchFamily="34" charset="0"/>
                  <a:sym typeface="Wingdings"/>
                </a:defRPr>
              </a:lvl3pPr>
              <a:lvl4pPr marL="1371429" marR="0" indent="0" algn="l" defTabSz="914286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 Unicode MS"/>
                  <a:cs typeface="Arial" pitchFamily="34" charset="0"/>
                  <a:sym typeface="Wingdings"/>
                </a:defRPr>
              </a:lvl4pPr>
              <a:lvl5pPr marL="1828571" marR="0" indent="0" algn="l" defTabSz="914286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 Unicode MS"/>
                  <a:cs typeface="Arial" pitchFamily="34" charset="0"/>
                  <a:sym typeface="Wingdings"/>
                </a:defRPr>
              </a:lvl5pPr>
              <a:lvl6pPr marL="2285715" marR="0" indent="0" algn="l" defTabSz="914286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 Unicode MS"/>
                  <a:cs typeface="Arial" pitchFamily="34" charset="0"/>
                  <a:sym typeface="Wingdings"/>
                </a:defRPr>
              </a:lvl6pPr>
              <a:lvl7pPr marL="2742857" marR="0" indent="0" algn="l" defTabSz="914286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 Unicode MS"/>
                  <a:cs typeface="Arial" pitchFamily="34" charset="0"/>
                  <a:sym typeface="Wingdings"/>
                </a:defRPr>
              </a:lvl7pPr>
              <a:lvl8pPr marL="3200000" marR="0" indent="0" algn="l" defTabSz="914286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 Unicode MS"/>
                  <a:cs typeface="Arial" pitchFamily="34" charset="0"/>
                  <a:sym typeface="Wingdings"/>
                </a:defRPr>
              </a:lvl8pPr>
              <a:lvl9pPr marL="3657144" marR="0" indent="0" algn="l" defTabSz="914286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 Unicode MS"/>
                  <a:cs typeface="Arial" pitchFamily="34" charset="0"/>
                  <a:sym typeface="Wingdings"/>
                </a:defRPr>
              </a:lvl9pPr>
            </a:lstStyle>
            <a:p>
              <a:pPr algn="ctr"/>
              <a:endParaRPr lang="ko-KR" altLang="en-US" sz="2701" dirty="0"/>
            </a:p>
          </p:txBody>
        </p:sp>
        <p:sp>
          <p:nvSpPr>
            <p:cNvPr id="13" name="Freeform 18">
              <a:extLst>
                <a:ext uri="{FF2B5EF4-FFF2-40B4-BE49-F238E27FC236}">
                  <a16:creationId xmlns:a16="http://schemas.microsoft.com/office/drawing/2014/main" id="{36C19356-2709-4D4D-B922-7AA6298EEBA4}"/>
                </a:ext>
              </a:extLst>
            </p:cNvPr>
            <p:cNvSpPr/>
            <p:nvPr>
              <p:custDataLst>
                <p:tags r:id="rId16"/>
              </p:custDataLst>
            </p:nvPr>
          </p:nvSpPr>
          <p:spPr bwMode="auto">
            <a:xfrm rot="20940928" flipH="1">
              <a:off x="1126074" y="2670966"/>
              <a:ext cx="1656184" cy="1909514"/>
            </a:xfrm>
            <a:custGeom>
              <a:avLst/>
              <a:gdLst>
                <a:gd name="connsiteX0" fmla="*/ 853425 w 1656184"/>
                <a:gd name="connsiteY0" fmla="*/ 0 h 1909514"/>
                <a:gd name="connsiteX1" fmla="*/ 789249 w 1656184"/>
                <a:gd name="connsiteY1" fmla="*/ 5234 h 1909514"/>
                <a:gd name="connsiteX2" fmla="*/ 628247 w 1656184"/>
                <a:gd name="connsiteY2" fmla="*/ 41869 h 1909514"/>
                <a:gd name="connsiteX3" fmla="*/ 580396 w 1656184"/>
                <a:gd name="connsiteY3" fmla="*/ 59896 h 1909514"/>
                <a:gd name="connsiteX4" fmla="*/ 533110 w 1656184"/>
                <a:gd name="connsiteY4" fmla="*/ 80250 h 1909514"/>
                <a:gd name="connsiteX5" fmla="*/ 486948 w 1656184"/>
                <a:gd name="connsiteY5" fmla="*/ 104673 h 1909514"/>
                <a:gd name="connsiteX6" fmla="*/ 444164 w 1656184"/>
                <a:gd name="connsiteY6" fmla="*/ 132005 h 1909514"/>
                <a:gd name="connsiteX7" fmla="*/ 403069 w 1656184"/>
                <a:gd name="connsiteY7" fmla="*/ 162825 h 1909514"/>
                <a:gd name="connsiteX8" fmla="*/ 365352 w 1656184"/>
                <a:gd name="connsiteY8" fmla="*/ 196553 h 1909514"/>
                <a:gd name="connsiteX9" fmla="*/ 330449 w 1656184"/>
                <a:gd name="connsiteY9" fmla="*/ 233188 h 1909514"/>
                <a:gd name="connsiteX10" fmla="*/ 298924 w 1656184"/>
                <a:gd name="connsiteY10" fmla="*/ 273313 h 1909514"/>
                <a:gd name="connsiteX11" fmla="*/ 271340 w 1656184"/>
                <a:gd name="connsiteY11" fmla="*/ 315764 h 1909514"/>
                <a:gd name="connsiteX12" fmla="*/ 247696 w 1656184"/>
                <a:gd name="connsiteY12" fmla="*/ 361123 h 1909514"/>
                <a:gd name="connsiteX13" fmla="*/ 227993 w 1656184"/>
                <a:gd name="connsiteY13" fmla="*/ 409970 h 1909514"/>
                <a:gd name="connsiteX14" fmla="*/ 196468 w 1656184"/>
                <a:gd name="connsiteY14" fmla="*/ 544301 h 1909514"/>
                <a:gd name="connsiteX15" fmla="*/ 193653 w 1656184"/>
                <a:gd name="connsiteY15" fmla="*/ 576865 h 1909514"/>
                <a:gd name="connsiteX16" fmla="*/ 192528 w 1656184"/>
                <a:gd name="connsiteY16" fmla="*/ 607686 h 1909514"/>
                <a:gd name="connsiteX17" fmla="*/ 193653 w 1656184"/>
                <a:gd name="connsiteY17" fmla="*/ 636180 h 1909514"/>
                <a:gd name="connsiteX18" fmla="*/ 194216 w 1656184"/>
                <a:gd name="connsiteY18" fmla="*/ 664674 h 1909514"/>
                <a:gd name="connsiteX19" fmla="*/ 194216 w 1656184"/>
                <a:gd name="connsiteY19" fmla="*/ 691424 h 1909514"/>
                <a:gd name="connsiteX20" fmla="*/ 191402 w 1656184"/>
                <a:gd name="connsiteY20" fmla="*/ 716430 h 1909514"/>
                <a:gd name="connsiteX21" fmla="*/ 182958 w 1656184"/>
                <a:gd name="connsiteY21" fmla="*/ 742016 h 1909514"/>
                <a:gd name="connsiteX22" fmla="*/ 167758 w 1656184"/>
                <a:gd name="connsiteY22" fmla="*/ 772837 h 1909514"/>
                <a:gd name="connsiteX23" fmla="*/ 149181 w 1656184"/>
                <a:gd name="connsiteY23" fmla="*/ 801331 h 1909514"/>
                <a:gd name="connsiteX24" fmla="*/ 128915 w 1656184"/>
                <a:gd name="connsiteY24" fmla="*/ 826336 h 1909514"/>
                <a:gd name="connsiteX25" fmla="*/ 107523 w 1656184"/>
                <a:gd name="connsiteY25" fmla="*/ 851923 h 1909514"/>
                <a:gd name="connsiteX26" fmla="*/ 85005 w 1656184"/>
                <a:gd name="connsiteY26" fmla="*/ 875184 h 1909514"/>
                <a:gd name="connsiteX27" fmla="*/ 62487 w 1656184"/>
                <a:gd name="connsiteY27" fmla="*/ 898445 h 1909514"/>
                <a:gd name="connsiteX28" fmla="*/ 41095 w 1656184"/>
                <a:gd name="connsiteY28" fmla="*/ 924031 h 1909514"/>
                <a:gd name="connsiteX29" fmla="*/ 33777 w 1656184"/>
                <a:gd name="connsiteY29" fmla="*/ 931009 h 1909514"/>
                <a:gd name="connsiteX30" fmla="*/ 24769 w 1656184"/>
                <a:gd name="connsiteY30" fmla="*/ 939732 h 1909514"/>
                <a:gd name="connsiteX31" fmla="*/ 15200 w 1656184"/>
                <a:gd name="connsiteY31" fmla="*/ 950199 h 1909514"/>
                <a:gd name="connsiteX32" fmla="*/ 7319 w 1656184"/>
                <a:gd name="connsiteY32" fmla="*/ 960666 h 1909514"/>
                <a:gd name="connsiteX33" fmla="*/ 2252 w 1656184"/>
                <a:gd name="connsiteY33" fmla="*/ 973460 h 1909514"/>
                <a:gd name="connsiteX34" fmla="*/ 0 w 1656184"/>
                <a:gd name="connsiteY34" fmla="*/ 987416 h 1909514"/>
                <a:gd name="connsiteX35" fmla="*/ 2815 w 1656184"/>
                <a:gd name="connsiteY35" fmla="*/ 1001955 h 1909514"/>
                <a:gd name="connsiteX36" fmla="*/ 10133 w 1656184"/>
                <a:gd name="connsiteY36" fmla="*/ 1015911 h 1909514"/>
                <a:gd name="connsiteX37" fmla="*/ 22518 w 1656184"/>
                <a:gd name="connsiteY37" fmla="*/ 1027541 h 1909514"/>
                <a:gd name="connsiteX38" fmla="*/ 36592 w 1656184"/>
                <a:gd name="connsiteY38" fmla="*/ 1035682 h 1909514"/>
                <a:gd name="connsiteX39" fmla="*/ 54043 w 1656184"/>
                <a:gd name="connsiteY39" fmla="*/ 1043243 h 1909514"/>
                <a:gd name="connsiteX40" fmla="*/ 72621 w 1656184"/>
                <a:gd name="connsiteY40" fmla="*/ 1049639 h 1909514"/>
                <a:gd name="connsiteX41" fmla="*/ 91197 w 1656184"/>
                <a:gd name="connsiteY41" fmla="*/ 1056035 h 1909514"/>
                <a:gd name="connsiteX42" fmla="*/ 109212 w 1656184"/>
                <a:gd name="connsiteY42" fmla="*/ 1062432 h 1909514"/>
                <a:gd name="connsiteX43" fmla="*/ 126663 w 1656184"/>
                <a:gd name="connsiteY43" fmla="*/ 1069992 h 1909514"/>
                <a:gd name="connsiteX44" fmla="*/ 142425 w 1656184"/>
                <a:gd name="connsiteY44" fmla="*/ 1078133 h 1909514"/>
                <a:gd name="connsiteX45" fmla="*/ 153685 w 1656184"/>
                <a:gd name="connsiteY45" fmla="*/ 1088601 h 1909514"/>
                <a:gd name="connsiteX46" fmla="*/ 150306 w 1656184"/>
                <a:gd name="connsiteY46" fmla="*/ 1102557 h 1909514"/>
                <a:gd name="connsiteX47" fmla="*/ 144114 w 1656184"/>
                <a:gd name="connsiteY47" fmla="*/ 1115351 h 1909514"/>
                <a:gd name="connsiteX48" fmla="*/ 137921 w 1656184"/>
                <a:gd name="connsiteY48" fmla="*/ 1128725 h 1909514"/>
                <a:gd name="connsiteX49" fmla="*/ 131166 w 1656184"/>
                <a:gd name="connsiteY49" fmla="*/ 1141518 h 1909514"/>
                <a:gd name="connsiteX50" fmla="*/ 124974 w 1656184"/>
                <a:gd name="connsiteY50" fmla="*/ 1154312 h 1909514"/>
                <a:gd name="connsiteX51" fmla="*/ 120471 w 1656184"/>
                <a:gd name="connsiteY51" fmla="*/ 1167105 h 1909514"/>
                <a:gd name="connsiteX52" fmla="*/ 118781 w 1656184"/>
                <a:gd name="connsiteY52" fmla="*/ 1178735 h 1909514"/>
                <a:gd name="connsiteX53" fmla="*/ 119907 w 1656184"/>
                <a:gd name="connsiteY53" fmla="*/ 1191529 h 1909514"/>
                <a:gd name="connsiteX54" fmla="*/ 126100 w 1656184"/>
                <a:gd name="connsiteY54" fmla="*/ 1203159 h 1909514"/>
                <a:gd name="connsiteX55" fmla="*/ 137359 w 1656184"/>
                <a:gd name="connsiteY55" fmla="*/ 1214790 h 1909514"/>
                <a:gd name="connsiteX56" fmla="*/ 153685 w 1656184"/>
                <a:gd name="connsiteY56" fmla="*/ 1226420 h 1909514"/>
                <a:gd name="connsiteX57" fmla="*/ 150306 w 1656184"/>
                <a:gd name="connsiteY57" fmla="*/ 1235725 h 1909514"/>
                <a:gd name="connsiteX58" fmla="*/ 145240 w 1656184"/>
                <a:gd name="connsiteY58" fmla="*/ 1245029 h 1909514"/>
                <a:gd name="connsiteX59" fmla="*/ 141300 w 1656184"/>
                <a:gd name="connsiteY59" fmla="*/ 1256077 h 1909514"/>
                <a:gd name="connsiteX60" fmla="*/ 140174 w 1656184"/>
                <a:gd name="connsiteY60" fmla="*/ 1267708 h 1909514"/>
                <a:gd name="connsiteX61" fmla="*/ 142425 w 1656184"/>
                <a:gd name="connsiteY61" fmla="*/ 1279339 h 1909514"/>
                <a:gd name="connsiteX62" fmla="*/ 148618 w 1656184"/>
                <a:gd name="connsiteY62" fmla="*/ 1289806 h 1909514"/>
                <a:gd name="connsiteX63" fmla="*/ 156499 w 1656184"/>
                <a:gd name="connsiteY63" fmla="*/ 1297947 h 1909514"/>
                <a:gd name="connsiteX64" fmla="*/ 166632 w 1656184"/>
                <a:gd name="connsiteY64" fmla="*/ 1305506 h 1909514"/>
                <a:gd name="connsiteX65" fmla="*/ 176765 w 1656184"/>
                <a:gd name="connsiteY65" fmla="*/ 1310740 h 1909514"/>
                <a:gd name="connsiteX66" fmla="*/ 186335 w 1656184"/>
                <a:gd name="connsiteY66" fmla="*/ 1317137 h 1909514"/>
                <a:gd name="connsiteX67" fmla="*/ 195343 w 1656184"/>
                <a:gd name="connsiteY67" fmla="*/ 1325860 h 1909514"/>
                <a:gd name="connsiteX68" fmla="*/ 200408 w 1656184"/>
                <a:gd name="connsiteY68" fmla="*/ 1335164 h 1909514"/>
                <a:gd name="connsiteX69" fmla="*/ 205475 w 1656184"/>
                <a:gd name="connsiteY69" fmla="*/ 1352028 h 1909514"/>
                <a:gd name="connsiteX70" fmla="*/ 205475 w 1656184"/>
                <a:gd name="connsiteY70" fmla="*/ 1371218 h 1909514"/>
                <a:gd name="connsiteX71" fmla="*/ 203787 w 1656184"/>
                <a:gd name="connsiteY71" fmla="*/ 1389245 h 1909514"/>
                <a:gd name="connsiteX72" fmla="*/ 199283 w 1656184"/>
                <a:gd name="connsiteY72" fmla="*/ 1407854 h 1909514"/>
                <a:gd name="connsiteX73" fmla="*/ 195343 w 1656184"/>
                <a:gd name="connsiteY73" fmla="*/ 1425881 h 1909514"/>
                <a:gd name="connsiteX74" fmla="*/ 192528 w 1656184"/>
                <a:gd name="connsiteY74" fmla="*/ 1442163 h 1909514"/>
                <a:gd name="connsiteX75" fmla="*/ 190276 w 1656184"/>
                <a:gd name="connsiteY75" fmla="*/ 1465424 h 1909514"/>
                <a:gd name="connsiteX76" fmla="*/ 192528 w 1656184"/>
                <a:gd name="connsiteY76" fmla="*/ 1486358 h 1909514"/>
                <a:gd name="connsiteX77" fmla="*/ 198719 w 1656184"/>
                <a:gd name="connsiteY77" fmla="*/ 1505548 h 1909514"/>
                <a:gd name="connsiteX78" fmla="*/ 206601 w 1656184"/>
                <a:gd name="connsiteY78" fmla="*/ 1522413 h 1909514"/>
                <a:gd name="connsiteX79" fmla="*/ 217860 w 1656184"/>
                <a:gd name="connsiteY79" fmla="*/ 1535787 h 1909514"/>
                <a:gd name="connsiteX80" fmla="*/ 232497 w 1656184"/>
                <a:gd name="connsiteY80" fmla="*/ 1548581 h 1909514"/>
                <a:gd name="connsiteX81" fmla="*/ 246570 w 1656184"/>
                <a:gd name="connsiteY81" fmla="*/ 1559048 h 1909514"/>
                <a:gd name="connsiteX82" fmla="*/ 262896 w 1656184"/>
                <a:gd name="connsiteY82" fmla="*/ 1567771 h 1909514"/>
                <a:gd name="connsiteX83" fmla="*/ 279221 w 1656184"/>
                <a:gd name="connsiteY83" fmla="*/ 1575331 h 1909514"/>
                <a:gd name="connsiteX84" fmla="*/ 295546 w 1656184"/>
                <a:gd name="connsiteY84" fmla="*/ 1579401 h 1909514"/>
                <a:gd name="connsiteX85" fmla="*/ 325383 w 1656184"/>
                <a:gd name="connsiteY85" fmla="*/ 1584635 h 1909514"/>
                <a:gd name="connsiteX86" fmla="*/ 356908 w 1656184"/>
                <a:gd name="connsiteY86" fmla="*/ 1586961 h 1909514"/>
                <a:gd name="connsiteX87" fmla="*/ 390121 w 1656184"/>
                <a:gd name="connsiteY87" fmla="*/ 1585798 h 1909514"/>
                <a:gd name="connsiteX88" fmla="*/ 422772 w 1656184"/>
                <a:gd name="connsiteY88" fmla="*/ 1582309 h 1909514"/>
                <a:gd name="connsiteX89" fmla="*/ 455423 w 1656184"/>
                <a:gd name="connsiteY89" fmla="*/ 1578238 h 1909514"/>
                <a:gd name="connsiteX90" fmla="*/ 486385 w 1656184"/>
                <a:gd name="connsiteY90" fmla="*/ 1571841 h 1909514"/>
                <a:gd name="connsiteX91" fmla="*/ 513969 w 1656184"/>
                <a:gd name="connsiteY91" fmla="*/ 1564281 h 1909514"/>
                <a:gd name="connsiteX92" fmla="*/ 529900 w 1656184"/>
                <a:gd name="connsiteY92" fmla="*/ 1558923 h 1909514"/>
                <a:gd name="connsiteX93" fmla="*/ 627355 w 1656184"/>
                <a:gd name="connsiteY93" fmla="*/ 1909514 h 1909514"/>
                <a:gd name="connsiteX94" fmla="*/ 1413007 w 1656184"/>
                <a:gd name="connsiteY94" fmla="*/ 1487444 h 1909514"/>
                <a:gd name="connsiteX95" fmla="*/ 1412429 w 1656184"/>
                <a:gd name="connsiteY95" fmla="*/ 1485195 h 1909514"/>
                <a:gd name="connsiteX96" fmla="*/ 1405111 w 1656184"/>
                <a:gd name="connsiteY96" fmla="*/ 1455538 h 1909514"/>
                <a:gd name="connsiteX97" fmla="*/ 1398918 w 1656184"/>
                <a:gd name="connsiteY97" fmla="*/ 1425881 h 1909514"/>
                <a:gd name="connsiteX98" fmla="*/ 1394978 w 1656184"/>
                <a:gd name="connsiteY98" fmla="*/ 1398549 h 1909514"/>
                <a:gd name="connsiteX99" fmla="*/ 1392163 w 1656184"/>
                <a:gd name="connsiteY99" fmla="*/ 1372381 h 1909514"/>
                <a:gd name="connsiteX100" fmla="*/ 1391037 w 1656184"/>
                <a:gd name="connsiteY100" fmla="*/ 1350865 h 1909514"/>
                <a:gd name="connsiteX101" fmla="*/ 1392163 w 1656184"/>
                <a:gd name="connsiteY101" fmla="*/ 1332837 h 1909514"/>
                <a:gd name="connsiteX102" fmla="*/ 1401171 w 1656184"/>
                <a:gd name="connsiteY102" fmla="*/ 1295039 h 1909514"/>
                <a:gd name="connsiteX103" fmla="*/ 1412429 w 1656184"/>
                <a:gd name="connsiteY103" fmla="*/ 1260148 h 1909514"/>
                <a:gd name="connsiteX104" fmla="*/ 1426503 w 1656184"/>
                <a:gd name="connsiteY104" fmla="*/ 1227001 h 1909514"/>
                <a:gd name="connsiteX105" fmla="*/ 1443954 w 1656184"/>
                <a:gd name="connsiteY105" fmla="*/ 1197926 h 1909514"/>
                <a:gd name="connsiteX106" fmla="*/ 1469849 w 1656184"/>
                <a:gd name="connsiteY106" fmla="*/ 1161872 h 1909514"/>
                <a:gd name="connsiteX107" fmla="*/ 1496308 w 1656184"/>
                <a:gd name="connsiteY107" fmla="*/ 1125818 h 1909514"/>
                <a:gd name="connsiteX108" fmla="*/ 1522767 w 1656184"/>
                <a:gd name="connsiteY108" fmla="*/ 1090926 h 1909514"/>
                <a:gd name="connsiteX109" fmla="*/ 1549788 w 1656184"/>
                <a:gd name="connsiteY109" fmla="*/ 1053710 h 1909514"/>
                <a:gd name="connsiteX110" fmla="*/ 1573995 w 1656184"/>
                <a:gd name="connsiteY110" fmla="*/ 1015911 h 1909514"/>
                <a:gd name="connsiteX111" fmla="*/ 1597637 w 1656184"/>
                <a:gd name="connsiteY111" fmla="*/ 976949 h 1909514"/>
                <a:gd name="connsiteX112" fmla="*/ 1617341 w 1656184"/>
                <a:gd name="connsiteY112" fmla="*/ 934499 h 1909514"/>
                <a:gd name="connsiteX113" fmla="*/ 1633666 w 1656184"/>
                <a:gd name="connsiteY113" fmla="*/ 889140 h 1909514"/>
                <a:gd name="connsiteX114" fmla="*/ 1646051 w 1656184"/>
                <a:gd name="connsiteY114" fmla="*/ 836222 h 1909514"/>
                <a:gd name="connsiteX115" fmla="*/ 1652807 w 1656184"/>
                <a:gd name="connsiteY115" fmla="*/ 782141 h 1909514"/>
                <a:gd name="connsiteX116" fmla="*/ 1656184 w 1656184"/>
                <a:gd name="connsiteY116" fmla="*/ 726897 h 1909514"/>
                <a:gd name="connsiteX117" fmla="*/ 1655059 w 1656184"/>
                <a:gd name="connsiteY117" fmla="*/ 671072 h 1909514"/>
                <a:gd name="connsiteX118" fmla="*/ 1651118 w 1656184"/>
                <a:gd name="connsiteY118" fmla="*/ 616409 h 1909514"/>
                <a:gd name="connsiteX119" fmla="*/ 1642674 w 1656184"/>
                <a:gd name="connsiteY119" fmla="*/ 563490 h 1909514"/>
                <a:gd name="connsiteX120" fmla="*/ 1631415 w 1656184"/>
                <a:gd name="connsiteY120" fmla="*/ 511736 h 1909514"/>
                <a:gd name="connsiteX121" fmla="*/ 1617341 w 1656184"/>
                <a:gd name="connsiteY121" fmla="*/ 464051 h 1909514"/>
                <a:gd name="connsiteX122" fmla="*/ 1601579 w 1656184"/>
                <a:gd name="connsiteY122" fmla="*/ 420438 h 1909514"/>
                <a:gd name="connsiteX123" fmla="*/ 1583565 w 1656184"/>
                <a:gd name="connsiteY123" fmla="*/ 381475 h 1909514"/>
                <a:gd name="connsiteX124" fmla="*/ 1556543 w 1656184"/>
                <a:gd name="connsiteY124" fmla="*/ 334954 h 1909514"/>
                <a:gd name="connsiteX125" fmla="*/ 1527270 w 1656184"/>
                <a:gd name="connsiteY125" fmla="*/ 290759 h 1909514"/>
                <a:gd name="connsiteX126" fmla="*/ 1494056 w 1656184"/>
                <a:gd name="connsiteY126" fmla="*/ 249471 h 1909514"/>
                <a:gd name="connsiteX127" fmla="*/ 1458590 w 1656184"/>
                <a:gd name="connsiteY127" fmla="*/ 209928 h 1909514"/>
                <a:gd name="connsiteX128" fmla="*/ 1419747 w 1656184"/>
                <a:gd name="connsiteY128" fmla="*/ 174455 h 1909514"/>
                <a:gd name="connsiteX129" fmla="*/ 1376400 w 1656184"/>
                <a:gd name="connsiteY129" fmla="*/ 141309 h 1909514"/>
                <a:gd name="connsiteX130" fmla="*/ 1331365 w 1656184"/>
                <a:gd name="connsiteY130" fmla="*/ 111652 h 1909514"/>
                <a:gd name="connsiteX131" fmla="*/ 1283515 w 1656184"/>
                <a:gd name="connsiteY131" fmla="*/ 85483 h 1909514"/>
                <a:gd name="connsiteX132" fmla="*/ 1231161 w 1656184"/>
                <a:gd name="connsiteY132" fmla="*/ 63386 h 1909514"/>
                <a:gd name="connsiteX133" fmla="*/ 1177119 w 1656184"/>
                <a:gd name="connsiteY133" fmla="*/ 43033 h 1909514"/>
                <a:gd name="connsiteX134" fmla="*/ 1118572 w 1656184"/>
                <a:gd name="connsiteY134" fmla="*/ 27332 h 1909514"/>
                <a:gd name="connsiteX135" fmla="*/ 1057210 w 1656184"/>
                <a:gd name="connsiteY135" fmla="*/ 14538 h 1909514"/>
                <a:gd name="connsiteX136" fmla="*/ 993036 w 1656184"/>
                <a:gd name="connsiteY136" fmla="*/ 5815 h 1909514"/>
                <a:gd name="connsiteX137" fmla="*/ 925482 w 1656184"/>
                <a:gd name="connsiteY137" fmla="*/ 582 h 1909514"/>
                <a:gd name="connsiteX138" fmla="*/ 853425 w 1656184"/>
                <a:gd name="connsiteY138" fmla="*/ 0 h 1909514"/>
                <a:gd name="connsiteX139" fmla="*/ 853425 w 1656184"/>
                <a:gd name="connsiteY139" fmla="*/ 0 h 1909514"/>
                <a:gd name="connsiteX140" fmla="*/ 853425 w 1656184"/>
                <a:gd name="connsiteY140" fmla="*/ 0 h 1909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</a:cxnLst>
              <a:rect l="l" t="t" r="r" b="b"/>
              <a:pathLst>
                <a:path w="1656183" h="1909514">
                  <a:moveTo>
                    <a:pt x="853425" y="0"/>
                  </a:moveTo>
                  <a:lnTo>
                    <a:pt x="789249" y="5234"/>
                  </a:lnTo>
                  <a:lnTo>
                    <a:pt x="628247" y="41869"/>
                  </a:lnTo>
                  <a:lnTo>
                    <a:pt x="580396" y="59896"/>
                  </a:lnTo>
                  <a:lnTo>
                    <a:pt x="533110" y="80250"/>
                  </a:lnTo>
                  <a:lnTo>
                    <a:pt x="486948" y="104673"/>
                  </a:lnTo>
                  <a:lnTo>
                    <a:pt x="444164" y="132005"/>
                  </a:lnTo>
                  <a:lnTo>
                    <a:pt x="403069" y="162825"/>
                  </a:lnTo>
                  <a:lnTo>
                    <a:pt x="365352" y="196553"/>
                  </a:lnTo>
                  <a:lnTo>
                    <a:pt x="330449" y="233188"/>
                  </a:lnTo>
                  <a:lnTo>
                    <a:pt x="298924" y="273313"/>
                  </a:lnTo>
                  <a:lnTo>
                    <a:pt x="271340" y="315764"/>
                  </a:lnTo>
                  <a:lnTo>
                    <a:pt x="247696" y="361123"/>
                  </a:lnTo>
                  <a:lnTo>
                    <a:pt x="227993" y="409970"/>
                  </a:lnTo>
                  <a:lnTo>
                    <a:pt x="196468" y="544301"/>
                  </a:lnTo>
                  <a:lnTo>
                    <a:pt x="193653" y="576865"/>
                  </a:lnTo>
                  <a:lnTo>
                    <a:pt x="192528" y="607686"/>
                  </a:lnTo>
                  <a:lnTo>
                    <a:pt x="193653" y="636180"/>
                  </a:lnTo>
                  <a:cubicBezTo>
                    <a:pt x="193840" y="645678"/>
                    <a:pt x="194028" y="655177"/>
                    <a:pt x="194216" y="664674"/>
                  </a:cubicBezTo>
                  <a:lnTo>
                    <a:pt x="194216" y="691424"/>
                  </a:lnTo>
                  <a:lnTo>
                    <a:pt x="191402" y="716430"/>
                  </a:lnTo>
                  <a:lnTo>
                    <a:pt x="182958" y="742016"/>
                  </a:lnTo>
                  <a:lnTo>
                    <a:pt x="167758" y="772837"/>
                  </a:lnTo>
                  <a:lnTo>
                    <a:pt x="149181" y="801331"/>
                  </a:lnTo>
                  <a:lnTo>
                    <a:pt x="128915" y="826336"/>
                  </a:lnTo>
                  <a:lnTo>
                    <a:pt x="107523" y="851923"/>
                  </a:lnTo>
                  <a:lnTo>
                    <a:pt x="85005" y="875184"/>
                  </a:lnTo>
                  <a:lnTo>
                    <a:pt x="62487" y="898445"/>
                  </a:lnTo>
                  <a:lnTo>
                    <a:pt x="41095" y="924031"/>
                  </a:lnTo>
                  <a:lnTo>
                    <a:pt x="33777" y="931009"/>
                  </a:lnTo>
                  <a:lnTo>
                    <a:pt x="24769" y="939732"/>
                  </a:lnTo>
                  <a:lnTo>
                    <a:pt x="15200" y="950199"/>
                  </a:lnTo>
                  <a:lnTo>
                    <a:pt x="7319" y="960666"/>
                  </a:lnTo>
                  <a:lnTo>
                    <a:pt x="2252" y="973460"/>
                  </a:lnTo>
                  <a:lnTo>
                    <a:pt x="0" y="987416"/>
                  </a:lnTo>
                  <a:lnTo>
                    <a:pt x="2815" y="1001955"/>
                  </a:lnTo>
                  <a:lnTo>
                    <a:pt x="10133" y="1015911"/>
                  </a:lnTo>
                  <a:lnTo>
                    <a:pt x="22518" y="1027541"/>
                  </a:lnTo>
                  <a:lnTo>
                    <a:pt x="36592" y="1035682"/>
                  </a:lnTo>
                  <a:lnTo>
                    <a:pt x="54043" y="1043243"/>
                  </a:lnTo>
                  <a:lnTo>
                    <a:pt x="72621" y="1049639"/>
                  </a:lnTo>
                  <a:lnTo>
                    <a:pt x="91197" y="1056035"/>
                  </a:lnTo>
                  <a:lnTo>
                    <a:pt x="109212" y="1062432"/>
                  </a:lnTo>
                  <a:lnTo>
                    <a:pt x="126663" y="1069992"/>
                  </a:lnTo>
                  <a:lnTo>
                    <a:pt x="142425" y="1078133"/>
                  </a:lnTo>
                  <a:lnTo>
                    <a:pt x="153685" y="1088601"/>
                  </a:lnTo>
                  <a:lnTo>
                    <a:pt x="150306" y="1102557"/>
                  </a:lnTo>
                  <a:lnTo>
                    <a:pt x="144114" y="1115351"/>
                  </a:lnTo>
                  <a:lnTo>
                    <a:pt x="137921" y="1128725"/>
                  </a:lnTo>
                  <a:lnTo>
                    <a:pt x="131166" y="1141518"/>
                  </a:lnTo>
                  <a:lnTo>
                    <a:pt x="124974" y="1154312"/>
                  </a:lnTo>
                  <a:lnTo>
                    <a:pt x="120471" y="1167105"/>
                  </a:lnTo>
                  <a:lnTo>
                    <a:pt x="118781" y="1178735"/>
                  </a:lnTo>
                  <a:cubicBezTo>
                    <a:pt x="119156" y="1183000"/>
                    <a:pt x="119532" y="1187264"/>
                    <a:pt x="119907" y="1191529"/>
                  </a:cubicBezTo>
                  <a:lnTo>
                    <a:pt x="126100" y="1203159"/>
                  </a:lnTo>
                  <a:lnTo>
                    <a:pt x="137359" y="1214790"/>
                  </a:lnTo>
                  <a:lnTo>
                    <a:pt x="153685" y="1226420"/>
                  </a:lnTo>
                  <a:lnTo>
                    <a:pt x="150306" y="1235725"/>
                  </a:lnTo>
                  <a:lnTo>
                    <a:pt x="145240" y="1245029"/>
                  </a:lnTo>
                  <a:lnTo>
                    <a:pt x="141300" y="1256077"/>
                  </a:lnTo>
                  <a:lnTo>
                    <a:pt x="140174" y="1267708"/>
                  </a:lnTo>
                  <a:lnTo>
                    <a:pt x="142425" y="1279339"/>
                  </a:lnTo>
                  <a:lnTo>
                    <a:pt x="148618" y="1289806"/>
                  </a:lnTo>
                  <a:lnTo>
                    <a:pt x="156499" y="1297947"/>
                  </a:lnTo>
                  <a:lnTo>
                    <a:pt x="166632" y="1305506"/>
                  </a:lnTo>
                  <a:lnTo>
                    <a:pt x="176765" y="1310740"/>
                  </a:lnTo>
                  <a:lnTo>
                    <a:pt x="186335" y="1317137"/>
                  </a:lnTo>
                  <a:lnTo>
                    <a:pt x="195343" y="1325860"/>
                  </a:lnTo>
                  <a:lnTo>
                    <a:pt x="200408" y="1335164"/>
                  </a:lnTo>
                  <a:lnTo>
                    <a:pt x="205475" y="1352028"/>
                  </a:lnTo>
                  <a:lnTo>
                    <a:pt x="205475" y="1371218"/>
                  </a:lnTo>
                  <a:lnTo>
                    <a:pt x="203787" y="1389245"/>
                  </a:lnTo>
                  <a:lnTo>
                    <a:pt x="199283" y="1407854"/>
                  </a:lnTo>
                  <a:lnTo>
                    <a:pt x="195343" y="1425881"/>
                  </a:lnTo>
                  <a:lnTo>
                    <a:pt x="192528" y="1442163"/>
                  </a:lnTo>
                  <a:lnTo>
                    <a:pt x="190276" y="1465424"/>
                  </a:lnTo>
                  <a:lnTo>
                    <a:pt x="192528" y="1486358"/>
                  </a:lnTo>
                  <a:lnTo>
                    <a:pt x="198719" y="1505548"/>
                  </a:lnTo>
                  <a:lnTo>
                    <a:pt x="206601" y="1522413"/>
                  </a:lnTo>
                  <a:lnTo>
                    <a:pt x="217860" y="1535787"/>
                  </a:lnTo>
                  <a:lnTo>
                    <a:pt x="232497" y="1548581"/>
                  </a:lnTo>
                  <a:lnTo>
                    <a:pt x="246570" y="1559048"/>
                  </a:lnTo>
                  <a:lnTo>
                    <a:pt x="262896" y="1567771"/>
                  </a:lnTo>
                  <a:lnTo>
                    <a:pt x="279221" y="1575331"/>
                  </a:lnTo>
                  <a:lnTo>
                    <a:pt x="295546" y="1579401"/>
                  </a:lnTo>
                  <a:lnTo>
                    <a:pt x="325383" y="1584635"/>
                  </a:lnTo>
                  <a:lnTo>
                    <a:pt x="356908" y="1586961"/>
                  </a:lnTo>
                  <a:lnTo>
                    <a:pt x="390121" y="1585798"/>
                  </a:lnTo>
                  <a:lnTo>
                    <a:pt x="422772" y="1582309"/>
                  </a:lnTo>
                  <a:lnTo>
                    <a:pt x="455423" y="1578238"/>
                  </a:lnTo>
                  <a:lnTo>
                    <a:pt x="486385" y="1571841"/>
                  </a:lnTo>
                  <a:lnTo>
                    <a:pt x="513969" y="1564281"/>
                  </a:lnTo>
                  <a:lnTo>
                    <a:pt x="529900" y="1558923"/>
                  </a:lnTo>
                  <a:lnTo>
                    <a:pt x="627355" y="1909514"/>
                  </a:lnTo>
                  <a:lnTo>
                    <a:pt x="1413007" y="1487444"/>
                  </a:lnTo>
                  <a:lnTo>
                    <a:pt x="1412429" y="1485195"/>
                  </a:lnTo>
                  <a:lnTo>
                    <a:pt x="1405111" y="1455538"/>
                  </a:lnTo>
                  <a:lnTo>
                    <a:pt x="1398918" y="1425881"/>
                  </a:lnTo>
                  <a:lnTo>
                    <a:pt x="1394978" y="1398549"/>
                  </a:lnTo>
                  <a:lnTo>
                    <a:pt x="1392163" y="1372381"/>
                  </a:lnTo>
                  <a:cubicBezTo>
                    <a:pt x="1391788" y="1365209"/>
                    <a:pt x="1391412" y="1358037"/>
                    <a:pt x="1391037" y="1350865"/>
                  </a:cubicBezTo>
                  <a:cubicBezTo>
                    <a:pt x="1391412" y="1344856"/>
                    <a:pt x="1391788" y="1338846"/>
                    <a:pt x="1392163" y="1332837"/>
                  </a:cubicBezTo>
                  <a:lnTo>
                    <a:pt x="1401171" y="1295039"/>
                  </a:lnTo>
                  <a:lnTo>
                    <a:pt x="1412429" y="1260148"/>
                  </a:lnTo>
                  <a:lnTo>
                    <a:pt x="1426503" y="1227001"/>
                  </a:lnTo>
                  <a:lnTo>
                    <a:pt x="1443954" y="1197926"/>
                  </a:lnTo>
                  <a:lnTo>
                    <a:pt x="1469849" y="1161872"/>
                  </a:lnTo>
                  <a:lnTo>
                    <a:pt x="1496308" y="1125818"/>
                  </a:lnTo>
                  <a:lnTo>
                    <a:pt x="1522767" y="1090926"/>
                  </a:lnTo>
                  <a:lnTo>
                    <a:pt x="1549788" y="1053710"/>
                  </a:lnTo>
                  <a:lnTo>
                    <a:pt x="1573995" y="1015911"/>
                  </a:lnTo>
                  <a:lnTo>
                    <a:pt x="1597637" y="976949"/>
                  </a:lnTo>
                  <a:lnTo>
                    <a:pt x="1617341" y="934499"/>
                  </a:lnTo>
                  <a:lnTo>
                    <a:pt x="1633666" y="889140"/>
                  </a:lnTo>
                  <a:lnTo>
                    <a:pt x="1646051" y="836222"/>
                  </a:lnTo>
                  <a:lnTo>
                    <a:pt x="1652807" y="782141"/>
                  </a:lnTo>
                  <a:lnTo>
                    <a:pt x="1656184" y="726897"/>
                  </a:lnTo>
                  <a:lnTo>
                    <a:pt x="1655059" y="671072"/>
                  </a:lnTo>
                  <a:lnTo>
                    <a:pt x="1651118" y="616409"/>
                  </a:lnTo>
                  <a:lnTo>
                    <a:pt x="1642674" y="563490"/>
                  </a:lnTo>
                  <a:lnTo>
                    <a:pt x="1631415" y="511736"/>
                  </a:lnTo>
                  <a:lnTo>
                    <a:pt x="1617341" y="464051"/>
                  </a:lnTo>
                  <a:lnTo>
                    <a:pt x="1601579" y="420438"/>
                  </a:lnTo>
                  <a:lnTo>
                    <a:pt x="1583565" y="381475"/>
                  </a:lnTo>
                  <a:lnTo>
                    <a:pt x="1556543" y="334954"/>
                  </a:lnTo>
                  <a:lnTo>
                    <a:pt x="1527270" y="290759"/>
                  </a:lnTo>
                  <a:lnTo>
                    <a:pt x="1494056" y="249471"/>
                  </a:lnTo>
                  <a:lnTo>
                    <a:pt x="1458590" y="209928"/>
                  </a:lnTo>
                  <a:lnTo>
                    <a:pt x="1419747" y="174455"/>
                  </a:lnTo>
                  <a:lnTo>
                    <a:pt x="1376400" y="141309"/>
                  </a:lnTo>
                  <a:lnTo>
                    <a:pt x="1331365" y="111652"/>
                  </a:lnTo>
                  <a:lnTo>
                    <a:pt x="1283515" y="85483"/>
                  </a:lnTo>
                  <a:lnTo>
                    <a:pt x="1231161" y="63386"/>
                  </a:lnTo>
                  <a:lnTo>
                    <a:pt x="1177119" y="43033"/>
                  </a:lnTo>
                  <a:lnTo>
                    <a:pt x="1118572" y="27332"/>
                  </a:lnTo>
                  <a:lnTo>
                    <a:pt x="1057210" y="14538"/>
                  </a:lnTo>
                  <a:lnTo>
                    <a:pt x="993036" y="5815"/>
                  </a:lnTo>
                  <a:lnTo>
                    <a:pt x="925482" y="582"/>
                  </a:lnTo>
                  <a:lnTo>
                    <a:pt x="853425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286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29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571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715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857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00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70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12882230-09B0-4081-ACDC-764E05CA7BDC}"/>
                </a:ext>
              </a:extLst>
            </p:cNvPr>
            <p:cNvSpPr/>
            <p:nvPr>
              <p:custDataLst>
                <p:tags r:id="rId17"/>
              </p:custDataLst>
            </p:nvPr>
          </p:nvSpPr>
          <p:spPr>
            <a:xfrm>
              <a:off x="1358088" y="4198964"/>
              <a:ext cx="1089158" cy="611109"/>
            </a:xfrm>
            <a:custGeom>
              <a:avLst/>
              <a:gdLst>
                <a:gd name="connsiteX0" fmla="*/ 0 w 1089158"/>
                <a:gd name="connsiteY0" fmla="*/ 210751 h 611110"/>
                <a:gd name="connsiteX1" fmla="*/ 114938 w 1089158"/>
                <a:gd name="connsiteY1" fmla="*/ 0 h 611110"/>
                <a:gd name="connsiteX2" fmla="*/ 1005597 w 1089158"/>
                <a:gd name="connsiteY2" fmla="*/ 323428 h 611110"/>
                <a:gd name="connsiteX3" fmla="*/ 1089158 w 1089158"/>
                <a:gd name="connsiteY3" fmla="*/ 441972 h 611110"/>
                <a:gd name="connsiteX4" fmla="*/ 1073302 w 1089158"/>
                <a:gd name="connsiteY4" fmla="*/ 547683 h 611110"/>
                <a:gd name="connsiteX5" fmla="*/ 1009875 w 1089158"/>
                <a:gd name="connsiteY5" fmla="*/ 510684 h 611110"/>
                <a:gd name="connsiteX6" fmla="*/ 994018 w 1089158"/>
                <a:gd name="connsiteY6" fmla="*/ 611110 h 611110"/>
                <a:gd name="connsiteX7" fmla="*/ 0 w 1089158"/>
                <a:gd name="connsiteY7" fmla="*/ 210751 h 611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89158" h="611110">
                  <a:moveTo>
                    <a:pt x="0" y="210751"/>
                  </a:moveTo>
                  <a:lnTo>
                    <a:pt x="114938" y="0"/>
                  </a:lnTo>
                  <a:lnTo>
                    <a:pt x="1005597" y="323428"/>
                  </a:lnTo>
                  <a:lnTo>
                    <a:pt x="1089158" y="441972"/>
                  </a:lnTo>
                  <a:lnTo>
                    <a:pt x="1073302" y="547683"/>
                  </a:lnTo>
                  <a:lnTo>
                    <a:pt x="1009875" y="510684"/>
                  </a:lnTo>
                  <a:lnTo>
                    <a:pt x="994018" y="611110"/>
                  </a:lnTo>
                  <a:cubicBezTo>
                    <a:pt x="629604" y="505207"/>
                    <a:pt x="332989" y="337604"/>
                    <a:pt x="0" y="210751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marR="0" indent="0" algn="l" defTabSz="914286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 Unicode MS"/>
                  <a:cs typeface="Arial" pitchFamily="34" charset="0"/>
                  <a:sym typeface="Wingdings"/>
                </a:defRPr>
              </a:lvl1pPr>
              <a:lvl2pPr marL="457144" marR="0" indent="0" algn="l" defTabSz="914286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 Unicode MS"/>
                  <a:cs typeface="Arial" pitchFamily="34" charset="0"/>
                  <a:sym typeface="Wingdings"/>
                </a:defRPr>
              </a:lvl2pPr>
              <a:lvl3pPr marL="914286" marR="0" indent="0" algn="l" defTabSz="914286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 Unicode MS"/>
                  <a:cs typeface="Arial" pitchFamily="34" charset="0"/>
                  <a:sym typeface="Wingdings"/>
                </a:defRPr>
              </a:lvl3pPr>
              <a:lvl4pPr marL="1371429" marR="0" indent="0" algn="l" defTabSz="914286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 Unicode MS"/>
                  <a:cs typeface="Arial" pitchFamily="34" charset="0"/>
                  <a:sym typeface="Wingdings"/>
                </a:defRPr>
              </a:lvl4pPr>
              <a:lvl5pPr marL="1828571" marR="0" indent="0" algn="l" defTabSz="914286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 Unicode MS"/>
                  <a:cs typeface="Arial" pitchFamily="34" charset="0"/>
                  <a:sym typeface="Wingdings"/>
                </a:defRPr>
              </a:lvl5pPr>
              <a:lvl6pPr marL="2285715" marR="0" indent="0" algn="l" defTabSz="914286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 Unicode MS"/>
                  <a:cs typeface="Arial" pitchFamily="34" charset="0"/>
                  <a:sym typeface="Wingdings"/>
                </a:defRPr>
              </a:lvl6pPr>
              <a:lvl7pPr marL="2742857" marR="0" indent="0" algn="l" defTabSz="914286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 Unicode MS"/>
                  <a:cs typeface="Arial" pitchFamily="34" charset="0"/>
                  <a:sym typeface="Wingdings"/>
                </a:defRPr>
              </a:lvl7pPr>
              <a:lvl8pPr marL="3200000" marR="0" indent="0" algn="l" defTabSz="914286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 Unicode MS"/>
                  <a:cs typeface="Arial" pitchFamily="34" charset="0"/>
                  <a:sym typeface="Wingdings"/>
                </a:defRPr>
              </a:lvl8pPr>
              <a:lvl9pPr marL="3657144" marR="0" indent="0" algn="l" defTabSz="914286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 Unicode MS"/>
                  <a:cs typeface="Arial" pitchFamily="34" charset="0"/>
                  <a:sym typeface="Wingdings"/>
                </a:defRPr>
              </a:lvl9pPr>
            </a:lstStyle>
            <a:p>
              <a:pPr algn="ctr"/>
              <a:endParaRPr lang="ko-KR" altLang="en-US" sz="2701" dirty="0"/>
            </a:p>
          </p:txBody>
        </p:sp>
        <p:sp>
          <p:nvSpPr>
            <p:cNvPr id="17" name="Freeform 14">
              <a:extLst>
                <a:ext uri="{FF2B5EF4-FFF2-40B4-BE49-F238E27FC236}">
                  <a16:creationId xmlns:a16="http://schemas.microsoft.com/office/drawing/2014/main" id="{908C5288-C1B2-4B4E-84F2-259C8FE515DD}"/>
                </a:ext>
              </a:extLst>
            </p:cNvPr>
            <p:cNvSpPr/>
            <p:nvPr>
              <p:custDataLst>
                <p:tags r:id="rId18"/>
              </p:custDataLst>
            </p:nvPr>
          </p:nvSpPr>
          <p:spPr>
            <a:xfrm>
              <a:off x="3145709" y="4476837"/>
              <a:ext cx="591981" cy="227104"/>
            </a:xfrm>
            <a:custGeom>
              <a:avLst/>
              <a:gdLst>
                <a:gd name="connsiteX0" fmla="*/ 5285 w 591981"/>
                <a:gd name="connsiteY0" fmla="*/ 142240 h 227104"/>
                <a:gd name="connsiteX1" fmla="*/ 0 w 591981"/>
                <a:gd name="connsiteY1" fmla="*/ 36528 h 227104"/>
                <a:gd name="connsiteX2" fmla="*/ 163774 w 591981"/>
                <a:gd name="connsiteY2" fmla="*/ 0 h 227104"/>
                <a:gd name="connsiteX3" fmla="*/ 195095 w 591981"/>
                <a:gd name="connsiteY3" fmla="*/ 84177 h 227104"/>
                <a:gd name="connsiteX4" fmla="*/ 581409 w 591981"/>
                <a:gd name="connsiteY4" fmla="*/ 84099 h 227104"/>
                <a:gd name="connsiteX5" fmla="*/ 591981 w 591981"/>
                <a:gd name="connsiteY5" fmla="*/ 221522 h 227104"/>
                <a:gd name="connsiteX6" fmla="*/ 116204 w 591981"/>
                <a:gd name="connsiteY6" fmla="*/ 226495 h 227104"/>
                <a:gd name="connsiteX7" fmla="*/ 105475 w 591981"/>
                <a:gd name="connsiteY7" fmla="*/ 136641 h 227104"/>
                <a:gd name="connsiteX8" fmla="*/ 5285 w 591981"/>
                <a:gd name="connsiteY8" fmla="*/ 142240 h 227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1981" h="227104">
                  <a:moveTo>
                    <a:pt x="5285" y="142240"/>
                  </a:moveTo>
                  <a:lnTo>
                    <a:pt x="0" y="36528"/>
                  </a:lnTo>
                  <a:lnTo>
                    <a:pt x="163774" y="0"/>
                  </a:lnTo>
                  <a:cubicBezTo>
                    <a:pt x="163800" y="29795"/>
                    <a:pt x="195069" y="54382"/>
                    <a:pt x="195095" y="84177"/>
                  </a:cubicBezTo>
                  <a:cubicBezTo>
                    <a:pt x="397943" y="29168"/>
                    <a:pt x="389368" y="75290"/>
                    <a:pt x="581409" y="84099"/>
                  </a:cubicBezTo>
                  <a:lnTo>
                    <a:pt x="591981" y="221522"/>
                  </a:lnTo>
                  <a:cubicBezTo>
                    <a:pt x="431653" y="200380"/>
                    <a:pt x="276532" y="231780"/>
                    <a:pt x="116204" y="226495"/>
                  </a:cubicBezTo>
                  <a:lnTo>
                    <a:pt x="105475" y="136641"/>
                  </a:lnTo>
                  <a:lnTo>
                    <a:pt x="5285" y="14224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marR="0" indent="0" algn="l" defTabSz="914286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 Unicode MS"/>
                  <a:cs typeface="Arial" pitchFamily="34" charset="0"/>
                  <a:sym typeface="Wingdings"/>
                </a:defRPr>
              </a:lvl1pPr>
              <a:lvl2pPr marL="457144" marR="0" indent="0" algn="l" defTabSz="914286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 Unicode MS"/>
                  <a:cs typeface="Arial" pitchFamily="34" charset="0"/>
                  <a:sym typeface="Wingdings"/>
                </a:defRPr>
              </a:lvl2pPr>
              <a:lvl3pPr marL="914286" marR="0" indent="0" algn="l" defTabSz="914286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 Unicode MS"/>
                  <a:cs typeface="Arial" pitchFamily="34" charset="0"/>
                  <a:sym typeface="Wingdings"/>
                </a:defRPr>
              </a:lvl3pPr>
              <a:lvl4pPr marL="1371429" marR="0" indent="0" algn="l" defTabSz="914286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 Unicode MS"/>
                  <a:cs typeface="Arial" pitchFamily="34" charset="0"/>
                  <a:sym typeface="Wingdings"/>
                </a:defRPr>
              </a:lvl4pPr>
              <a:lvl5pPr marL="1828571" marR="0" indent="0" algn="l" defTabSz="914286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 Unicode MS"/>
                  <a:cs typeface="Arial" pitchFamily="34" charset="0"/>
                  <a:sym typeface="Wingdings"/>
                </a:defRPr>
              </a:lvl5pPr>
              <a:lvl6pPr marL="2285715" marR="0" indent="0" algn="l" defTabSz="914286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 Unicode MS"/>
                  <a:cs typeface="Arial" pitchFamily="34" charset="0"/>
                  <a:sym typeface="Wingdings"/>
                </a:defRPr>
              </a:lvl6pPr>
              <a:lvl7pPr marL="2742857" marR="0" indent="0" algn="l" defTabSz="914286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 Unicode MS"/>
                  <a:cs typeface="Arial" pitchFamily="34" charset="0"/>
                  <a:sym typeface="Wingdings"/>
                </a:defRPr>
              </a:lvl7pPr>
              <a:lvl8pPr marL="3200000" marR="0" indent="0" algn="l" defTabSz="914286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 Unicode MS"/>
                  <a:cs typeface="Arial" pitchFamily="34" charset="0"/>
                  <a:sym typeface="Wingdings"/>
                </a:defRPr>
              </a:lvl8pPr>
              <a:lvl9pPr marL="3657144" marR="0" indent="0" algn="l" defTabSz="914286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 Unicode MS"/>
                  <a:cs typeface="Arial" pitchFamily="34" charset="0"/>
                  <a:sym typeface="Wingdings"/>
                </a:defRPr>
              </a:lvl9pPr>
            </a:lstStyle>
            <a:p>
              <a:pPr algn="ctr"/>
              <a:endParaRPr lang="ko-KR" altLang="en-US" sz="2701" dirty="0"/>
            </a:p>
          </p:txBody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6BB015EF-DA86-423C-8231-A3A162BBB486}"/>
                </a:ext>
              </a:extLst>
            </p:cNvPr>
            <p:cNvSpPr/>
            <p:nvPr>
              <p:custDataLst>
                <p:tags r:id="rId19"/>
              </p:custDataLst>
            </p:nvPr>
          </p:nvSpPr>
          <p:spPr>
            <a:xfrm>
              <a:off x="1130675" y="4343401"/>
              <a:ext cx="2709784" cy="1900717"/>
            </a:xfrm>
            <a:custGeom>
              <a:avLst/>
              <a:gdLst>
                <a:gd name="connsiteX0" fmla="*/ 221873 w 2709782"/>
                <a:gd name="connsiteY0" fmla="*/ 0 h 1900716"/>
                <a:gd name="connsiteX1" fmla="*/ 128952 w 2709782"/>
                <a:gd name="connsiteY1" fmla="*/ 1881007 h 1900716"/>
                <a:gd name="connsiteX2" fmla="*/ 1861333 w 2709782"/>
                <a:gd name="connsiteY2" fmla="*/ 1893694 h 1900716"/>
                <a:gd name="connsiteX3" fmla="*/ 1811798 w 2709782"/>
                <a:gd name="connsiteY3" fmla="*/ 1623370 h 1900716"/>
                <a:gd name="connsiteX4" fmla="*/ 2669101 w 2709782"/>
                <a:gd name="connsiteY4" fmla="*/ 322540 h 1900716"/>
                <a:gd name="connsiteX5" fmla="*/ 2098940 w 2709782"/>
                <a:gd name="connsiteY5" fmla="*/ 340113 h 1900716"/>
                <a:gd name="connsiteX6" fmla="*/ 2104328 w 2709782"/>
                <a:gd name="connsiteY6" fmla="*/ 266756 h 1900716"/>
                <a:gd name="connsiteX7" fmla="*/ 1987370 w 2709782"/>
                <a:gd name="connsiteY7" fmla="*/ 283554 h 1900716"/>
                <a:gd name="connsiteX8" fmla="*/ 2029115 w 2709782"/>
                <a:gd name="connsiteY8" fmla="*/ 861422 h 1900716"/>
                <a:gd name="connsiteX9" fmla="*/ 1546978 w 2709782"/>
                <a:gd name="connsiteY9" fmla="*/ 447977 h 1900716"/>
                <a:gd name="connsiteX10" fmla="*/ 1226678 w 2709782"/>
                <a:gd name="connsiteY10" fmla="*/ 313169 h 1900716"/>
                <a:gd name="connsiteX11" fmla="*/ 1130871 w 2709782"/>
                <a:gd name="connsiteY11" fmla="*/ 388515 h 1900716"/>
                <a:gd name="connsiteX12" fmla="*/ 221873 w 2709782"/>
                <a:gd name="connsiteY12" fmla="*/ 0 h 1900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09782" h="1900716">
                  <a:moveTo>
                    <a:pt x="221873" y="0"/>
                  </a:moveTo>
                  <a:cubicBezTo>
                    <a:pt x="-257552" y="739775"/>
                    <a:pt x="200156" y="1655049"/>
                    <a:pt x="128952" y="1881007"/>
                  </a:cubicBezTo>
                  <a:lnTo>
                    <a:pt x="1861333" y="1893694"/>
                  </a:lnTo>
                  <a:cubicBezTo>
                    <a:pt x="1851421" y="1767288"/>
                    <a:pt x="1821710" y="1749776"/>
                    <a:pt x="1811798" y="1623370"/>
                  </a:cubicBezTo>
                  <a:cubicBezTo>
                    <a:pt x="2488388" y="2190050"/>
                    <a:pt x="2833837" y="1950617"/>
                    <a:pt x="2669101" y="322540"/>
                  </a:cubicBezTo>
                  <a:cubicBezTo>
                    <a:pt x="2260425" y="300724"/>
                    <a:pt x="2236145" y="330814"/>
                    <a:pt x="2098940" y="340113"/>
                  </a:cubicBezTo>
                  <a:cubicBezTo>
                    <a:pt x="2090924" y="281495"/>
                    <a:pt x="2127627" y="315574"/>
                    <a:pt x="2104328" y="266756"/>
                  </a:cubicBezTo>
                  <a:cubicBezTo>
                    <a:pt x="2038744" y="265508"/>
                    <a:pt x="2090026" y="262329"/>
                    <a:pt x="1987370" y="283554"/>
                  </a:cubicBezTo>
                  <a:cubicBezTo>
                    <a:pt x="1973922" y="463120"/>
                    <a:pt x="2019590" y="604247"/>
                    <a:pt x="2029115" y="861422"/>
                  </a:cubicBezTo>
                  <a:cubicBezTo>
                    <a:pt x="1974690" y="912750"/>
                    <a:pt x="1680717" y="539352"/>
                    <a:pt x="1546978" y="447977"/>
                  </a:cubicBezTo>
                  <a:cubicBezTo>
                    <a:pt x="1413239" y="356602"/>
                    <a:pt x="1315003" y="347003"/>
                    <a:pt x="1226678" y="313169"/>
                  </a:cubicBezTo>
                  <a:cubicBezTo>
                    <a:pt x="1226550" y="434700"/>
                    <a:pt x="1264864" y="504137"/>
                    <a:pt x="1130871" y="388515"/>
                  </a:cubicBezTo>
                  <a:cubicBezTo>
                    <a:pt x="766733" y="297358"/>
                    <a:pt x="654943" y="201789"/>
                    <a:pt x="221873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marR="0" indent="0" algn="l" defTabSz="914286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 Unicode MS"/>
                  <a:cs typeface="Arial" pitchFamily="34" charset="0"/>
                  <a:sym typeface="Wingdings"/>
                </a:defRPr>
              </a:lvl1pPr>
              <a:lvl2pPr marL="457144" marR="0" indent="0" algn="l" defTabSz="914286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 Unicode MS"/>
                  <a:cs typeface="Arial" pitchFamily="34" charset="0"/>
                  <a:sym typeface="Wingdings"/>
                </a:defRPr>
              </a:lvl2pPr>
              <a:lvl3pPr marL="914286" marR="0" indent="0" algn="l" defTabSz="914286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 Unicode MS"/>
                  <a:cs typeface="Arial" pitchFamily="34" charset="0"/>
                  <a:sym typeface="Wingdings"/>
                </a:defRPr>
              </a:lvl3pPr>
              <a:lvl4pPr marL="1371429" marR="0" indent="0" algn="l" defTabSz="914286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 Unicode MS"/>
                  <a:cs typeface="Arial" pitchFamily="34" charset="0"/>
                  <a:sym typeface="Wingdings"/>
                </a:defRPr>
              </a:lvl4pPr>
              <a:lvl5pPr marL="1828571" marR="0" indent="0" algn="l" defTabSz="914286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 Unicode MS"/>
                  <a:cs typeface="Arial" pitchFamily="34" charset="0"/>
                  <a:sym typeface="Wingdings"/>
                </a:defRPr>
              </a:lvl5pPr>
              <a:lvl6pPr marL="2285715" marR="0" indent="0" algn="l" defTabSz="914286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 Unicode MS"/>
                  <a:cs typeface="Arial" pitchFamily="34" charset="0"/>
                  <a:sym typeface="Wingdings"/>
                </a:defRPr>
              </a:lvl6pPr>
              <a:lvl7pPr marL="2742857" marR="0" indent="0" algn="l" defTabSz="914286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 Unicode MS"/>
                  <a:cs typeface="Arial" pitchFamily="34" charset="0"/>
                  <a:sym typeface="Wingdings"/>
                </a:defRPr>
              </a:lvl7pPr>
              <a:lvl8pPr marL="3200000" marR="0" indent="0" algn="l" defTabSz="914286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 Unicode MS"/>
                  <a:cs typeface="Arial" pitchFamily="34" charset="0"/>
                  <a:sym typeface="Wingdings"/>
                </a:defRPr>
              </a:lvl8pPr>
              <a:lvl9pPr marL="3657144" marR="0" indent="0" algn="l" defTabSz="914286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 Unicode MS"/>
                  <a:cs typeface="Arial" pitchFamily="34" charset="0"/>
                  <a:sym typeface="Wingdings"/>
                </a:defRPr>
              </a:lvl9pPr>
            </a:lstStyle>
            <a:p>
              <a:pPr algn="ctr"/>
              <a:endParaRPr lang="ko-KR" altLang="en-US" sz="2701" dirty="0"/>
            </a:p>
          </p:txBody>
        </p:sp>
      </p:grpSp>
      <p:sp>
        <p:nvSpPr>
          <p:cNvPr id="79" name="Rectangle 78">
            <a:extLst>
              <a:ext uri="{FF2B5EF4-FFF2-40B4-BE49-F238E27FC236}">
                <a16:creationId xmlns:a16="http://schemas.microsoft.com/office/drawing/2014/main" id="{2A68B966-F92C-47F5-A5D6-D97E6E65870C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4356129" y="796559"/>
            <a:ext cx="5184000" cy="441456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marR="0" indent="0" algn="l" defTabSz="91428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Arial" pitchFamily="34" charset="0"/>
                <a:ea typeface="Arial Unicode MS"/>
                <a:cs typeface="Arial" pitchFamily="34" charset="0"/>
                <a:sym typeface="Wingdings"/>
              </a:defRPr>
            </a:lvl1pPr>
            <a:lvl2pPr marL="457144" marR="0" indent="0" algn="l" defTabSz="91428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Arial" pitchFamily="34" charset="0"/>
                <a:ea typeface="Arial Unicode MS"/>
                <a:cs typeface="Arial" pitchFamily="34" charset="0"/>
                <a:sym typeface="Wingdings"/>
              </a:defRPr>
            </a:lvl2pPr>
            <a:lvl3pPr marL="914286" marR="0" indent="0" algn="l" defTabSz="91428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Arial" pitchFamily="34" charset="0"/>
                <a:ea typeface="Arial Unicode MS"/>
                <a:cs typeface="Arial" pitchFamily="34" charset="0"/>
                <a:sym typeface="Wingdings"/>
              </a:defRPr>
            </a:lvl3pPr>
            <a:lvl4pPr marL="1371429" marR="0" indent="0" algn="l" defTabSz="91428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Arial" pitchFamily="34" charset="0"/>
                <a:ea typeface="Arial Unicode MS"/>
                <a:cs typeface="Arial" pitchFamily="34" charset="0"/>
                <a:sym typeface="Wingdings"/>
              </a:defRPr>
            </a:lvl4pPr>
            <a:lvl5pPr marL="1828571" marR="0" indent="0" algn="l" defTabSz="91428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Arial" pitchFamily="34" charset="0"/>
                <a:ea typeface="Arial Unicode MS"/>
                <a:cs typeface="Arial" pitchFamily="34" charset="0"/>
                <a:sym typeface="Wingdings"/>
              </a:defRPr>
            </a:lvl5pPr>
            <a:lvl6pPr marL="2285715" marR="0" indent="0" algn="l" defTabSz="91428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Arial" pitchFamily="34" charset="0"/>
                <a:ea typeface="Arial Unicode MS"/>
                <a:cs typeface="Arial" pitchFamily="34" charset="0"/>
                <a:sym typeface="Wingdings"/>
              </a:defRPr>
            </a:lvl6pPr>
            <a:lvl7pPr marL="2742857" marR="0" indent="0" algn="l" defTabSz="91428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Arial" pitchFamily="34" charset="0"/>
                <a:ea typeface="Arial Unicode MS"/>
                <a:cs typeface="Arial" pitchFamily="34" charset="0"/>
                <a:sym typeface="Wingdings"/>
              </a:defRPr>
            </a:lvl7pPr>
            <a:lvl8pPr marL="3200000" marR="0" indent="0" algn="l" defTabSz="91428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Arial" pitchFamily="34" charset="0"/>
                <a:ea typeface="Arial Unicode MS"/>
                <a:cs typeface="Arial" pitchFamily="34" charset="0"/>
                <a:sym typeface="Wingdings"/>
              </a:defRPr>
            </a:lvl8pPr>
            <a:lvl9pPr marL="3657144" marR="0" indent="0" algn="l" defTabSz="91428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Arial" pitchFamily="34" charset="0"/>
                <a:ea typeface="Arial Unicode MS"/>
                <a:cs typeface="Arial" pitchFamily="34" charset="0"/>
                <a:sym typeface="Wingdings"/>
              </a:defRPr>
            </a:lvl9pPr>
          </a:lstStyle>
          <a:p>
            <a:pPr algn="ctr"/>
            <a:endParaRPr lang="ko-KR" altLang="en-US" sz="2701" dirty="0">
              <a:ea typeface="+mj-ea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89E241E5-3AF5-4AAA-9B6B-3BAB4411C324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4754035" y="1764977"/>
            <a:ext cx="367031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44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86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29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571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715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857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144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Phần</a:t>
            </a:r>
            <a:r>
              <a:rPr lang="en-GB" sz="3600" b="1" dirty="0">
                <a:latin typeface="Arial" panose="020B0604020202020204" pitchFamily="34" charset="0"/>
                <a:cs typeface="Arial" panose="020B0604020202020204" pitchFamily="34" charset="0"/>
              </a:rPr>
              <a:t> 2: </a:t>
            </a:r>
            <a:r>
              <a:rPr lang="en-GB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Phân</a:t>
            </a:r>
            <a:r>
              <a:rPr lang="en-GB" sz="3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tích</a:t>
            </a:r>
            <a:r>
              <a:rPr lang="en-GB" sz="3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tình</a:t>
            </a:r>
            <a:r>
              <a:rPr lang="en-GB" sz="3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trạng</a:t>
            </a:r>
            <a:r>
              <a:rPr lang="en-GB" sz="3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phát</a:t>
            </a:r>
            <a:r>
              <a:rPr lang="en-GB" sz="3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triển</a:t>
            </a:r>
            <a:r>
              <a:rPr lang="en-GB" sz="3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GB" sz="3600" b="1" dirty="0">
                <a:latin typeface="Arial" panose="020B0604020202020204" pitchFamily="34" charset="0"/>
                <a:cs typeface="Arial" panose="020B0604020202020204" pitchFamily="34" charset="0"/>
              </a:rPr>
              <a:t> page :</a:t>
            </a:r>
            <a:endParaRPr lang="vi-VN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95A27610-9F82-407D-AA13-218951716894}"/>
              </a:ext>
            </a:extLst>
          </p:cNvPr>
          <p:cNvGrpSpPr/>
          <p:nvPr>
            <p:custDataLst>
              <p:tags r:id="rId7"/>
            </p:custDataLst>
          </p:nvPr>
        </p:nvGrpSpPr>
        <p:grpSpPr>
          <a:xfrm rot="20670820">
            <a:off x="2710212" y="3142585"/>
            <a:ext cx="1626558" cy="1505979"/>
            <a:chOff x="1064519" y="1872500"/>
            <a:chExt cx="1561257" cy="1445520"/>
          </a:xfrm>
        </p:grpSpPr>
        <p:sp>
          <p:nvSpPr>
            <p:cNvPr id="104" name="Freeform: Shape 38">
              <a:extLst>
                <a:ext uri="{FF2B5EF4-FFF2-40B4-BE49-F238E27FC236}">
                  <a16:creationId xmlns:a16="http://schemas.microsoft.com/office/drawing/2014/main" id="{620EEB4E-06ED-44F0-BB83-42A268F75222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1634779" y="2819951"/>
              <a:ext cx="110877" cy="179829"/>
            </a:xfrm>
            <a:custGeom>
              <a:avLst/>
              <a:gdLst>
                <a:gd name="connsiteX0" fmla="*/ 95575 w 110877"/>
                <a:gd name="connsiteY0" fmla="*/ 170244 h 179829"/>
                <a:gd name="connsiteX1" fmla="*/ 68653 w 110877"/>
                <a:gd name="connsiteY1" fmla="*/ 178699 h 179829"/>
                <a:gd name="connsiteX2" fmla="*/ 41280 w 110877"/>
                <a:gd name="connsiteY2" fmla="*/ 164423 h 179829"/>
                <a:gd name="connsiteX3" fmla="*/ 1260 w 110877"/>
                <a:gd name="connsiteY3" fmla="*/ 37088 h 179829"/>
                <a:gd name="connsiteX4" fmla="*/ 15536 w 110877"/>
                <a:gd name="connsiteY4" fmla="*/ 9715 h 179829"/>
                <a:gd name="connsiteX5" fmla="*/ 42458 w 110877"/>
                <a:gd name="connsiteY5" fmla="*/ 1260 h 179829"/>
                <a:gd name="connsiteX6" fmla="*/ 69831 w 110877"/>
                <a:gd name="connsiteY6" fmla="*/ 15536 h 179829"/>
                <a:gd name="connsiteX7" fmla="*/ 109851 w 110877"/>
                <a:gd name="connsiteY7" fmla="*/ 142872 h 179829"/>
                <a:gd name="connsiteX8" fmla="*/ 95575 w 110877"/>
                <a:gd name="connsiteY8" fmla="*/ 170244 h 179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0875" h="179829">
                  <a:moveTo>
                    <a:pt x="95575" y="170244"/>
                  </a:moveTo>
                  <a:lnTo>
                    <a:pt x="68653" y="178699"/>
                  </a:lnTo>
                  <a:cubicBezTo>
                    <a:pt x="57184" y="182302"/>
                    <a:pt x="44884" y="175858"/>
                    <a:pt x="41280" y="164423"/>
                  </a:cubicBezTo>
                  <a:lnTo>
                    <a:pt x="1260" y="37088"/>
                  </a:lnTo>
                  <a:cubicBezTo>
                    <a:pt x="-2343" y="25619"/>
                    <a:pt x="4102" y="13318"/>
                    <a:pt x="15536" y="9715"/>
                  </a:cubicBezTo>
                  <a:lnTo>
                    <a:pt x="42458" y="1260"/>
                  </a:lnTo>
                  <a:cubicBezTo>
                    <a:pt x="53927" y="-2343"/>
                    <a:pt x="66228" y="4102"/>
                    <a:pt x="69831" y="15536"/>
                  </a:cubicBezTo>
                  <a:lnTo>
                    <a:pt x="109851" y="142872"/>
                  </a:lnTo>
                  <a:cubicBezTo>
                    <a:pt x="113454" y="154341"/>
                    <a:pt x="107044" y="166641"/>
                    <a:pt x="95575" y="170244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286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29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571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715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857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00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5" name="Freeform: Shape 39">
              <a:extLst>
                <a:ext uri="{FF2B5EF4-FFF2-40B4-BE49-F238E27FC236}">
                  <a16:creationId xmlns:a16="http://schemas.microsoft.com/office/drawing/2014/main" id="{A23A5F8A-D025-4F68-9E6F-A77A48EB3781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>
              <a:off x="2539846" y="2271312"/>
              <a:ext cx="85930" cy="302834"/>
            </a:xfrm>
            <a:custGeom>
              <a:avLst/>
              <a:gdLst>
                <a:gd name="connsiteX0" fmla="*/ 17377 w 85929"/>
                <a:gd name="connsiteY0" fmla="*/ 260 h 302833"/>
                <a:gd name="connsiteX1" fmla="*/ 1646 w 85929"/>
                <a:gd name="connsiteY1" fmla="*/ 145163 h 302833"/>
                <a:gd name="connsiteX2" fmla="*/ 260 w 85929"/>
                <a:gd name="connsiteY2" fmla="*/ 145163 h 302833"/>
                <a:gd name="connsiteX3" fmla="*/ 953 w 85929"/>
                <a:gd name="connsiteY3" fmla="*/ 151434 h 302833"/>
                <a:gd name="connsiteX4" fmla="*/ 260 w 85929"/>
                <a:gd name="connsiteY4" fmla="*/ 157706 h 302833"/>
                <a:gd name="connsiteX5" fmla="*/ 1646 w 85929"/>
                <a:gd name="connsiteY5" fmla="*/ 157706 h 302833"/>
                <a:gd name="connsiteX6" fmla="*/ 17377 w 85929"/>
                <a:gd name="connsiteY6" fmla="*/ 302643 h 302833"/>
                <a:gd name="connsiteX7" fmla="*/ 85843 w 85929"/>
                <a:gd name="connsiteY7" fmla="*/ 244433 h 302833"/>
                <a:gd name="connsiteX8" fmla="*/ 85843 w 85929"/>
                <a:gd name="connsiteY8" fmla="*/ 157706 h 302833"/>
                <a:gd name="connsiteX9" fmla="*/ 85843 w 85929"/>
                <a:gd name="connsiteY9" fmla="*/ 145163 h 302833"/>
                <a:gd name="connsiteX10" fmla="*/ 85843 w 85929"/>
                <a:gd name="connsiteY10" fmla="*/ 58436 h 302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5929" h="302833">
                  <a:moveTo>
                    <a:pt x="17377" y="260"/>
                  </a:moveTo>
                  <a:lnTo>
                    <a:pt x="1646" y="145163"/>
                  </a:lnTo>
                  <a:lnTo>
                    <a:pt x="260" y="145163"/>
                  </a:lnTo>
                  <a:lnTo>
                    <a:pt x="953" y="151434"/>
                  </a:lnTo>
                  <a:lnTo>
                    <a:pt x="260" y="157706"/>
                  </a:lnTo>
                  <a:lnTo>
                    <a:pt x="1646" y="157706"/>
                  </a:lnTo>
                  <a:lnTo>
                    <a:pt x="17377" y="302643"/>
                  </a:lnTo>
                  <a:lnTo>
                    <a:pt x="85843" y="244433"/>
                  </a:lnTo>
                  <a:lnTo>
                    <a:pt x="85843" y="157706"/>
                  </a:lnTo>
                  <a:lnTo>
                    <a:pt x="85843" y="145163"/>
                  </a:lnTo>
                  <a:lnTo>
                    <a:pt x="85843" y="58436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286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29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571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715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857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00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6" name="Freeform: Shape 40">
              <a:extLst>
                <a:ext uri="{FF2B5EF4-FFF2-40B4-BE49-F238E27FC236}">
                  <a16:creationId xmlns:a16="http://schemas.microsoft.com/office/drawing/2014/main" id="{2B42E08C-8FE5-487E-BC35-77DF011B5DA4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1326355" y="2477085"/>
              <a:ext cx="459448" cy="840935"/>
            </a:xfrm>
            <a:custGeom>
              <a:avLst/>
              <a:gdLst>
                <a:gd name="connsiteX0" fmla="*/ 423750 w 459447"/>
                <a:gd name="connsiteY0" fmla="*/ 795051 h 840935"/>
                <a:gd name="connsiteX1" fmla="*/ 284980 w 459447"/>
                <a:gd name="connsiteY1" fmla="*/ 838674 h 840935"/>
                <a:gd name="connsiteX2" fmla="*/ 221122 w 459447"/>
                <a:gd name="connsiteY2" fmla="*/ 805342 h 840935"/>
                <a:gd name="connsiteX3" fmla="*/ 2590 w 459447"/>
                <a:gd name="connsiteY3" fmla="*/ 110072 h 840935"/>
                <a:gd name="connsiteX4" fmla="*/ 35922 w 459447"/>
                <a:gd name="connsiteY4" fmla="*/ 46213 h 840935"/>
                <a:gd name="connsiteX5" fmla="*/ 174692 w 459447"/>
                <a:gd name="connsiteY5" fmla="*/ 2590 h 840935"/>
                <a:gd name="connsiteX6" fmla="*/ 238551 w 459447"/>
                <a:gd name="connsiteY6" fmla="*/ 35922 h 840935"/>
                <a:gd name="connsiteX7" fmla="*/ 457048 w 459447"/>
                <a:gd name="connsiteY7" fmla="*/ 731227 h 840935"/>
                <a:gd name="connsiteX8" fmla="*/ 423750 w 459447"/>
                <a:gd name="connsiteY8" fmla="*/ 795051 h 840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9447" h="840935">
                  <a:moveTo>
                    <a:pt x="423750" y="795051"/>
                  </a:moveTo>
                  <a:lnTo>
                    <a:pt x="284980" y="838674"/>
                  </a:lnTo>
                  <a:cubicBezTo>
                    <a:pt x="258266" y="847059"/>
                    <a:pt x="229507" y="832091"/>
                    <a:pt x="221122" y="805342"/>
                  </a:cubicBezTo>
                  <a:lnTo>
                    <a:pt x="2590" y="110072"/>
                  </a:lnTo>
                  <a:cubicBezTo>
                    <a:pt x="-5795" y="83357"/>
                    <a:pt x="9173" y="54598"/>
                    <a:pt x="35922" y="46213"/>
                  </a:cubicBezTo>
                  <a:lnTo>
                    <a:pt x="174692" y="2590"/>
                  </a:lnTo>
                  <a:cubicBezTo>
                    <a:pt x="201407" y="-5795"/>
                    <a:pt x="230165" y="9173"/>
                    <a:pt x="238551" y="35922"/>
                  </a:cubicBezTo>
                  <a:lnTo>
                    <a:pt x="457048" y="731227"/>
                  </a:lnTo>
                  <a:cubicBezTo>
                    <a:pt x="465468" y="757942"/>
                    <a:pt x="450465" y="786666"/>
                    <a:pt x="423750" y="795051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286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29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571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715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857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00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7" name="Freeform: Shape 41">
              <a:extLst>
                <a:ext uri="{FF2B5EF4-FFF2-40B4-BE49-F238E27FC236}">
                  <a16:creationId xmlns:a16="http://schemas.microsoft.com/office/drawing/2014/main" id="{9810FBDC-B7DE-4829-B156-4D8F1256CA88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1471820" y="1927904"/>
              <a:ext cx="1038782" cy="989580"/>
            </a:xfrm>
            <a:custGeom>
              <a:avLst/>
              <a:gdLst>
                <a:gd name="connsiteX0" fmla="*/ 541133 w 1038782"/>
                <a:gd name="connsiteY0" fmla="*/ 221633 h 989580"/>
                <a:gd name="connsiteX1" fmla="*/ 260 w 1038782"/>
                <a:gd name="connsiteY1" fmla="*/ 221633 h 989580"/>
                <a:gd name="connsiteX2" fmla="*/ 260 w 1038782"/>
                <a:gd name="connsiteY2" fmla="*/ 487393 h 989580"/>
                <a:gd name="connsiteX3" fmla="*/ 260 w 1038782"/>
                <a:gd name="connsiteY3" fmla="*/ 502326 h 989580"/>
                <a:gd name="connsiteX4" fmla="*/ 260 w 1038782"/>
                <a:gd name="connsiteY4" fmla="*/ 768086 h 989580"/>
                <a:gd name="connsiteX5" fmla="*/ 541133 w 1038782"/>
                <a:gd name="connsiteY5" fmla="*/ 768086 h 989580"/>
                <a:gd name="connsiteX6" fmla="*/ 1038626 w 1038782"/>
                <a:gd name="connsiteY6" fmla="*/ 989459 h 989580"/>
                <a:gd name="connsiteX7" fmla="*/ 1038626 w 1038782"/>
                <a:gd name="connsiteY7" fmla="*/ 502326 h 989580"/>
                <a:gd name="connsiteX8" fmla="*/ 1038626 w 1038782"/>
                <a:gd name="connsiteY8" fmla="*/ 487393 h 989580"/>
                <a:gd name="connsiteX9" fmla="*/ 1038626 w 1038782"/>
                <a:gd name="connsiteY9" fmla="*/ 260 h 989580"/>
                <a:gd name="connsiteX10" fmla="*/ 541133 w 1038782"/>
                <a:gd name="connsiteY10" fmla="*/ 221633 h 989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38781" h="989580">
                  <a:moveTo>
                    <a:pt x="541133" y="221633"/>
                  </a:moveTo>
                  <a:lnTo>
                    <a:pt x="260" y="221633"/>
                  </a:lnTo>
                  <a:lnTo>
                    <a:pt x="260" y="487393"/>
                  </a:lnTo>
                  <a:lnTo>
                    <a:pt x="260" y="502326"/>
                  </a:lnTo>
                  <a:lnTo>
                    <a:pt x="260" y="768086"/>
                  </a:lnTo>
                  <a:lnTo>
                    <a:pt x="541133" y="768086"/>
                  </a:lnTo>
                  <a:cubicBezTo>
                    <a:pt x="541133" y="768086"/>
                    <a:pt x="851521" y="802319"/>
                    <a:pt x="1038626" y="989459"/>
                  </a:cubicBezTo>
                  <a:lnTo>
                    <a:pt x="1038626" y="502326"/>
                  </a:lnTo>
                  <a:lnTo>
                    <a:pt x="1038626" y="487393"/>
                  </a:lnTo>
                  <a:lnTo>
                    <a:pt x="1038626" y="260"/>
                  </a:lnTo>
                  <a:cubicBezTo>
                    <a:pt x="851486" y="187400"/>
                    <a:pt x="541133" y="221633"/>
                    <a:pt x="541133" y="221633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286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29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571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715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857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00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8" name="Freeform: Shape 42">
              <a:extLst>
                <a:ext uri="{FF2B5EF4-FFF2-40B4-BE49-F238E27FC236}">
                  <a16:creationId xmlns:a16="http://schemas.microsoft.com/office/drawing/2014/main" id="{977B3F1A-7361-4CDC-8D96-D9C7790A42E4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>
            <a:xfrm>
              <a:off x="2510221" y="1872500"/>
              <a:ext cx="59597" cy="1100458"/>
            </a:xfrm>
            <a:custGeom>
              <a:avLst/>
              <a:gdLst>
                <a:gd name="connsiteX0" fmla="*/ 41562 w 59596"/>
                <a:gd name="connsiteY0" fmla="*/ 1100267 h 1100457"/>
                <a:gd name="connsiteX1" fmla="*/ 18277 w 59596"/>
                <a:gd name="connsiteY1" fmla="*/ 1100267 h 1100457"/>
                <a:gd name="connsiteX2" fmla="*/ 260 w 59596"/>
                <a:gd name="connsiteY2" fmla="*/ 1082250 h 1100457"/>
                <a:gd name="connsiteX3" fmla="*/ 260 w 59596"/>
                <a:gd name="connsiteY3" fmla="*/ 18277 h 1100457"/>
                <a:gd name="connsiteX4" fmla="*/ 18277 w 59596"/>
                <a:gd name="connsiteY4" fmla="*/ 260 h 1100457"/>
                <a:gd name="connsiteX5" fmla="*/ 41562 w 59596"/>
                <a:gd name="connsiteY5" fmla="*/ 260 h 1100457"/>
                <a:gd name="connsiteX6" fmla="*/ 59579 w 59596"/>
                <a:gd name="connsiteY6" fmla="*/ 18277 h 1100457"/>
                <a:gd name="connsiteX7" fmla="*/ 59579 w 59596"/>
                <a:gd name="connsiteY7" fmla="*/ 1082250 h 1100457"/>
                <a:gd name="connsiteX8" fmla="*/ 41562 w 59596"/>
                <a:gd name="connsiteY8" fmla="*/ 1100267 h 110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596" h="1100457">
                  <a:moveTo>
                    <a:pt x="41562" y="1100267"/>
                  </a:moveTo>
                  <a:lnTo>
                    <a:pt x="18277" y="1100267"/>
                  </a:lnTo>
                  <a:cubicBezTo>
                    <a:pt x="8368" y="1100267"/>
                    <a:pt x="260" y="1092159"/>
                    <a:pt x="260" y="1082250"/>
                  </a:cubicBezTo>
                  <a:lnTo>
                    <a:pt x="260" y="18277"/>
                  </a:lnTo>
                  <a:cubicBezTo>
                    <a:pt x="260" y="8368"/>
                    <a:pt x="8368" y="260"/>
                    <a:pt x="18277" y="260"/>
                  </a:cubicBezTo>
                  <a:lnTo>
                    <a:pt x="41562" y="260"/>
                  </a:lnTo>
                  <a:cubicBezTo>
                    <a:pt x="51471" y="260"/>
                    <a:pt x="59579" y="8368"/>
                    <a:pt x="59579" y="18277"/>
                  </a:cubicBezTo>
                  <a:lnTo>
                    <a:pt x="59579" y="1082250"/>
                  </a:lnTo>
                  <a:cubicBezTo>
                    <a:pt x="59579" y="1092159"/>
                    <a:pt x="51471" y="1100267"/>
                    <a:pt x="41562" y="1100267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286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29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571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715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857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00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9" name="Freeform: Shape 43">
              <a:extLst>
                <a:ext uri="{FF2B5EF4-FFF2-40B4-BE49-F238E27FC236}">
                  <a16:creationId xmlns:a16="http://schemas.microsoft.com/office/drawing/2014/main" id="{67BAA5B1-430A-4745-A139-442DA0F46DB5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>
            <a:xfrm>
              <a:off x="1064519" y="2288498"/>
              <a:ext cx="126123" cy="267492"/>
            </a:xfrm>
            <a:custGeom>
              <a:avLst/>
              <a:gdLst>
                <a:gd name="connsiteX0" fmla="*/ 260 w 126122"/>
                <a:gd name="connsiteY0" fmla="*/ 260 h 267491"/>
                <a:gd name="connsiteX1" fmla="*/ 126071 w 126122"/>
                <a:gd name="connsiteY1" fmla="*/ 260 h 267491"/>
                <a:gd name="connsiteX2" fmla="*/ 126071 w 126122"/>
                <a:gd name="connsiteY2" fmla="*/ 267266 h 267491"/>
                <a:gd name="connsiteX3" fmla="*/ 260 w 126122"/>
                <a:gd name="connsiteY3" fmla="*/ 267266 h 26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120" h="267491">
                  <a:moveTo>
                    <a:pt x="260" y="260"/>
                  </a:moveTo>
                  <a:lnTo>
                    <a:pt x="126071" y="260"/>
                  </a:lnTo>
                  <a:lnTo>
                    <a:pt x="126071" y="267266"/>
                  </a:lnTo>
                  <a:lnTo>
                    <a:pt x="260" y="267266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286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29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571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715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857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00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0" name="Freeform: Shape 44">
              <a:extLst>
                <a:ext uri="{FF2B5EF4-FFF2-40B4-BE49-F238E27FC236}">
                  <a16:creationId xmlns:a16="http://schemas.microsoft.com/office/drawing/2014/main" id="{DE5CE5B4-1C11-4FCB-9D7B-4F295529D84D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1122660" y="2149278"/>
              <a:ext cx="349610" cy="545724"/>
            </a:xfrm>
            <a:custGeom>
              <a:avLst/>
              <a:gdLst>
                <a:gd name="connsiteX0" fmla="*/ 132620 w 349610"/>
                <a:gd name="connsiteY0" fmla="*/ 260 h 545724"/>
                <a:gd name="connsiteX1" fmla="*/ 260 w 349610"/>
                <a:gd name="connsiteY1" fmla="*/ 78463 h 545724"/>
                <a:gd name="connsiteX2" fmla="*/ 260 w 349610"/>
                <a:gd name="connsiteY2" fmla="*/ 269727 h 545724"/>
                <a:gd name="connsiteX3" fmla="*/ 260 w 349610"/>
                <a:gd name="connsiteY3" fmla="*/ 276206 h 545724"/>
                <a:gd name="connsiteX4" fmla="*/ 260 w 349610"/>
                <a:gd name="connsiteY4" fmla="*/ 467469 h 545724"/>
                <a:gd name="connsiteX5" fmla="*/ 132620 w 349610"/>
                <a:gd name="connsiteY5" fmla="*/ 545673 h 545724"/>
                <a:gd name="connsiteX6" fmla="*/ 349420 w 349610"/>
                <a:gd name="connsiteY6" fmla="*/ 545673 h 545724"/>
                <a:gd name="connsiteX7" fmla="*/ 349420 w 349610"/>
                <a:gd name="connsiteY7" fmla="*/ 276206 h 545724"/>
                <a:gd name="connsiteX8" fmla="*/ 349420 w 349610"/>
                <a:gd name="connsiteY8" fmla="*/ 269727 h 545724"/>
                <a:gd name="connsiteX9" fmla="*/ 349420 w 349610"/>
                <a:gd name="connsiteY9" fmla="*/ 260 h 545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9610" h="545724">
                  <a:moveTo>
                    <a:pt x="132620" y="260"/>
                  </a:moveTo>
                  <a:lnTo>
                    <a:pt x="260" y="78463"/>
                  </a:lnTo>
                  <a:lnTo>
                    <a:pt x="260" y="269727"/>
                  </a:lnTo>
                  <a:lnTo>
                    <a:pt x="260" y="276206"/>
                  </a:lnTo>
                  <a:lnTo>
                    <a:pt x="260" y="467469"/>
                  </a:lnTo>
                  <a:lnTo>
                    <a:pt x="132620" y="545673"/>
                  </a:lnTo>
                  <a:lnTo>
                    <a:pt x="349420" y="545673"/>
                  </a:lnTo>
                  <a:lnTo>
                    <a:pt x="349420" y="276206"/>
                  </a:lnTo>
                  <a:lnTo>
                    <a:pt x="349420" y="269727"/>
                  </a:lnTo>
                  <a:lnTo>
                    <a:pt x="349420" y="26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286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29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571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715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857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00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48854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u"/>
        <p:sndAc>
          <p:stSnd>
            <p:snd r:embed="rId21" name="camera.wav"/>
          </p:stSnd>
        </p:sndAc>
      </p:transition>
    </mc:Choice>
    <mc:Fallback xmlns="">
      <p:transition spd="slow">
        <p:push dir="u"/>
        <p:sndAc>
          <p:stSnd>
            <p:snd r:embed="rId22" name="camera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8"/>
          <p:cNvSpPr txBox="1">
            <a:spLocks noGrp="1"/>
          </p:cNvSpPr>
          <p:nvPr>
            <p:ph type="sldNum" idx="12"/>
            <p:custDataLst>
              <p:tags r:id="rId1"/>
            </p:custDataLst>
          </p:nvPr>
        </p:nvSpPr>
        <p:spPr>
          <a:prstGeom prst="rect">
            <a:avLst/>
          </a:prstGeom>
        </p:spPr>
        <p:txBody>
          <a:bodyPr spcFirstLastPara="1" wrap="square" lIns="121897" tIns="121897" rIns="121897" bIns="121897" anchor="ctr" anchorCtr="0">
            <a:noAutofit/>
          </a:bodyPr>
          <a:lstStyle/>
          <a:p>
            <a:pPr algn="ctr"/>
            <a:fld id="{00000000-1234-1234-1234-123412341234}" type="slidenum">
              <a:rPr lang="en"/>
              <a:pPr algn="ctr"/>
              <a:t>18</a:t>
            </a:fld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BE8B0D-A0ED-A452-12BE-400C3094194A}"/>
              </a:ext>
            </a:extLst>
          </p:cNvPr>
          <p:cNvSpPr txBox="1"/>
          <p:nvPr/>
        </p:nvSpPr>
        <p:spPr>
          <a:xfrm>
            <a:off x="7696200" y="1295400"/>
            <a:ext cx="3355520" cy="2846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r>
              <a:rPr lang="en-GB" sz="3600" b="1" dirty="0">
                <a:solidFill>
                  <a:srgbClr val="FF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I, </a:t>
            </a:r>
            <a:r>
              <a:rPr lang="en-GB" sz="3600" b="1" dirty="0" err="1">
                <a:solidFill>
                  <a:srgbClr val="FF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Phân</a:t>
            </a:r>
            <a:r>
              <a:rPr lang="en-GB" sz="3600" b="1" dirty="0">
                <a:solidFill>
                  <a:srgbClr val="FF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GB" sz="3600" b="1" dirty="0" err="1">
                <a:solidFill>
                  <a:srgbClr val="FF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tích</a:t>
            </a:r>
            <a:r>
              <a:rPr lang="en-GB" sz="3600" b="1" dirty="0">
                <a:solidFill>
                  <a:srgbClr val="FF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GB" sz="3600" b="1" dirty="0" err="1">
                <a:solidFill>
                  <a:srgbClr val="FF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sự</a:t>
            </a:r>
            <a:r>
              <a:rPr lang="en-GB" sz="3600" b="1" dirty="0">
                <a:solidFill>
                  <a:srgbClr val="FF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GB" sz="3600" b="1" dirty="0" err="1">
                <a:solidFill>
                  <a:srgbClr val="FF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phát</a:t>
            </a:r>
            <a:r>
              <a:rPr lang="en-GB" sz="3600" b="1" dirty="0">
                <a:solidFill>
                  <a:srgbClr val="FF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GB" sz="3600" b="1" dirty="0" err="1">
                <a:solidFill>
                  <a:srgbClr val="FF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triển</a:t>
            </a:r>
            <a:endParaRPr lang="en-GB" sz="3600" b="1" dirty="0">
              <a:solidFill>
                <a:srgbClr val="FF0000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0" marR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r>
              <a:rPr lang="en-GB" sz="3600" b="1" dirty="0">
                <a:solidFill>
                  <a:srgbClr val="FF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GB" sz="3600" b="1" dirty="0" err="1">
                <a:solidFill>
                  <a:srgbClr val="FF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lượt</a:t>
            </a:r>
            <a:r>
              <a:rPr lang="en-GB" sz="3600" b="1" dirty="0">
                <a:solidFill>
                  <a:srgbClr val="FF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react </a:t>
            </a:r>
          </a:p>
          <a:p>
            <a:pPr marL="0" marR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r>
              <a:rPr lang="en-GB" sz="3600" b="1" dirty="0" err="1">
                <a:solidFill>
                  <a:srgbClr val="FF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của</a:t>
            </a:r>
            <a:r>
              <a:rPr lang="en-GB" sz="3600" b="1" dirty="0">
                <a:solidFill>
                  <a:srgbClr val="FF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GB" sz="3600" b="1" dirty="0" err="1">
                <a:solidFill>
                  <a:srgbClr val="FF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từng</a:t>
            </a:r>
            <a:r>
              <a:rPr lang="en-GB" sz="3600" b="1" dirty="0">
                <a:solidFill>
                  <a:srgbClr val="FF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post</a:t>
            </a:r>
            <a:endParaRPr lang="vi-VN" sz="3600" b="1" dirty="0">
              <a:solidFill>
                <a:srgbClr val="FF0000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B56D5B5-BF10-62C1-1B86-40CDCB7C4065}"/>
              </a:ext>
            </a:extLst>
          </p:cNvPr>
          <p:cNvSpPr txBox="1"/>
          <p:nvPr/>
        </p:nvSpPr>
        <p:spPr>
          <a:xfrm>
            <a:off x="838200" y="762000"/>
            <a:ext cx="6098720" cy="3853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1.Bảng </a:t>
            </a:r>
            <a:r>
              <a:rPr lang="en-GB" sz="1800" b="1" dirty="0" err="1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chung</a:t>
            </a:r>
            <a:endParaRPr lang="vi-VN" sz="1200" b="1" dirty="0">
              <a:solidFill>
                <a:srgbClr val="4F81BD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pic>
        <p:nvPicPr>
          <p:cNvPr id="16" name="Picture 15" descr="Table&#10;&#10;Description automatically generated with low confidence">
            <a:extLst>
              <a:ext uri="{FF2B5EF4-FFF2-40B4-BE49-F238E27FC236}">
                <a16:creationId xmlns:a16="http://schemas.microsoft.com/office/drawing/2014/main" id="{4FA16D36-C90C-D6FB-2562-5EE5B3CE4C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1229462"/>
            <a:ext cx="6115050" cy="5005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976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  <p:sndAc>
          <p:stSnd>
            <p:snd r:embed="rId4" name="chimes.wav"/>
          </p:stSnd>
        </p:sndAc>
      </p:transition>
    </mc:Choice>
    <mc:Fallback xmlns="">
      <p:transition spd="slow">
        <p:dissolve/>
        <p:sndAc>
          <p:stSnd>
            <p:snd r:embed="rId8" name="chimes.wav"/>
          </p:stSnd>
        </p:sndAc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8"/>
          <p:cNvSpPr txBox="1">
            <a:spLocks noGrp="1"/>
          </p:cNvSpPr>
          <p:nvPr>
            <p:ph type="sldNum" idx="12"/>
            <p:custDataLst>
              <p:tags r:id="rId1"/>
            </p:custDataLst>
          </p:nvPr>
        </p:nvSpPr>
        <p:spPr>
          <a:prstGeom prst="rect">
            <a:avLst/>
          </a:prstGeom>
        </p:spPr>
        <p:txBody>
          <a:bodyPr spcFirstLastPara="1" wrap="square" lIns="121897" tIns="121897" rIns="121897" bIns="121897" anchor="ctr" anchorCtr="0">
            <a:noAutofit/>
          </a:bodyPr>
          <a:lstStyle/>
          <a:p>
            <a:pPr algn="ctr"/>
            <a:fld id="{00000000-1234-1234-1234-123412341234}" type="slidenum">
              <a:rPr lang="en"/>
              <a:pPr algn="ctr"/>
              <a:t>19</a:t>
            </a:fld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BE8B0D-A0ED-A452-12BE-400C3094194A}"/>
              </a:ext>
            </a:extLst>
          </p:cNvPr>
          <p:cNvSpPr txBox="1"/>
          <p:nvPr/>
        </p:nvSpPr>
        <p:spPr>
          <a:xfrm>
            <a:off x="7696200" y="1295400"/>
            <a:ext cx="3355520" cy="2846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r>
              <a:rPr lang="en-GB" sz="3600" b="1" dirty="0">
                <a:solidFill>
                  <a:srgbClr val="FF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I, </a:t>
            </a:r>
            <a:r>
              <a:rPr lang="en-GB" sz="3600" b="1" dirty="0" err="1">
                <a:solidFill>
                  <a:srgbClr val="FF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Phân</a:t>
            </a:r>
            <a:r>
              <a:rPr lang="en-GB" sz="3600" b="1" dirty="0">
                <a:solidFill>
                  <a:srgbClr val="FF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GB" sz="3600" b="1" dirty="0" err="1">
                <a:solidFill>
                  <a:srgbClr val="FF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tích</a:t>
            </a:r>
            <a:r>
              <a:rPr lang="en-GB" sz="3600" b="1" dirty="0">
                <a:solidFill>
                  <a:srgbClr val="FF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GB" sz="3600" b="1" dirty="0" err="1">
                <a:solidFill>
                  <a:srgbClr val="FF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sự</a:t>
            </a:r>
            <a:r>
              <a:rPr lang="en-GB" sz="3600" b="1" dirty="0">
                <a:solidFill>
                  <a:srgbClr val="FF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GB" sz="3600" b="1" dirty="0" err="1">
                <a:solidFill>
                  <a:srgbClr val="FF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phát</a:t>
            </a:r>
            <a:r>
              <a:rPr lang="en-GB" sz="3600" b="1" dirty="0">
                <a:solidFill>
                  <a:srgbClr val="FF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GB" sz="3600" b="1" dirty="0" err="1">
                <a:solidFill>
                  <a:srgbClr val="FF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triển</a:t>
            </a:r>
            <a:endParaRPr lang="en-GB" sz="3600" b="1" dirty="0">
              <a:solidFill>
                <a:srgbClr val="FF0000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0" marR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r>
              <a:rPr lang="en-GB" sz="3600" b="1" dirty="0">
                <a:solidFill>
                  <a:srgbClr val="FF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GB" sz="3600" b="1" dirty="0" err="1">
                <a:solidFill>
                  <a:srgbClr val="FF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lượt</a:t>
            </a:r>
            <a:r>
              <a:rPr lang="en-GB" sz="3600" b="1" dirty="0">
                <a:solidFill>
                  <a:srgbClr val="FF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react </a:t>
            </a:r>
          </a:p>
          <a:p>
            <a:pPr marL="0" marR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r>
              <a:rPr lang="en-GB" sz="3600" b="1" dirty="0" err="1">
                <a:solidFill>
                  <a:srgbClr val="FF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của</a:t>
            </a:r>
            <a:r>
              <a:rPr lang="en-GB" sz="3600" b="1" dirty="0">
                <a:solidFill>
                  <a:srgbClr val="FF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GB" sz="3600" b="1" dirty="0" err="1">
                <a:solidFill>
                  <a:srgbClr val="FF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từng</a:t>
            </a:r>
            <a:r>
              <a:rPr lang="en-GB" sz="3600" b="1" dirty="0">
                <a:solidFill>
                  <a:srgbClr val="FF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post</a:t>
            </a:r>
            <a:endParaRPr lang="vi-VN" sz="3600" b="1" dirty="0">
              <a:solidFill>
                <a:srgbClr val="FF0000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0B988E-D57D-0762-5996-0BD816074F96}"/>
              </a:ext>
            </a:extLst>
          </p:cNvPr>
          <p:cNvSpPr txBox="1"/>
          <p:nvPr/>
        </p:nvSpPr>
        <p:spPr>
          <a:xfrm>
            <a:off x="838200" y="910038"/>
            <a:ext cx="6098720" cy="3853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2.Tính </a:t>
            </a:r>
            <a:r>
              <a:rPr lang="en-GB" sz="1800" b="1" dirty="0" err="1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tổng</a:t>
            </a:r>
            <a:r>
              <a:rPr lang="en-GB" sz="1800" b="1" dirty="0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reaction :</a:t>
            </a:r>
            <a:endParaRPr lang="vi-VN" sz="1200" b="1" dirty="0">
              <a:solidFill>
                <a:srgbClr val="4F81BD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BF4BF81D-C835-8BBF-28F8-496004C220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4901" y="1371600"/>
            <a:ext cx="6115050" cy="4409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66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  <p:sndAc>
          <p:stSnd>
            <p:snd r:embed="rId4" name="chimes.wav"/>
          </p:stSnd>
        </p:sndAc>
      </p:transition>
    </mc:Choice>
    <mc:Fallback xmlns="">
      <p:transition spd="slow">
        <p:dissolve/>
        <p:sndAc>
          <p:stSnd>
            <p:snd r:embed="rId6" name="chimes.wav"/>
          </p:stSnd>
        </p:sndAc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>
            <a:extLst>
              <a:ext uri="{FF2B5EF4-FFF2-40B4-BE49-F238E27FC236}">
                <a16:creationId xmlns:a16="http://schemas.microsoft.com/office/drawing/2014/main" id="{DA397054-ED77-4640-A994-E3113D53E130}"/>
              </a:ext>
            </a:extLst>
          </p:cNvPr>
          <p:cNvSpPr txBox="1"/>
          <p:nvPr/>
        </p:nvSpPr>
        <p:spPr>
          <a:xfrm>
            <a:off x="5425685" y="907875"/>
            <a:ext cx="152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5D7373"/>
                </a:solidFill>
                <a:latin typeface="Tw Cen MT" panose="020B0602020104020603" pitchFamily="34" charset="0"/>
                <a:cs typeface="Arial" panose="020B0604020202020204" pitchFamily="34" charset="0"/>
              </a:rPr>
              <a:t>2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454BAF40-4704-4377-B2F3-C3135B982A0C}"/>
              </a:ext>
            </a:extLst>
          </p:cNvPr>
          <p:cNvCxnSpPr>
            <a:cxnSpLocks/>
          </p:cNvCxnSpPr>
          <p:nvPr/>
        </p:nvCxnSpPr>
        <p:spPr>
          <a:xfrm flipH="1" flipV="1">
            <a:off x="6837311" y="2605900"/>
            <a:ext cx="864280" cy="666608"/>
          </a:xfrm>
          <a:prstGeom prst="line">
            <a:avLst/>
          </a:prstGeom>
          <a:ln w="57150">
            <a:solidFill>
              <a:srgbClr val="5D73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C4B0CA88-090A-4B53-9F6B-D0A27B34E92D}"/>
              </a:ext>
            </a:extLst>
          </p:cNvPr>
          <p:cNvCxnSpPr>
            <a:cxnSpLocks/>
          </p:cNvCxnSpPr>
          <p:nvPr/>
        </p:nvCxnSpPr>
        <p:spPr>
          <a:xfrm flipV="1">
            <a:off x="4064855" y="4405291"/>
            <a:ext cx="0" cy="312963"/>
          </a:xfrm>
          <a:prstGeom prst="line">
            <a:avLst/>
          </a:prstGeom>
          <a:ln w="19050">
            <a:solidFill>
              <a:srgbClr val="FF5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7D91B9BE-CA2C-4580-91C3-3834718EB577}"/>
              </a:ext>
            </a:extLst>
          </p:cNvPr>
          <p:cNvCxnSpPr>
            <a:cxnSpLocks/>
          </p:cNvCxnSpPr>
          <p:nvPr/>
        </p:nvCxnSpPr>
        <p:spPr>
          <a:xfrm flipV="1">
            <a:off x="4635391" y="2605900"/>
            <a:ext cx="896202" cy="678834"/>
          </a:xfrm>
          <a:prstGeom prst="line">
            <a:avLst/>
          </a:prstGeom>
          <a:ln w="57150">
            <a:solidFill>
              <a:srgbClr val="FF5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141C7ED8-6EE2-4852-B46F-43CCB1B40864}"/>
              </a:ext>
            </a:extLst>
          </p:cNvPr>
          <p:cNvSpPr/>
          <p:nvPr/>
        </p:nvSpPr>
        <p:spPr>
          <a:xfrm>
            <a:off x="3291629" y="2881290"/>
            <a:ext cx="1524000" cy="15240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sx="101000" sy="101000" algn="ctr" rotWithShape="0">
              <a:schemeClr val="tx1">
                <a:lumMod val="65000"/>
                <a:lumOff val="3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288BB957-0C3F-4113-8657-74C3CFD6771F}"/>
              </a:ext>
            </a:extLst>
          </p:cNvPr>
          <p:cNvSpPr/>
          <p:nvPr/>
        </p:nvSpPr>
        <p:spPr>
          <a:xfrm>
            <a:off x="3379735" y="2969396"/>
            <a:ext cx="1347788" cy="1347788"/>
          </a:xfrm>
          <a:prstGeom prst="ellipse">
            <a:avLst/>
          </a:prstGeom>
          <a:solidFill>
            <a:srgbClr val="FF59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DEE56629-ED78-47B6-828B-AB1D706848F1}"/>
              </a:ext>
            </a:extLst>
          </p:cNvPr>
          <p:cNvSpPr/>
          <p:nvPr/>
        </p:nvSpPr>
        <p:spPr>
          <a:xfrm>
            <a:off x="3451173" y="3040834"/>
            <a:ext cx="1204912" cy="1204912"/>
          </a:xfrm>
          <a:prstGeom prst="ellipse">
            <a:avLst/>
          </a:prstGeom>
          <a:solidFill>
            <a:srgbClr val="F0EE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Arc 42">
            <a:extLst>
              <a:ext uri="{FF2B5EF4-FFF2-40B4-BE49-F238E27FC236}">
                <a16:creationId xmlns:a16="http://schemas.microsoft.com/office/drawing/2014/main" id="{F01F85D4-1825-471D-B38B-4FD135DF8238}"/>
              </a:ext>
            </a:extLst>
          </p:cNvPr>
          <p:cNvSpPr/>
          <p:nvPr/>
        </p:nvSpPr>
        <p:spPr>
          <a:xfrm rot="8100000">
            <a:off x="3151113" y="2740774"/>
            <a:ext cx="1805032" cy="1805032"/>
          </a:xfrm>
          <a:prstGeom prst="arc">
            <a:avLst>
              <a:gd name="adj1" fmla="val 13451617"/>
              <a:gd name="adj2" fmla="val 2836592"/>
            </a:avLst>
          </a:prstGeom>
          <a:ln w="19050">
            <a:solidFill>
              <a:srgbClr val="FF5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F5CD2700-9B4F-4354-B960-F86010CDECCB}"/>
              </a:ext>
            </a:extLst>
          </p:cNvPr>
          <p:cNvSpPr/>
          <p:nvPr/>
        </p:nvSpPr>
        <p:spPr>
          <a:xfrm>
            <a:off x="4020631" y="4718254"/>
            <a:ext cx="93210" cy="93210"/>
          </a:xfrm>
          <a:prstGeom prst="ellipse">
            <a:avLst/>
          </a:prstGeom>
          <a:noFill/>
          <a:ln w="19050">
            <a:solidFill>
              <a:srgbClr val="FF5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1DD58A3-C789-4B5E-9E94-2F24F455A169}"/>
              </a:ext>
            </a:extLst>
          </p:cNvPr>
          <p:cNvSpPr txBox="1"/>
          <p:nvPr/>
        </p:nvSpPr>
        <p:spPr>
          <a:xfrm>
            <a:off x="3273827" y="2259644"/>
            <a:ext cx="152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FF5969"/>
                </a:solidFill>
                <a:latin typeface="Tw Cen MT" panose="020B0602020104020603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448B5C1-1C2E-439A-9852-40397F61B24D}"/>
              </a:ext>
            </a:extLst>
          </p:cNvPr>
          <p:cNvSpPr txBox="1"/>
          <p:nvPr/>
        </p:nvSpPr>
        <p:spPr>
          <a:xfrm>
            <a:off x="2906490" y="4912838"/>
            <a:ext cx="23167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defRPr>
            </a:lvl1pPr>
          </a:lstStyle>
          <a:p>
            <a:r>
              <a:rPr lang="en-GB" b="1" dirty="0" err="1">
                <a:cs typeface="Arial" panose="020B0604020202020204" pitchFamily="34" charset="0"/>
              </a:rPr>
              <a:t>Phần</a:t>
            </a:r>
            <a:r>
              <a:rPr lang="en-GB" b="1" dirty="0">
                <a:cs typeface="Arial" panose="020B0604020202020204" pitchFamily="34" charset="0"/>
              </a:rPr>
              <a:t> 1 : </a:t>
            </a:r>
            <a:r>
              <a:rPr lang="en-GB" b="1" dirty="0" err="1">
                <a:cs typeface="Arial" panose="020B0604020202020204" pitchFamily="34" charset="0"/>
              </a:rPr>
              <a:t>Cào</a:t>
            </a:r>
            <a:r>
              <a:rPr lang="en-GB" b="1" dirty="0">
                <a:cs typeface="Arial" panose="020B0604020202020204" pitchFamily="34" charset="0"/>
              </a:rPr>
              <a:t> </a:t>
            </a:r>
            <a:r>
              <a:rPr lang="en-GB" b="1" dirty="0" err="1">
                <a:cs typeface="Arial" panose="020B0604020202020204" pitchFamily="34" charset="0"/>
              </a:rPr>
              <a:t>dữ</a:t>
            </a:r>
            <a:r>
              <a:rPr lang="en-GB" b="1" dirty="0">
                <a:cs typeface="Arial" panose="020B0604020202020204" pitchFamily="34" charset="0"/>
              </a:rPr>
              <a:t> </a:t>
            </a:r>
            <a:r>
              <a:rPr lang="en-GB" b="1" dirty="0" err="1">
                <a:cs typeface="Arial" panose="020B0604020202020204" pitchFamily="34" charset="0"/>
              </a:rPr>
              <a:t>liệu</a:t>
            </a:r>
            <a:r>
              <a:rPr lang="en-GB" b="1" dirty="0">
                <a:cs typeface="Arial" panose="020B0604020202020204" pitchFamily="34" charset="0"/>
              </a:rPr>
              <a:t> Facebook </a:t>
            </a:r>
            <a:r>
              <a:rPr lang="en-GB" b="1" dirty="0" err="1">
                <a:cs typeface="Arial" panose="020B0604020202020204" pitchFamily="34" charset="0"/>
              </a:rPr>
              <a:t>về</a:t>
            </a:r>
            <a:r>
              <a:rPr lang="en-GB" b="1" dirty="0">
                <a:cs typeface="Arial" panose="020B0604020202020204" pitchFamily="34" charset="0"/>
              </a:rPr>
              <a:t> </a:t>
            </a:r>
            <a:r>
              <a:rPr lang="en-GB" b="1" dirty="0" err="1">
                <a:cs typeface="Arial" panose="020B0604020202020204" pitchFamily="34" charset="0"/>
              </a:rPr>
              <a:t>và</a:t>
            </a:r>
            <a:r>
              <a:rPr lang="en-GB" b="1" dirty="0">
                <a:cs typeface="Arial" panose="020B0604020202020204" pitchFamily="34" charset="0"/>
              </a:rPr>
              <a:t> </a:t>
            </a:r>
            <a:r>
              <a:rPr lang="en-GB" b="1" dirty="0" err="1">
                <a:cs typeface="Arial" panose="020B0604020202020204" pitchFamily="34" charset="0"/>
              </a:rPr>
              <a:t>lưu</a:t>
            </a:r>
            <a:r>
              <a:rPr lang="en-GB" b="1" dirty="0">
                <a:cs typeface="Arial" panose="020B0604020202020204" pitchFamily="34" charset="0"/>
              </a:rPr>
              <a:t> </a:t>
            </a:r>
            <a:r>
              <a:rPr lang="en-GB" b="1" dirty="0" err="1">
                <a:cs typeface="Arial" panose="020B0604020202020204" pitchFamily="34" charset="0"/>
              </a:rPr>
              <a:t>dữ</a:t>
            </a:r>
            <a:r>
              <a:rPr lang="en-GB" b="1" dirty="0">
                <a:cs typeface="Arial" panose="020B0604020202020204" pitchFamily="34" charset="0"/>
              </a:rPr>
              <a:t> </a:t>
            </a:r>
            <a:r>
              <a:rPr lang="en-GB" b="1" dirty="0" err="1">
                <a:cs typeface="Arial" panose="020B0604020202020204" pitchFamily="34" charset="0"/>
              </a:rPr>
              <a:t>liệu</a:t>
            </a:r>
            <a:r>
              <a:rPr lang="en-GB" b="1" dirty="0">
                <a:cs typeface="Arial" panose="020B0604020202020204" pitchFamily="34" charset="0"/>
              </a:rPr>
              <a:t>:</a:t>
            </a:r>
            <a:endParaRPr lang="vi-VN" b="1" dirty="0">
              <a:cs typeface="Arial" panose="020B0604020202020204" pitchFamily="34" charset="0"/>
            </a:endParaRP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2E6BFA4-0C32-4991-97F7-A928267B2F79}"/>
              </a:ext>
            </a:extLst>
          </p:cNvPr>
          <p:cNvCxnSpPr>
            <a:cxnSpLocks/>
          </p:cNvCxnSpPr>
          <p:nvPr/>
        </p:nvCxnSpPr>
        <p:spPr>
          <a:xfrm flipV="1">
            <a:off x="6216713" y="3053522"/>
            <a:ext cx="0" cy="312963"/>
          </a:xfrm>
          <a:prstGeom prst="line">
            <a:avLst/>
          </a:prstGeom>
          <a:ln w="19050">
            <a:solidFill>
              <a:srgbClr val="5D73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id="{96FFE055-F52A-491F-ACF1-8BE20AC01700}"/>
              </a:ext>
            </a:extLst>
          </p:cNvPr>
          <p:cNvSpPr/>
          <p:nvPr/>
        </p:nvSpPr>
        <p:spPr>
          <a:xfrm>
            <a:off x="5443487" y="1529521"/>
            <a:ext cx="1524000" cy="15240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sx="101000" sy="101000" algn="ctr" rotWithShape="0">
              <a:schemeClr val="tx1">
                <a:lumMod val="65000"/>
                <a:lumOff val="3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C8A1EC62-C933-4C8A-9C82-C2428DB9776E}"/>
              </a:ext>
            </a:extLst>
          </p:cNvPr>
          <p:cNvSpPr/>
          <p:nvPr/>
        </p:nvSpPr>
        <p:spPr>
          <a:xfrm>
            <a:off x="5531593" y="1617627"/>
            <a:ext cx="1347788" cy="1347788"/>
          </a:xfrm>
          <a:prstGeom prst="ellipse">
            <a:avLst/>
          </a:prstGeom>
          <a:solidFill>
            <a:srgbClr val="5D73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CAEE7A20-10C4-46B3-B5CB-0A99C15078B1}"/>
              </a:ext>
            </a:extLst>
          </p:cNvPr>
          <p:cNvSpPr/>
          <p:nvPr/>
        </p:nvSpPr>
        <p:spPr>
          <a:xfrm>
            <a:off x="5603031" y="1689065"/>
            <a:ext cx="1204912" cy="1204912"/>
          </a:xfrm>
          <a:prstGeom prst="ellipse">
            <a:avLst/>
          </a:prstGeom>
          <a:solidFill>
            <a:srgbClr val="F0EE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Arc 50">
            <a:extLst>
              <a:ext uri="{FF2B5EF4-FFF2-40B4-BE49-F238E27FC236}">
                <a16:creationId xmlns:a16="http://schemas.microsoft.com/office/drawing/2014/main" id="{78B7CF98-9563-4D89-8A6B-374765E33FFC}"/>
              </a:ext>
            </a:extLst>
          </p:cNvPr>
          <p:cNvSpPr/>
          <p:nvPr/>
        </p:nvSpPr>
        <p:spPr>
          <a:xfrm rot="8100000">
            <a:off x="5302971" y="1389005"/>
            <a:ext cx="1805032" cy="1805032"/>
          </a:xfrm>
          <a:prstGeom prst="arc">
            <a:avLst>
              <a:gd name="adj1" fmla="val 13451617"/>
              <a:gd name="adj2" fmla="val 2836592"/>
            </a:avLst>
          </a:prstGeom>
          <a:ln w="19050">
            <a:solidFill>
              <a:srgbClr val="5D73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DF6010FA-0F73-4EA9-B7F2-C31207F2CAE1}"/>
              </a:ext>
            </a:extLst>
          </p:cNvPr>
          <p:cNvSpPr/>
          <p:nvPr/>
        </p:nvSpPr>
        <p:spPr>
          <a:xfrm>
            <a:off x="6172489" y="3366485"/>
            <a:ext cx="93210" cy="93210"/>
          </a:xfrm>
          <a:prstGeom prst="ellipse">
            <a:avLst/>
          </a:prstGeom>
          <a:noFill/>
          <a:ln w="19050">
            <a:solidFill>
              <a:srgbClr val="5D73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AD7FD21-1B5F-4D2F-BD60-508228408270}"/>
              </a:ext>
            </a:extLst>
          </p:cNvPr>
          <p:cNvSpPr txBox="1"/>
          <p:nvPr/>
        </p:nvSpPr>
        <p:spPr>
          <a:xfrm>
            <a:off x="5058348" y="3561069"/>
            <a:ext cx="23167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err="1">
                <a:latin typeface="Arial" panose="020B0604020202020204" pitchFamily="34" charset="0"/>
                <a:cs typeface="Arial" panose="020B0604020202020204" pitchFamily="34" charset="0"/>
              </a:rPr>
              <a:t>Phần</a:t>
            </a:r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 2: </a:t>
            </a:r>
            <a:r>
              <a:rPr lang="en-GB" b="1" dirty="0" err="1">
                <a:latin typeface="Arial" panose="020B0604020202020204" pitchFamily="34" charset="0"/>
                <a:cs typeface="Arial" panose="020B0604020202020204" pitchFamily="34" charset="0"/>
              </a:rPr>
              <a:t>Phân</a:t>
            </a:r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b="1" dirty="0" err="1">
                <a:latin typeface="Arial" panose="020B0604020202020204" pitchFamily="34" charset="0"/>
                <a:cs typeface="Arial" panose="020B0604020202020204" pitchFamily="34" charset="0"/>
              </a:rPr>
              <a:t>tích</a:t>
            </a:r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b="1" dirty="0" err="1">
                <a:latin typeface="Arial" panose="020B0604020202020204" pitchFamily="34" charset="0"/>
                <a:cs typeface="Arial" panose="020B0604020202020204" pitchFamily="34" charset="0"/>
              </a:rPr>
              <a:t>tình</a:t>
            </a:r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b="1" dirty="0" err="1">
                <a:latin typeface="Arial" panose="020B0604020202020204" pitchFamily="34" charset="0"/>
                <a:cs typeface="Arial" panose="020B0604020202020204" pitchFamily="34" charset="0"/>
              </a:rPr>
              <a:t>trạng</a:t>
            </a:r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b="1" dirty="0" err="1">
                <a:latin typeface="Arial" panose="020B0604020202020204" pitchFamily="34" charset="0"/>
                <a:cs typeface="Arial" panose="020B0604020202020204" pitchFamily="34" charset="0"/>
              </a:rPr>
              <a:t>phát</a:t>
            </a:r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b="1" dirty="0" err="1">
                <a:latin typeface="Arial" panose="020B0604020202020204" pitchFamily="34" charset="0"/>
                <a:cs typeface="Arial" panose="020B0604020202020204" pitchFamily="34" charset="0"/>
              </a:rPr>
              <a:t>triển</a:t>
            </a:r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b="1" dirty="0" err="1"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 page :</a:t>
            </a:r>
            <a:endParaRPr lang="vi-VN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2699CF44-DF46-44A0-B7AF-1F7DCD565C24}"/>
              </a:ext>
            </a:extLst>
          </p:cNvPr>
          <p:cNvCxnSpPr>
            <a:cxnSpLocks/>
          </p:cNvCxnSpPr>
          <p:nvPr/>
        </p:nvCxnSpPr>
        <p:spPr>
          <a:xfrm flipV="1">
            <a:off x="8326501" y="4405291"/>
            <a:ext cx="0" cy="312963"/>
          </a:xfrm>
          <a:prstGeom prst="line">
            <a:avLst/>
          </a:prstGeom>
          <a:ln w="19050">
            <a:solidFill>
              <a:srgbClr val="05E1E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val 54">
            <a:extLst>
              <a:ext uri="{FF2B5EF4-FFF2-40B4-BE49-F238E27FC236}">
                <a16:creationId xmlns:a16="http://schemas.microsoft.com/office/drawing/2014/main" id="{7C1BCB10-0565-48F9-8296-D618A0757C1B}"/>
              </a:ext>
            </a:extLst>
          </p:cNvPr>
          <p:cNvSpPr/>
          <p:nvPr/>
        </p:nvSpPr>
        <p:spPr>
          <a:xfrm>
            <a:off x="7553275" y="2881290"/>
            <a:ext cx="1524000" cy="15240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sx="101000" sy="101000" algn="ctr" rotWithShape="0">
              <a:schemeClr val="tx1">
                <a:lumMod val="65000"/>
                <a:lumOff val="3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EC6106DE-9E56-4868-AFB9-325AF9BCD412}"/>
              </a:ext>
            </a:extLst>
          </p:cNvPr>
          <p:cNvSpPr/>
          <p:nvPr/>
        </p:nvSpPr>
        <p:spPr>
          <a:xfrm>
            <a:off x="7641381" y="2969396"/>
            <a:ext cx="1347788" cy="1347788"/>
          </a:xfrm>
          <a:prstGeom prst="ellipse">
            <a:avLst/>
          </a:prstGeom>
          <a:solidFill>
            <a:srgbClr val="05E1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EA443E38-AF52-4EFE-AC37-25D14BF993FF}"/>
              </a:ext>
            </a:extLst>
          </p:cNvPr>
          <p:cNvSpPr/>
          <p:nvPr/>
        </p:nvSpPr>
        <p:spPr>
          <a:xfrm>
            <a:off x="7712819" y="3040834"/>
            <a:ext cx="1204912" cy="1204912"/>
          </a:xfrm>
          <a:prstGeom prst="ellipse">
            <a:avLst/>
          </a:prstGeom>
          <a:solidFill>
            <a:srgbClr val="F0EE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8" name="Arc 57">
            <a:extLst>
              <a:ext uri="{FF2B5EF4-FFF2-40B4-BE49-F238E27FC236}">
                <a16:creationId xmlns:a16="http://schemas.microsoft.com/office/drawing/2014/main" id="{CFE39EF4-D3EF-4AA5-9739-31CBBD091DA7}"/>
              </a:ext>
            </a:extLst>
          </p:cNvPr>
          <p:cNvSpPr/>
          <p:nvPr/>
        </p:nvSpPr>
        <p:spPr>
          <a:xfrm rot="8100000">
            <a:off x="7412759" y="2740774"/>
            <a:ext cx="1805032" cy="1805032"/>
          </a:xfrm>
          <a:prstGeom prst="arc">
            <a:avLst>
              <a:gd name="adj1" fmla="val 13451617"/>
              <a:gd name="adj2" fmla="val 2836592"/>
            </a:avLst>
          </a:prstGeom>
          <a:ln w="19050">
            <a:solidFill>
              <a:srgbClr val="05E1E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192659C7-284B-4526-A2CF-F369155DC417}"/>
              </a:ext>
            </a:extLst>
          </p:cNvPr>
          <p:cNvSpPr/>
          <p:nvPr/>
        </p:nvSpPr>
        <p:spPr>
          <a:xfrm>
            <a:off x="8282277" y="4718254"/>
            <a:ext cx="93210" cy="93210"/>
          </a:xfrm>
          <a:prstGeom prst="ellipse">
            <a:avLst/>
          </a:prstGeom>
          <a:noFill/>
          <a:ln w="19050">
            <a:solidFill>
              <a:srgbClr val="05E1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5D2BBCF5-6244-4804-88B1-6FF1CC8B6B43}"/>
              </a:ext>
            </a:extLst>
          </p:cNvPr>
          <p:cNvSpPr txBox="1"/>
          <p:nvPr/>
        </p:nvSpPr>
        <p:spPr>
          <a:xfrm>
            <a:off x="7535473" y="2259644"/>
            <a:ext cx="152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5E1E7"/>
                </a:solidFill>
                <a:latin typeface="Tw Cen MT" panose="020B0602020104020603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6EFC5D7D-BF3C-4FC1-A690-4DB112931C21}"/>
              </a:ext>
            </a:extLst>
          </p:cNvPr>
          <p:cNvSpPr txBox="1"/>
          <p:nvPr/>
        </p:nvSpPr>
        <p:spPr>
          <a:xfrm>
            <a:off x="7168136" y="4912838"/>
            <a:ext cx="231673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defRPr>
            </a:lvl1pPr>
          </a:lstStyle>
          <a:p>
            <a:r>
              <a:rPr lang="en-GB" b="1" dirty="0" err="1">
                <a:cs typeface="Arial" panose="020B0604020202020204" pitchFamily="34" charset="0"/>
              </a:rPr>
              <a:t>Phần</a:t>
            </a:r>
            <a:r>
              <a:rPr lang="en-GB" b="1" dirty="0">
                <a:cs typeface="Arial" panose="020B0604020202020204" pitchFamily="34" charset="0"/>
              </a:rPr>
              <a:t> 3 : </a:t>
            </a:r>
            <a:r>
              <a:rPr lang="en-GB" b="1" dirty="0" err="1">
                <a:cs typeface="Arial" panose="020B0604020202020204" pitchFamily="34" charset="0"/>
              </a:rPr>
              <a:t>Phân</a:t>
            </a:r>
            <a:r>
              <a:rPr lang="en-GB" b="1" dirty="0">
                <a:cs typeface="Arial" panose="020B0604020202020204" pitchFamily="34" charset="0"/>
              </a:rPr>
              <a:t> </a:t>
            </a:r>
            <a:r>
              <a:rPr lang="en-GB" b="1" dirty="0" err="1">
                <a:cs typeface="Arial" panose="020B0604020202020204" pitchFamily="34" charset="0"/>
              </a:rPr>
              <a:t>tích</a:t>
            </a:r>
            <a:r>
              <a:rPr lang="en-GB" b="1" dirty="0">
                <a:cs typeface="Arial" panose="020B0604020202020204" pitchFamily="34" charset="0"/>
              </a:rPr>
              <a:t> </a:t>
            </a:r>
            <a:r>
              <a:rPr lang="en-GB" b="1" dirty="0" err="1">
                <a:cs typeface="Arial" panose="020B0604020202020204" pitchFamily="34" charset="0"/>
              </a:rPr>
              <a:t>bài</a:t>
            </a:r>
            <a:r>
              <a:rPr lang="en-GB" b="1" dirty="0">
                <a:cs typeface="Arial" panose="020B0604020202020204" pitchFamily="34" charset="0"/>
              </a:rPr>
              <a:t> </a:t>
            </a:r>
            <a:r>
              <a:rPr lang="en-GB" b="1" dirty="0" err="1">
                <a:cs typeface="Arial" panose="020B0604020202020204" pitchFamily="34" charset="0"/>
              </a:rPr>
              <a:t>viết</a:t>
            </a:r>
            <a:r>
              <a:rPr lang="en-GB" b="1" dirty="0">
                <a:cs typeface="Arial" panose="020B0604020202020204" pitchFamily="34" charset="0"/>
              </a:rPr>
              <a:t> </a:t>
            </a:r>
            <a:r>
              <a:rPr lang="en-GB" b="1" dirty="0" err="1">
                <a:cs typeface="Arial" panose="020B0604020202020204" pitchFamily="34" charset="0"/>
              </a:rPr>
              <a:t>của</a:t>
            </a:r>
            <a:r>
              <a:rPr lang="en-GB" b="1" dirty="0">
                <a:cs typeface="Arial" panose="020B0604020202020204" pitchFamily="34" charset="0"/>
              </a:rPr>
              <a:t> page </a:t>
            </a:r>
            <a:r>
              <a:rPr lang="en-GB" b="1" dirty="0" err="1">
                <a:cs typeface="Arial" panose="020B0604020202020204" pitchFamily="34" charset="0"/>
              </a:rPr>
              <a:t>và</a:t>
            </a:r>
            <a:r>
              <a:rPr lang="en-GB" b="1" dirty="0">
                <a:cs typeface="Arial" panose="020B0604020202020204" pitchFamily="34" charset="0"/>
              </a:rPr>
              <a:t> comment </a:t>
            </a:r>
            <a:r>
              <a:rPr lang="en-GB" b="1" dirty="0" err="1">
                <a:cs typeface="Arial" panose="020B0604020202020204" pitchFamily="34" charset="0"/>
              </a:rPr>
              <a:t>của</a:t>
            </a:r>
            <a:r>
              <a:rPr lang="en-GB" b="1" dirty="0">
                <a:cs typeface="Arial" panose="020B0604020202020204" pitchFamily="34" charset="0"/>
              </a:rPr>
              <a:t> </a:t>
            </a:r>
            <a:r>
              <a:rPr lang="en-GB" b="1" dirty="0" err="1">
                <a:cs typeface="Arial" panose="020B0604020202020204" pitchFamily="34" charset="0"/>
              </a:rPr>
              <a:t>người</a:t>
            </a:r>
            <a:r>
              <a:rPr lang="en-GB" b="1" dirty="0">
                <a:cs typeface="Arial" panose="020B0604020202020204" pitchFamily="34" charset="0"/>
              </a:rPr>
              <a:t> </a:t>
            </a:r>
            <a:r>
              <a:rPr lang="en-GB" b="1" dirty="0" err="1">
                <a:cs typeface="Arial" panose="020B0604020202020204" pitchFamily="34" charset="0"/>
              </a:rPr>
              <a:t>dùng</a:t>
            </a:r>
            <a:endParaRPr lang="vi-VN" b="1" dirty="0">
              <a:cs typeface="Arial" panose="020B0604020202020204" pitchFamily="34" charset="0"/>
            </a:endParaRP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CC93B655-4BEB-4078-A277-93CF35D21AC3}"/>
              </a:ext>
            </a:extLst>
          </p:cNvPr>
          <p:cNvGrpSpPr/>
          <p:nvPr/>
        </p:nvGrpSpPr>
        <p:grpSpPr>
          <a:xfrm>
            <a:off x="5832801" y="1995764"/>
            <a:ext cx="740442" cy="646938"/>
            <a:chOff x="6357938" y="3535363"/>
            <a:chExt cx="465138" cy="406400"/>
          </a:xfrm>
          <a:solidFill>
            <a:srgbClr val="5D7373"/>
          </a:solidFill>
        </p:grpSpPr>
        <p:sp>
          <p:nvSpPr>
            <p:cNvPr id="63" name="AutoShape 43">
              <a:extLst>
                <a:ext uri="{FF2B5EF4-FFF2-40B4-BE49-F238E27FC236}">
                  <a16:creationId xmlns:a16="http://schemas.microsoft.com/office/drawing/2014/main" id="{C90D8EC9-C304-4FE6-A3C6-2830EE1643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7938" y="3535363"/>
              <a:ext cx="465138" cy="3341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951" y="9367"/>
                  </a:moveTo>
                  <a:cubicBezTo>
                    <a:pt x="10901" y="9383"/>
                    <a:pt x="10851" y="9391"/>
                    <a:pt x="10800" y="9391"/>
                  </a:cubicBezTo>
                  <a:cubicBezTo>
                    <a:pt x="10748" y="9391"/>
                    <a:pt x="10698" y="9383"/>
                    <a:pt x="10648" y="9367"/>
                  </a:cubicBezTo>
                  <a:lnTo>
                    <a:pt x="1873" y="6550"/>
                  </a:lnTo>
                  <a:cubicBezTo>
                    <a:pt x="1566" y="6452"/>
                    <a:pt x="1349" y="6072"/>
                    <a:pt x="1349" y="5634"/>
                  </a:cubicBezTo>
                  <a:cubicBezTo>
                    <a:pt x="1349" y="5197"/>
                    <a:pt x="1566" y="4817"/>
                    <a:pt x="1873" y="4719"/>
                  </a:cubicBezTo>
                  <a:lnTo>
                    <a:pt x="10648" y="1902"/>
                  </a:lnTo>
                  <a:cubicBezTo>
                    <a:pt x="10698" y="1886"/>
                    <a:pt x="10748" y="1878"/>
                    <a:pt x="10800" y="1878"/>
                  </a:cubicBezTo>
                  <a:cubicBezTo>
                    <a:pt x="10851" y="1878"/>
                    <a:pt x="10901" y="1886"/>
                    <a:pt x="10951" y="1902"/>
                  </a:cubicBezTo>
                  <a:lnTo>
                    <a:pt x="19726" y="4719"/>
                  </a:lnTo>
                  <a:cubicBezTo>
                    <a:pt x="20033" y="4817"/>
                    <a:pt x="20249" y="5197"/>
                    <a:pt x="20249" y="5634"/>
                  </a:cubicBezTo>
                  <a:cubicBezTo>
                    <a:pt x="20249" y="6072"/>
                    <a:pt x="20033" y="6452"/>
                    <a:pt x="19726" y="6550"/>
                  </a:cubicBezTo>
                  <a:cubicBezTo>
                    <a:pt x="19726" y="6550"/>
                    <a:pt x="10951" y="9367"/>
                    <a:pt x="10951" y="9367"/>
                  </a:cubicBezTo>
                  <a:close/>
                  <a:moveTo>
                    <a:pt x="16874" y="16904"/>
                  </a:moveTo>
                  <a:cubicBezTo>
                    <a:pt x="16874" y="17942"/>
                    <a:pt x="14849" y="19721"/>
                    <a:pt x="10800" y="19721"/>
                  </a:cubicBezTo>
                  <a:cubicBezTo>
                    <a:pt x="6749" y="19721"/>
                    <a:pt x="4724" y="17942"/>
                    <a:pt x="4724" y="16904"/>
                  </a:cubicBezTo>
                  <a:lnTo>
                    <a:pt x="4724" y="9394"/>
                  </a:lnTo>
                  <a:lnTo>
                    <a:pt x="10353" y="11200"/>
                  </a:lnTo>
                  <a:cubicBezTo>
                    <a:pt x="10501" y="11246"/>
                    <a:pt x="10651" y="11269"/>
                    <a:pt x="10800" y="11269"/>
                  </a:cubicBezTo>
                  <a:cubicBezTo>
                    <a:pt x="10949" y="11269"/>
                    <a:pt x="11098" y="11246"/>
                    <a:pt x="11255" y="11198"/>
                  </a:cubicBezTo>
                  <a:lnTo>
                    <a:pt x="16874" y="9394"/>
                  </a:lnTo>
                  <a:cubicBezTo>
                    <a:pt x="16874" y="9394"/>
                    <a:pt x="16874" y="16904"/>
                    <a:pt x="16874" y="16904"/>
                  </a:cubicBezTo>
                  <a:close/>
                  <a:moveTo>
                    <a:pt x="21600" y="5634"/>
                  </a:moveTo>
                  <a:cubicBezTo>
                    <a:pt x="21600" y="4314"/>
                    <a:pt x="20954" y="3185"/>
                    <a:pt x="20030" y="2888"/>
                  </a:cubicBezTo>
                  <a:lnTo>
                    <a:pt x="11246" y="68"/>
                  </a:lnTo>
                  <a:cubicBezTo>
                    <a:pt x="11098" y="22"/>
                    <a:pt x="10949" y="0"/>
                    <a:pt x="10800" y="0"/>
                  </a:cubicBezTo>
                  <a:cubicBezTo>
                    <a:pt x="10651" y="0"/>
                    <a:pt x="10501" y="22"/>
                    <a:pt x="10344" y="71"/>
                  </a:cubicBezTo>
                  <a:lnTo>
                    <a:pt x="1570" y="2888"/>
                  </a:lnTo>
                  <a:cubicBezTo>
                    <a:pt x="645" y="3185"/>
                    <a:pt x="0" y="4314"/>
                    <a:pt x="0" y="5634"/>
                  </a:cubicBezTo>
                  <a:cubicBezTo>
                    <a:pt x="0" y="6955"/>
                    <a:pt x="645" y="8084"/>
                    <a:pt x="1569" y="8380"/>
                  </a:cubicBezTo>
                  <a:lnTo>
                    <a:pt x="3374" y="8960"/>
                  </a:lnTo>
                  <a:lnTo>
                    <a:pt x="3374" y="16904"/>
                  </a:lnTo>
                  <a:cubicBezTo>
                    <a:pt x="3374" y="19397"/>
                    <a:pt x="5425" y="21600"/>
                    <a:pt x="10800" y="21600"/>
                  </a:cubicBezTo>
                  <a:cubicBezTo>
                    <a:pt x="16174" y="21600"/>
                    <a:pt x="18224" y="19397"/>
                    <a:pt x="18224" y="16904"/>
                  </a:cubicBezTo>
                  <a:lnTo>
                    <a:pt x="18224" y="8960"/>
                  </a:lnTo>
                  <a:lnTo>
                    <a:pt x="20030" y="8380"/>
                  </a:lnTo>
                  <a:cubicBezTo>
                    <a:pt x="20954" y="8084"/>
                    <a:pt x="21600" y="6955"/>
                    <a:pt x="21600" y="563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cs typeface="Arial" panose="020B0604020202020204" pitchFamily="34" charset="0"/>
                <a:sym typeface="Gill Sans" charset="0"/>
              </a:endParaRPr>
            </a:p>
          </p:txBody>
        </p:sp>
        <p:sp>
          <p:nvSpPr>
            <p:cNvPr id="64" name="AutoShape 44">
              <a:extLst>
                <a:ext uri="{FF2B5EF4-FFF2-40B4-BE49-F238E27FC236}">
                  <a16:creationId xmlns:a16="http://schemas.microsoft.com/office/drawing/2014/main" id="{484BEAEE-0A75-4BBE-AA10-5D4CEE394EF6}"/>
                </a:ext>
              </a:extLst>
            </p:cNvPr>
            <p:cNvSpPr>
              <a:spLocks/>
            </p:cNvSpPr>
            <p:nvPr/>
          </p:nvSpPr>
          <p:spPr bwMode="auto">
            <a:xfrm>
              <a:off x="6779419" y="3680619"/>
              <a:ext cx="28575" cy="15954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1963"/>
                  </a:moveTo>
                  <a:lnTo>
                    <a:pt x="0" y="19636"/>
                  </a:lnTo>
                  <a:cubicBezTo>
                    <a:pt x="0" y="20721"/>
                    <a:pt x="4841" y="21599"/>
                    <a:pt x="10800" y="21599"/>
                  </a:cubicBezTo>
                  <a:cubicBezTo>
                    <a:pt x="16758" y="21599"/>
                    <a:pt x="21600" y="20721"/>
                    <a:pt x="21600" y="19636"/>
                  </a:cubicBezTo>
                  <a:lnTo>
                    <a:pt x="21600" y="1963"/>
                  </a:lnTo>
                  <a:cubicBezTo>
                    <a:pt x="21600" y="878"/>
                    <a:pt x="16758" y="0"/>
                    <a:pt x="10800" y="0"/>
                  </a:cubicBezTo>
                  <a:cubicBezTo>
                    <a:pt x="4841" y="0"/>
                    <a:pt x="0" y="878"/>
                    <a:pt x="0" y="196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cs typeface="Arial" panose="020B0604020202020204" pitchFamily="34" charset="0"/>
                <a:sym typeface="Gill Sans" charset="0"/>
              </a:endParaRPr>
            </a:p>
          </p:txBody>
        </p:sp>
        <p:sp>
          <p:nvSpPr>
            <p:cNvPr id="65" name="AutoShape 45">
              <a:extLst>
                <a:ext uri="{FF2B5EF4-FFF2-40B4-BE49-F238E27FC236}">
                  <a16:creationId xmlns:a16="http://schemas.microsoft.com/office/drawing/2014/main" id="{04885C84-2934-40B9-81CF-726AD83722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764338" y="3854450"/>
              <a:ext cx="58738" cy="8731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8" y="0"/>
                    <a:pt x="0" y="10427"/>
                    <a:pt x="0" y="14400"/>
                  </a:cubicBezTo>
                  <a:cubicBezTo>
                    <a:pt x="0" y="18372"/>
                    <a:pt x="4838" y="21599"/>
                    <a:pt x="10800" y="21599"/>
                  </a:cubicBezTo>
                  <a:cubicBezTo>
                    <a:pt x="16761" y="21599"/>
                    <a:pt x="21600" y="18372"/>
                    <a:pt x="21600" y="14400"/>
                  </a:cubicBezTo>
                  <a:cubicBezTo>
                    <a:pt x="21600" y="10427"/>
                    <a:pt x="16761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cs typeface="Arial" panose="020B0604020202020204" pitchFamily="34" charset="0"/>
                <a:sym typeface="Gill Sans" charset="0"/>
              </a:endParaRPr>
            </a:p>
          </p:txBody>
        </p:sp>
      </p:grpSp>
      <p:sp>
        <p:nvSpPr>
          <p:cNvPr id="66" name="AutoShape 59">
            <a:extLst>
              <a:ext uri="{FF2B5EF4-FFF2-40B4-BE49-F238E27FC236}">
                <a16:creationId xmlns:a16="http://schemas.microsoft.com/office/drawing/2014/main" id="{54A784EE-82B0-4DBF-9579-CEB6A49ED523}"/>
              </a:ext>
            </a:extLst>
          </p:cNvPr>
          <p:cNvSpPr>
            <a:spLocks/>
          </p:cNvSpPr>
          <p:nvPr/>
        </p:nvSpPr>
        <p:spPr bwMode="auto">
          <a:xfrm>
            <a:off x="7946403" y="3332046"/>
            <a:ext cx="634028" cy="632946"/>
          </a:xfrm>
          <a:custGeom>
            <a:avLst/>
            <a:gdLst>
              <a:gd name="T0" fmla="+- 0 10794 23"/>
              <a:gd name="T1" fmla="*/ T0 w 21543"/>
              <a:gd name="T2" fmla="*/ 10800 h 21600"/>
              <a:gd name="T3" fmla="+- 0 10794 23"/>
              <a:gd name="T4" fmla="*/ T3 w 21543"/>
              <a:gd name="T5" fmla="*/ 10800 h 21600"/>
              <a:gd name="T6" fmla="+- 0 10794 23"/>
              <a:gd name="T7" fmla="*/ T6 w 21543"/>
              <a:gd name="T8" fmla="*/ 10800 h 21600"/>
              <a:gd name="T9" fmla="+- 0 10794 23"/>
              <a:gd name="T10" fmla="*/ T9 w 21543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43" h="21600">
                <a:moveTo>
                  <a:pt x="16976" y="19986"/>
                </a:moveTo>
                <a:lnTo>
                  <a:pt x="11226" y="17680"/>
                </a:lnTo>
                <a:cubicBezTo>
                  <a:pt x="11088" y="17626"/>
                  <a:pt x="10946" y="17608"/>
                  <a:pt x="10806" y="17600"/>
                </a:cubicBezTo>
                <a:lnTo>
                  <a:pt x="19660" y="3837"/>
                </a:lnTo>
                <a:cubicBezTo>
                  <a:pt x="19660" y="3837"/>
                  <a:pt x="16976" y="19986"/>
                  <a:pt x="16976" y="19986"/>
                </a:cubicBezTo>
                <a:close/>
                <a:moveTo>
                  <a:pt x="6859" y="16244"/>
                </a:moveTo>
                <a:cubicBezTo>
                  <a:pt x="6858" y="16242"/>
                  <a:pt x="6855" y="16240"/>
                  <a:pt x="6854" y="16238"/>
                </a:cubicBezTo>
                <a:lnTo>
                  <a:pt x="19606" y="2552"/>
                </a:lnTo>
                <a:lnTo>
                  <a:pt x="8735" y="19536"/>
                </a:lnTo>
                <a:cubicBezTo>
                  <a:pt x="8735" y="19536"/>
                  <a:pt x="6859" y="16244"/>
                  <a:pt x="6859" y="16244"/>
                </a:cubicBezTo>
                <a:close/>
                <a:moveTo>
                  <a:pt x="2111" y="14024"/>
                </a:moveTo>
                <a:lnTo>
                  <a:pt x="17712" y="3595"/>
                </a:lnTo>
                <a:lnTo>
                  <a:pt x="6369" y="15770"/>
                </a:lnTo>
                <a:cubicBezTo>
                  <a:pt x="6309" y="15734"/>
                  <a:pt x="6256" y="15687"/>
                  <a:pt x="6190" y="15660"/>
                </a:cubicBezTo>
                <a:cubicBezTo>
                  <a:pt x="6190" y="15660"/>
                  <a:pt x="2111" y="14024"/>
                  <a:pt x="2111" y="14024"/>
                </a:cubicBezTo>
                <a:close/>
                <a:moveTo>
                  <a:pt x="21234" y="108"/>
                </a:moveTo>
                <a:cubicBezTo>
                  <a:pt x="21123" y="35"/>
                  <a:pt x="20996" y="0"/>
                  <a:pt x="20868" y="0"/>
                </a:cubicBezTo>
                <a:cubicBezTo>
                  <a:pt x="20738" y="0"/>
                  <a:pt x="20608" y="36"/>
                  <a:pt x="20495" y="113"/>
                </a:cubicBezTo>
                <a:lnTo>
                  <a:pt x="299" y="13613"/>
                </a:lnTo>
                <a:cubicBezTo>
                  <a:pt x="91" y="13751"/>
                  <a:pt x="-23" y="13995"/>
                  <a:pt x="3" y="14244"/>
                </a:cubicBezTo>
                <a:cubicBezTo>
                  <a:pt x="28" y="14494"/>
                  <a:pt x="190" y="14708"/>
                  <a:pt x="422" y="14801"/>
                </a:cubicBezTo>
                <a:lnTo>
                  <a:pt x="5689" y="16914"/>
                </a:lnTo>
                <a:lnTo>
                  <a:pt x="8166" y="21259"/>
                </a:lnTo>
                <a:cubicBezTo>
                  <a:pt x="8284" y="21468"/>
                  <a:pt x="8505" y="21597"/>
                  <a:pt x="8743" y="21599"/>
                </a:cubicBezTo>
                <a:lnTo>
                  <a:pt x="8751" y="21599"/>
                </a:lnTo>
                <a:cubicBezTo>
                  <a:pt x="8987" y="21599"/>
                  <a:pt x="9206" y="21474"/>
                  <a:pt x="9328" y="21271"/>
                </a:cubicBezTo>
                <a:lnTo>
                  <a:pt x="10726" y="18934"/>
                </a:lnTo>
                <a:lnTo>
                  <a:pt x="17253" y="21551"/>
                </a:lnTo>
                <a:cubicBezTo>
                  <a:pt x="17332" y="21584"/>
                  <a:pt x="17418" y="21599"/>
                  <a:pt x="17502" y="21599"/>
                </a:cubicBezTo>
                <a:cubicBezTo>
                  <a:pt x="17617" y="21599"/>
                  <a:pt x="17731" y="21571"/>
                  <a:pt x="17832" y="21512"/>
                </a:cubicBezTo>
                <a:cubicBezTo>
                  <a:pt x="18010" y="21412"/>
                  <a:pt x="18133" y="21238"/>
                  <a:pt x="18167" y="21035"/>
                </a:cubicBezTo>
                <a:lnTo>
                  <a:pt x="21533" y="785"/>
                </a:lnTo>
                <a:cubicBezTo>
                  <a:pt x="21576" y="520"/>
                  <a:pt x="21459" y="254"/>
                  <a:pt x="21234" y="108"/>
                </a:cubicBezTo>
              </a:path>
            </a:pathLst>
          </a:custGeom>
          <a:solidFill>
            <a:srgbClr val="05E1E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19050" tIns="19050" rIns="19050" bIns="19050" anchor="ctr"/>
          <a:lstStyle/>
          <a:p>
            <a:pPr algn="ctr" defTabSz="228600" fontAlgn="base" hangingPunct="0">
              <a:spcBef>
                <a:spcPct val="0"/>
              </a:spcBef>
              <a:spcAft>
                <a:spcPct val="0"/>
              </a:spcAft>
            </a:pPr>
            <a:endParaRPr lang="en-US" sz="1500" dirty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cs typeface="Arial" panose="020B0604020202020204" pitchFamily="34" charset="0"/>
              <a:sym typeface="Gill Sans" charset="0"/>
            </a:endParaRP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50DC6C76-6B10-4D75-95E8-92DFFFE64C90}"/>
              </a:ext>
            </a:extLst>
          </p:cNvPr>
          <p:cNvGrpSpPr/>
          <p:nvPr/>
        </p:nvGrpSpPr>
        <p:grpSpPr>
          <a:xfrm>
            <a:off x="3687790" y="3366485"/>
            <a:ext cx="732078" cy="641976"/>
            <a:chOff x="1640798" y="2149003"/>
            <a:chExt cx="464344" cy="407194"/>
          </a:xfrm>
          <a:solidFill>
            <a:srgbClr val="FF5969"/>
          </a:solidFill>
        </p:grpSpPr>
        <p:sp>
          <p:nvSpPr>
            <p:cNvPr id="68" name="AutoShape 147">
              <a:extLst>
                <a:ext uri="{FF2B5EF4-FFF2-40B4-BE49-F238E27FC236}">
                  <a16:creationId xmlns:a16="http://schemas.microsoft.com/office/drawing/2014/main" id="{260755D4-8239-424D-A6B7-3903B328ED08}"/>
                </a:ext>
              </a:extLst>
            </p:cNvPr>
            <p:cNvSpPr>
              <a:spLocks/>
            </p:cNvSpPr>
            <p:nvPr/>
          </p:nvSpPr>
          <p:spPr bwMode="auto">
            <a:xfrm>
              <a:off x="1640798" y="2149003"/>
              <a:ext cx="464344" cy="407194"/>
            </a:xfrm>
            <a:custGeom>
              <a:avLst/>
              <a:gdLst>
                <a:gd name="T0" fmla="+- 0 10800 597"/>
                <a:gd name="T1" fmla="*/ T0 w 20407"/>
                <a:gd name="T2" fmla="+- 0 11028 672"/>
                <a:gd name="T3" fmla="*/ 11028 h 20712"/>
                <a:gd name="T4" fmla="+- 0 10800 597"/>
                <a:gd name="T5" fmla="*/ T4 w 20407"/>
                <a:gd name="T6" fmla="+- 0 11028 672"/>
                <a:gd name="T7" fmla="*/ 11028 h 20712"/>
                <a:gd name="T8" fmla="+- 0 10800 597"/>
                <a:gd name="T9" fmla="*/ T8 w 20407"/>
                <a:gd name="T10" fmla="+- 0 11028 672"/>
                <a:gd name="T11" fmla="*/ 11028 h 20712"/>
                <a:gd name="T12" fmla="+- 0 10800 597"/>
                <a:gd name="T13" fmla="*/ T12 w 20407"/>
                <a:gd name="T14" fmla="+- 0 11028 672"/>
                <a:gd name="T15" fmla="*/ 11028 h 2071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0407" h="20712">
                  <a:moveTo>
                    <a:pt x="17706" y="10922"/>
                  </a:moveTo>
                  <a:lnTo>
                    <a:pt x="10657" y="19017"/>
                  </a:lnTo>
                  <a:cubicBezTo>
                    <a:pt x="10407" y="19305"/>
                    <a:pt x="9998" y="19305"/>
                    <a:pt x="9748" y="19017"/>
                  </a:cubicBezTo>
                  <a:lnTo>
                    <a:pt x="2699" y="10922"/>
                  </a:lnTo>
                  <a:cubicBezTo>
                    <a:pt x="817" y="8762"/>
                    <a:pt x="817" y="5247"/>
                    <a:pt x="2699" y="3087"/>
                  </a:cubicBezTo>
                  <a:cubicBezTo>
                    <a:pt x="4512" y="1004"/>
                    <a:pt x="7429" y="931"/>
                    <a:pt x="9338" y="2923"/>
                  </a:cubicBezTo>
                  <a:lnTo>
                    <a:pt x="10202" y="3825"/>
                  </a:lnTo>
                  <a:lnTo>
                    <a:pt x="11067" y="2923"/>
                  </a:lnTo>
                  <a:cubicBezTo>
                    <a:pt x="12976" y="931"/>
                    <a:pt x="15893" y="1004"/>
                    <a:pt x="17706" y="3087"/>
                  </a:cubicBezTo>
                  <a:cubicBezTo>
                    <a:pt x="19588" y="5247"/>
                    <a:pt x="19588" y="8762"/>
                    <a:pt x="17706" y="10922"/>
                  </a:cubicBezTo>
                  <a:moveTo>
                    <a:pt x="18616" y="2043"/>
                  </a:moveTo>
                  <a:cubicBezTo>
                    <a:pt x="16301" y="-617"/>
                    <a:pt x="12601" y="-672"/>
                    <a:pt x="10202" y="1830"/>
                  </a:cubicBezTo>
                  <a:cubicBezTo>
                    <a:pt x="7805" y="-672"/>
                    <a:pt x="4104" y="-617"/>
                    <a:pt x="1789" y="2043"/>
                  </a:cubicBezTo>
                  <a:cubicBezTo>
                    <a:pt x="-597" y="4783"/>
                    <a:pt x="-597" y="9226"/>
                    <a:pt x="1789" y="11967"/>
                  </a:cubicBezTo>
                  <a:cubicBezTo>
                    <a:pt x="2470" y="12750"/>
                    <a:pt x="8838" y="20061"/>
                    <a:pt x="8838" y="20061"/>
                  </a:cubicBezTo>
                  <a:cubicBezTo>
                    <a:pt x="9592" y="20928"/>
                    <a:pt x="10812" y="20928"/>
                    <a:pt x="11567" y="20061"/>
                  </a:cubicBezTo>
                  <a:cubicBezTo>
                    <a:pt x="11567" y="20061"/>
                    <a:pt x="18539" y="12056"/>
                    <a:pt x="18616" y="11967"/>
                  </a:cubicBezTo>
                  <a:cubicBezTo>
                    <a:pt x="21003" y="9226"/>
                    <a:pt x="21003" y="4783"/>
                    <a:pt x="18616" y="204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cs typeface="Arial" panose="020B0604020202020204" pitchFamily="34" charset="0"/>
                <a:sym typeface="Gill Sans" charset="0"/>
              </a:endParaRPr>
            </a:p>
          </p:txBody>
        </p:sp>
        <p:sp>
          <p:nvSpPr>
            <p:cNvPr id="69" name="AutoShape 148">
              <a:extLst>
                <a:ext uri="{FF2B5EF4-FFF2-40B4-BE49-F238E27FC236}">
                  <a16:creationId xmlns:a16="http://schemas.microsoft.com/office/drawing/2014/main" id="{6F247FDC-9CEA-4141-A09E-387A971749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13029" y="2222028"/>
              <a:ext cx="69056" cy="69057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326" y="0"/>
                  </a:moveTo>
                  <a:cubicBezTo>
                    <a:pt x="19317" y="0"/>
                    <a:pt x="19317" y="4"/>
                    <a:pt x="19308" y="4"/>
                  </a:cubicBezTo>
                  <a:cubicBezTo>
                    <a:pt x="8643" y="13"/>
                    <a:pt x="0" y="8659"/>
                    <a:pt x="0" y="19326"/>
                  </a:cubicBezTo>
                  <a:cubicBezTo>
                    <a:pt x="0" y="20580"/>
                    <a:pt x="1019" y="21600"/>
                    <a:pt x="2273" y="21600"/>
                  </a:cubicBezTo>
                  <a:cubicBezTo>
                    <a:pt x="3528" y="21600"/>
                    <a:pt x="4547" y="20580"/>
                    <a:pt x="4547" y="19326"/>
                  </a:cubicBezTo>
                  <a:lnTo>
                    <a:pt x="4547" y="19321"/>
                  </a:lnTo>
                  <a:cubicBezTo>
                    <a:pt x="4547" y="11164"/>
                    <a:pt x="11164" y="4547"/>
                    <a:pt x="19321" y="4547"/>
                  </a:cubicBezTo>
                  <a:lnTo>
                    <a:pt x="19326" y="4547"/>
                  </a:lnTo>
                  <a:cubicBezTo>
                    <a:pt x="20580" y="4547"/>
                    <a:pt x="21599" y="3528"/>
                    <a:pt x="21599" y="2273"/>
                  </a:cubicBezTo>
                  <a:cubicBezTo>
                    <a:pt x="21599" y="1019"/>
                    <a:pt x="20580" y="0"/>
                    <a:pt x="19326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cs typeface="Arial" panose="020B0604020202020204" pitchFamily="34" charset="0"/>
                <a:sym typeface="Gill Sans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9360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250"/>
                            </p:stCondLst>
                            <p:childTnLst>
                              <p:par>
                                <p:cTn id="2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750"/>
                            </p:stCondLst>
                            <p:childTnLst>
                              <p:par>
                                <p:cTn id="3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250"/>
                            </p:stCondLst>
                            <p:childTnLst>
                              <p:par>
                                <p:cTn id="4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2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2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5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2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5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500"/>
                            </p:stCondLst>
                            <p:childTnLst>
                              <p:par>
                                <p:cTn id="80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750"/>
                            </p:stCondLst>
                            <p:childTnLst>
                              <p:par>
                                <p:cTn id="8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8" dur="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2000"/>
                            </p:stCondLst>
                            <p:childTnLst>
                              <p:par>
                                <p:cTn id="9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2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2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2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2250"/>
                            </p:stCondLst>
                            <p:childTnLst>
                              <p:par>
                                <p:cTn id="9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5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250"/>
                            </p:stCondLst>
                            <p:childTnLst>
                              <p:par>
                                <p:cTn id="10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2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1500"/>
                            </p:stCondLst>
                            <p:childTnLst>
                              <p:par>
                                <p:cTn id="13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2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4" dur="2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2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1750"/>
                            </p:stCondLst>
                            <p:childTnLst>
                              <p:par>
                                <p:cTn id="13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9" dur="2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2000"/>
                            </p:stCondLst>
                            <p:childTnLst>
                              <p:par>
                                <p:cTn id="14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3" dur="2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2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5" dur="2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2250"/>
                            </p:stCondLst>
                            <p:childTnLst>
                              <p:par>
                                <p:cTn id="14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0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40" grpId="0" animBg="1"/>
      <p:bldP spid="41" grpId="0" animBg="1"/>
      <p:bldP spid="42" grpId="0" animBg="1"/>
      <p:bldP spid="43" grpId="0" animBg="1"/>
      <p:bldP spid="44" grpId="0" animBg="1"/>
      <p:bldP spid="45" grpId="0"/>
      <p:bldP spid="46" grpId="0"/>
      <p:bldP spid="48" grpId="0" animBg="1"/>
      <p:bldP spid="49" grpId="0" animBg="1"/>
      <p:bldP spid="50" grpId="0" animBg="1"/>
      <p:bldP spid="51" grpId="0" animBg="1"/>
      <p:bldP spid="52" grpId="0" animBg="1"/>
      <p:bldP spid="53" grpId="0"/>
      <p:bldP spid="55" grpId="0" animBg="1"/>
      <p:bldP spid="56" grpId="0" animBg="1"/>
      <p:bldP spid="57" grpId="0" animBg="1"/>
      <p:bldP spid="58" grpId="0" animBg="1"/>
      <p:bldP spid="59" grpId="0" animBg="1"/>
      <p:bldP spid="60" grpId="0"/>
      <p:bldP spid="61" grpId="0"/>
      <p:bldP spid="66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8"/>
          <p:cNvSpPr txBox="1">
            <a:spLocks noGrp="1"/>
          </p:cNvSpPr>
          <p:nvPr>
            <p:ph type="sldNum" idx="12"/>
            <p:custDataLst>
              <p:tags r:id="rId1"/>
            </p:custDataLst>
          </p:nvPr>
        </p:nvSpPr>
        <p:spPr>
          <a:prstGeom prst="rect">
            <a:avLst/>
          </a:prstGeom>
        </p:spPr>
        <p:txBody>
          <a:bodyPr spcFirstLastPara="1" wrap="square" lIns="121897" tIns="121897" rIns="121897" bIns="121897" anchor="ctr" anchorCtr="0">
            <a:noAutofit/>
          </a:bodyPr>
          <a:lstStyle/>
          <a:p>
            <a:pPr algn="ctr"/>
            <a:fld id="{00000000-1234-1234-1234-123412341234}" type="slidenum">
              <a:rPr lang="en"/>
              <a:pPr algn="ctr"/>
              <a:t>20</a:t>
            </a:fld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BE8B0D-A0ED-A452-12BE-400C3094194A}"/>
              </a:ext>
            </a:extLst>
          </p:cNvPr>
          <p:cNvSpPr txBox="1"/>
          <p:nvPr/>
        </p:nvSpPr>
        <p:spPr>
          <a:xfrm>
            <a:off x="7696200" y="1295400"/>
            <a:ext cx="3355520" cy="2846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r>
              <a:rPr lang="en-GB" sz="3600" b="1" dirty="0">
                <a:solidFill>
                  <a:srgbClr val="FF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I, </a:t>
            </a:r>
            <a:r>
              <a:rPr lang="en-GB" sz="3600" b="1" dirty="0" err="1">
                <a:solidFill>
                  <a:srgbClr val="FF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Phân</a:t>
            </a:r>
            <a:r>
              <a:rPr lang="en-GB" sz="3600" b="1" dirty="0">
                <a:solidFill>
                  <a:srgbClr val="FF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GB" sz="3600" b="1" dirty="0" err="1">
                <a:solidFill>
                  <a:srgbClr val="FF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tích</a:t>
            </a:r>
            <a:r>
              <a:rPr lang="en-GB" sz="3600" b="1" dirty="0">
                <a:solidFill>
                  <a:srgbClr val="FF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GB" sz="3600" b="1" dirty="0" err="1">
                <a:solidFill>
                  <a:srgbClr val="FF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sự</a:t>
            </a:r>
            <a:r>
              <a:rPr lang="en-GB" sz="3600" b="1" dirty="0">
                <a:solidFill>
                  <a:srgbClr val="FF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GB" sz="3600" b="1" dirty="0" err="1">
                <a:solidFill>
                  <a:srgbClr val="FF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phát</a:t>
            </a:r>
            <a:r>
              <a:rPr lang="en-GB" sz="3600" b="1" dirty="0">
                <a:solidFill>
                  <a:srgbClr val="FF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GB" sz="3600" b="1" dirty="0" err="1">
                <a:solidFill>
                  <a:srgbClr val="FF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triển</a:t>
            </a:r>
            <a:endParaRPr lang="en-GB" sz="3600" b="1" dirty="0">
              <a:solidFill>
                <a:srgbClr val="FF0000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0" marR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r>
              <a:rPr lang="en-GB" sz="3600" b="1" dirty="0">
                <a:solidFill>
                  <a:srgbClr val="FF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GB" sz="3600" b="1" dirty="0" err="1">
                <a:solidFill>
                  <a:srgbClr val="FF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lượt</a:t>
            </a:r>
            <a:r>
              <a:rPr lang="en-GB" sz="3600" b="1" dirty="0">
                <a:solidFill>
                  <a:srgbClr val="FF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react </a:t>
            </a:r>
          </a:p>
          <a:p>
            <a:pPr marL="0" marR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r>
              <a:rPr lang="en-GB" sz="3600" b="1" dirty="0" err="1">
                <a:solidFill>
                  <a:srgbClr val="FF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của</a:t>
            </a:r>
            <a:r>
              <a:rPr lang="en-GB" sz="3600" b="1" dirty="0">
                <a:solidFill>
                  <a:srgbClr val="FF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GB" sz="3600" b="1" dirty="0" err="1">
                <a:solidFill>
                  <a:srgbClr val="FF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từng</a:t>
            </a:r>
            <a:r>
              <a:rPr lang="en-GB" sz="3600" b="1" dirty="0">
                <a:solidFill>
                  <a:srgbClr val="FF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post</a:t>
            </a:r>
            <a:endParaRPr lang="vi-VN" sz="3600" b="1" dirty="0">
              <a:solidFill>
                <a:srgbClr val="FF0000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68ACE3-AA57-4693-999A-901D7772F370}"/>
              </a:ext>
            </a:extLst>
          </p:cNvPr>
          <p:cNvSpPr txBox="1"/>
          <p:nvPr/>
        </p:nvSpPr>
        <p:spPr>
          <a:xfrm>
            <a:off x="1219200" y="893709"/>
            <a:ext cx="6098720" cy="3853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3.Phân </a:t>
            </a:r>
            <a:r>
              <a:rPr lang="en-GB" sz="1800" b="1" dirty="0" err="1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tích</a:t>
            </a:r>
            <a:endParaRPr lang="vi-VN" sz="1200" b="1" dirty="0">
              <a:solidFill>
                <a:srgbClr val="4F81BD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pic>
        <p:nvPicPr>
          <p:cNvPr id="4" name="Picture 3" descr="Chart, histogram&#10;&#10;Description automatically generated">
            <a:extLst>
              <a:ext uri="{FF2B5EF4-FFF2-40B4-BE49-F238E27FC236}">
                <a16:creationId xmlns:a16="http://schemas.microsoft.com/office/drawing/2014/main" id="{017BC452-E5A4-DFCE-41D0-0958247A4A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" y="1752600"/>
            <a:ext cx="6115050" cy="3061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799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  <p:sndAc>
          <p:stSnd>
            <p:snd r:embed="rId4" name="chimes.wav"/>
          </p:stSnd>
        </p:sndAc>
      </p:transition>
    </mc:Choice>
    <mc:Fallback xmlns="">
      <p:transition spd="slow">
        <p:dissolve/>
        <p:sndAc>
          <p:stSnd>
            <p:snd r:embed="rId6" name="chimes.wav"/>
          </p:stSnd>
        </p:sndAc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8"/>
          <p:cNvSpPr txBox="1">
            <a:spLocks noGrp="1"/>
          </p:cNvSpPr>
          <p:nvPr>
            <p:ph type="sldNum" idx="12"/>
            <p:custDataLst>
              <p:tags r:id="rId1"/>
            </p:custDataLst>
          </p:nvPr>
        </p:nvSpPr>
        <p:spPr>
          <a:prstGeom prst="rect">
            <a:avLst/>
          </a:prstGeom>
        </p:spPr>
        <p:txBody>
          <a:bodyPr spcFirstLastPara="1" wrap="square" lIns="121897" tIns="121897" rIns="121897" bIns="121897" anchor="ctr" anchorCtr="0">
            <a:noAutofit/>
          </a:bodyPr>
          <a:lstStyle/>
          <a:p>
            <a:pPr algn="ctr"/>
            <a:fld id="{00000000-1234-1234-1234-123412341234}" type="slidenum">
              <a:rPr lang="en"/>
              <a:pPr algn="ctr"/>
              <a:t>21</a:t>
            </a:fld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BE8B0D-A0ED-A452-12BE-400C3094194A}"/>
              </a:ext>
            </a:extLst>
          </p:cNvPr>
          <p:cNvSpPr txBox="1"/>
          <p:nvPr/>
        </p:nvSpPr>
        <p:spPr>
          <a:xfrm>
            <a:off x="7696200" y="1295400"/>
            <a:ext cx="3355520" cy="2846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r>
              <a:rPr lang="en-GB" sz="3600" b="1" dirty="0">
                <a:solidFill>
                  <a:srgbClr val="FF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I, </a:t>
            </a:r>
            <a:r>
              <a:rPr lang="en-GB" sz="3600" b="1" dirty="0" err="1">
                <a:solidFill>
                  <a:srgbClr val="FF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Phân</a:t>
            </a:r>
            <a:r>
              <a:rPr lang="en-GB" sz="3600" b="1" dirty="0">
                <a:solidFill>
                  <a:srgbClr val="FF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GB" sz="3600" b="1" dirty="0" err="1">
                <a:solidFill>
                  <a:srgbClr val="FF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tích</a:t>
            </a:r>
            <a:r>
              <a:rPr lang="en-GB" sz="3600" b="1" dirty="0">
                <a:solidFill>
                  <a:srgbClr val="FF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GB" sz="3600" b="1" dirty="0" err="1">
                <a:solidFill>
                  <a:srgbClr val="FF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sự</a:t>
            </a:r>
            <a:r>
              <a:rPr lang="en-GB" sz="3600" b="1" dirty="0">
                <a:solidFill>
                  <a:srgbClr val="FF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GB" sz="3600" b="1" dirty="0" err="1">
                <a:solidFill>
                  <a:srgbClr val="FF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phát</a:t>
            </a:r>
            <a:r>
              <a:rPr lang="en-GB" sz="3600" b="1" dirty="0">
                <a:solidFill>
                  <a:srgbClr val="FF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GB" sz="3600" b="1" dirty="0" err="1">
                <a:solidFill>
                  <a:srgbClr val="FF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triển</a:t>
            </a:r>
            <a:endParaRPr lang="en-GB" sz="3600" b="1" dirty="0">
              <a:solidFill>
                <a:srgbClr val="FF0000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0" marR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r>
              <a:rPr lang="en-GB" sz="3600" b="1" dirty="0">
                <a:solidFill>
                  <a:srgbClr val="FF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GB" sz="3600" b="1" dirty="0" err="1">
                <a:solidFill>
                  <a:srgbClr val="FF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lượt</a:t>
            </a:r>
            <a:r>
              <a:rPr lang="en-GB" sz="3600" b="1" dirty="0">
                <a:solidFill>
                  <a:srgbClr val="FF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react </a:t>
            </a:r>
          </a:p>
          <a:p>
            <a:pPr marL="0" marR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r>
              <a:rPr lang="en-GB" sz="3600" b="1" dirty="0" err="1">
                <a:solidFill>
                  <a:srgbClr val="FF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của</a:t>
            </a:r>
            <a:r>
              <a:rPr lang="en-GB" sz="3600" b="1" dirty="0">
                <a:solidFill>
                  <a:srgbClr val="FF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GB" sz="3600" b="1" dirty="0" err="1">
                <a:solidFill>
                  <a:srgbClr val="FF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từng</a:t>
            </a:r>
            <a:r>
              <a:rPr lang="en-GB" sz="3600" b="1" dirty="0">
                <a:solidFill>
                  <a:srgbClr val="FF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post</a:t>
            </a:r>
            <a:endParaRPr lang="vi-VN" sz="3600" b="1" dirty="0">
              <a:solidFill>
                <a:srgbClr val="FF0000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pic>
        <p:nvPicPr>
          <p:cNvPr id="2" name="Picture 1" descr="Chart, histogram&#10;&#10;Description automatically generated">
            <a:extLst>
              <a:ext uri="{FF2B5EF4-FFF2-40B4-BE49-F238E27FC236}">
                <a16:creationId xmlns:a16="http://schemas.microsoft.com/office/drawing/2014/main" id="{D93162E9-19F1-B8AC-D814-7130EDC73B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438338"/>
            <a:ext cx="10706967" cy="515557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91111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  <p:sndAc>
          <p:stSnd>
            <p:snd r:embed="rId4" name="chimes.wav"/>
          </p:stSnd>
        </p:sndAc>
      </p:transition>
    </mc:Choice>
    <mc:Fallback xmlns="">
      <p:transition spd="slow">
        <p:dissolve/>
        <p:sndAc>
          <p:stSnd>
            <p:snd r:embed="rId6" name="chimes.wav"/>
          </p:stSnd>
        </p:sndAc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8"/>
          <p:cNvSpPr txBox="1">
            <a:spLocks noGrp="1"/>
          </p:cNvSpPr>
          <p:nvPr>
            <p:ph type="sldNum" idx="12"/>
            <p:custDataLst>
              <p:tags r:id="rId1"/>
            </p:custDataLst>
          </p:nvPr>
        </p:nvSpPr>
        <p:spPr>
          <a:prstGeom prst="rect">
            <a:avLst/>
          </a:prstGeom>
        </p:spPr>
        <p:txBody>
          <a:bodyPr spcFirstLastPara="1" wrap="square" lIns="121897" tIns="121897" rIns="121897" bIns="121897" anchor="ctr" anchorCtr="0">
            <a:noAutofit/>
          </a:bodyPr>
          <a:lstStyle/>
          <a:p>
            <a:pPr algn="ctr"/>
            <a:fld id="{00000000-1234-1234-1234-123412341234}" type="slidenum">
              <a:rPr lang="en"/>
              <a:pPr algn="ctr"/>
              <a:t>22</a:t>
            </a:fld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BE8B0D-A0ED-A452-12BE-400C3094194A}"/>
              </a:ext>
            </a:extLst>
          </p:cNvPr>
          <p:cNvSpPr txBox="1"/>
          <p:nvPr/>
        </p:nvSpPr>
        <p:spPr>
          <a:xfrm>
            <a:off x="7696200" y="1295400"/>
            <a:ext cx="3355520" cy="32267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r>
              <a:rPr lang="en-GB" sz="3600" b="1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II, </a:t>
            </a:r>
            <a:r>
              <a:rPr lang="en-GB" sz="3600" b="1" dirty="0" err="1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Phân</a:t>
            </a:r>
            <a:r>
              <a:rPr lang="en-GB" sz="3600" b="1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GB" sz="3600" b="1" dirty="0" err="1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tích</a:t>
            </a:r>
            <a:r>
              <a:rPr lang="en-GB" sz="3600" b="1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GB" sz="3600" b="1" dirty="0" err="1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từng</a:t>
            </a:r>
            <a:r>
              <a:rPr lang="en-GB" sz="3600" b="1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GB" sz="3600" b="1" dirty="0" err="1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loại</a:t>
            </a:r>
            <a:r>
              <a:rPr lang="en-GB" sz="3600" b="1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react </a:t>
            </a:r>
            <a:r>
              <a:rPr lang="en-GB" sz="3600" b="1" dirty="0" err="1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thống</a:t>
            </a:r>
            <a:r>
              <a:rPr lang="en-GB" sz="3600" b="1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GB" sz="3600" b="1" dirty="0" err="1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kê</a:t>
            </a:r>
            <a:r>
              <a:rPr lang="en-GB" sz="3600" b="1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GB" sz="3600" b="1" dirty="0" err="1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theo</a:t>
            </a:r>
            <a:r>
              <a:rPr lang="en-GB" sz="3600" b="1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GB" sz="3600" b="1" dirty="0" err="1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từng</a:t>
            </a:r>
            <a:r>
              <a:rPr lang="en-GB" sz="3600" b="1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GB" sz="3600" b="1" dirty="0" err="1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ngày</a:t>
            </a:r>
            <a:r>
              <a:rPr lang="en-GB" sz="3600" b="1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:</a:t>
            </a:r>
            <a:endParaRPr lang="vi-VN" sz="3600" b="1" dirty="0">
              <a:solidFill>
                <a:schemeClr val="accent1">
                  <a:lumMod val="50000"/>
                </a:schemeClr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BD8E46C-6D06-0C0C-D368-C269F0E53991}"/>
              </a:ext>
            </a:extLst>
          </p:cNvPr>
          <p:cNvSpPr txBox="1"/>
          <p:nvPr/>
        </p:nvSpPr>
        <p:spPr>
          <a:xfrm>
            <a:off x="914400" y="910038"/>
            <a:ext cx="6098720" cy="3853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1.Xem </a:t>
            </a:r>
            <a:r>
              <a:rPr lang="en-GB" sz="1800" b="1" dirty="0" err="1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lại</a:t>
            </a:r>
            <a:r>
              <a:rPr lang="en-GB" sz="1800" b="1" dirty="0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GB" sz="1800" b="1" dirty="0" err="1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dữ</a:t>
            </a:r>
            <a:r>
              <a:rPr lang="en-GB" sz="1800" b="1" dirty="0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GB" sz="1800" b="1" dirty="0" err="1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liệu</a:t>
            </a:r>
            <a:r>
              <a:rPr lang="en-GB" sz="1800" b="1" dirty="0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GB" sz="1800" b="1" dirty="0" err="1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thống</a:t>
            </a:r>
            <a:r>
              <a:rPr lang="en-GB" sz="1800" b="1" dirty="0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GB" sz="1800" b="1" dirty="0" err="1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kê</a:t>
            </a:r>
            <a:r>
              <a:rPr lang="en-GB" sz="1800" b="1" dirty="0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:</a:t>
            </a:r>
            <a:endParaRPr lang="vi-VN" sz="1200" b="1" dirty="0">
              <a:solidFill>
                <a:srgbClr val="4F81BD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pic>
        <p:nvPicPr>
          <p:cNvPr id="4" name="Picture 3" descr="Application&#10;&#10;Description automatically generated with low confidence">
            <a:extLst>
              <a:ext uri="{FF2B5EF4-FFF2-40B4-BE49-F238E27FC236}">
                <a16:creationId xmlns:a16="http://schemas.microsoft.com/office/drawing/2014/main" id="{006D226F-BC9B-DD1B-0218-5DC2614998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1836" y="1752600"/>
            <a:ext cx="7391400" cy="3054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046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  <p:sndAc>
          <p:stSnd>
            <p:snd r:embed="rId4" name="chimes.wav"/>
          </p:stSnd>
        </p:sndAc>
      </p:transition>
    </mc:Choice>
    <mc:Fallback xmlns="">
      <p:transition spd="slow">
        <p:dissolve/>
        <p:sndAc>
          <p:stSnd>
            <p:snd r:embed="rId6" name="chimes.wav"/>
          </p:stSnd>
        </p:sndAc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8"/>
          <p:cNvSpPr txBox="1">
            <a:spLocks noGrp="1"/>
          </p:cNvSpPr>
          <p:nvPr>
            <p:ph type="sldNum" idx="12"/>
            <p:custDataLst>
              <p:tags r:id="rId1"/>
            </p:custDataLst>
          </p:nvPr>
        </p:nvSpPr>
        <p:spPr>
          <a:prstGeom prst="rect">
            <a:avLst/>
          </a:prstGeom>
        </p:spPr>
        <p:txBody>
          <a:bodyPr spcFirstLastPara="1" wrap="square" lIns="121897" tIns="121897" rIns="121897" bIns="121897" anchor="ctr" anchorCtr="0">
            <a:noAutofit/>
          </a:bodyPr>
          <a:lstStyle/>
          <a:p>
            <a:pPr algn="ctr"/>
            <a:fld id="{00000000-1234-1234-1234-123412341234}" type="slidenum">
              <a:rPr lang="en"/>
              <a:pPr algn="ctr"/>
              <a:t>23</a:t>
            </a:fld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BE8B0D-A0ED-A452-12BE-400C3094194A}"/>
              </a:ext>
            </a:extLst>
          </p:cNvPr>
          <p:cNvSpPr txBox="1"/>
          <p:nvPr/>
        </p:nvSpPr>
        <p:spPr>
          <a:xfrm>
            <a:off x="7696200" y="1295400"/>
            <a:ext cx="3355520" cy="3351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r>
              <a:rPr lang="en-GB" sz="3600" b="1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II, </a:t>
            </a:r>
            <a:r>
              <a:rPr lang="en-GB" sz="3600" b="1" dirty="0" err="1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Phân</a:t>
            </a:r>
            <a:r>
              <a:rPr lang="en-GB" sz="3600" b="1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GB" sz="3600" b="1" dirty="0" err="1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tích</a:t>
            </a:r>
            <a:r>
              <a:rPr lang="en-GB" sz="3600" b="1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GB" sz="3600" b="1" dirty="0" err="1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từng</a:t>
            </a:r>
            <a:r>
              <a:rPr lang="en-GB" sz="3600" b="1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GB" sz="3600" b="1" dirty="0" err="1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loại</a:t>
            </a:r>
            <a:r>
              <a:rPr lang="en-GB" sz="3600" b="1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react </a:t>
            </a:r>
          </a:p>
          <a:p>
            <a:pPr marL="0" marR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r>
              <a:rPr lang="en-GB" sz="3600" b="1" dirty="0" err="1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thống</a:t>
            </a:r>
            <a:r>
              <a:rPr lang="en-GB" sz="3600" b="1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GB" sz="3600" b="1" dirty="0" err="1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kê</a:t>
            </a:r>
            <a:r>
              <a:rPr lang="en-GB" sz="3600" b="1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GB" sz="3600" b="1" dirty="0" err="1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theo</a:t>
            </a:r>
            <a:r>
              <a:rPr lang="en-GB" sz="3600" b="1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GB" sz="3600" b="1" dirty="0" err="1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từng</a:t>
            </a:r>
            <a:r>
              <a:rPr lang="en-GB" sz="3600" b="1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GB" sz="3600" b="1" dirty="0" err="1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ngày</a:t>
            </a:r>
            <a:r>
              <a:rPr lang="en-GB" sz="3600" b="1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:</a:t>
            </a:r>
            <a:endParaRPr lang="vi-VN" sz="3600" b="1" dirty="0">
              <a:solidFill>
                <a:schemeClr val="accent1">
                  <a:lumMod val="50000"/>
                </a:schemeClr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272E86-BF9D-15A6-07C9-E4F6938B0184}"/>
              </a:ext>
            </a:extLst>
          </p:cNvPr>
          <p:cNvSpPr txBox="1"/>
          <p:nvPr/>
        </p:nvSpPr>
        <p:spPr>
          <a:xfrm>
            <a:off x="762000" y="533400"/>
            <a:ext cx="6098720" cy="3853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2.Tinh </a:t>
            </a:r>
            <a:r>
              <a:rPr lang="en-GB" sz="1800" b="1" dirty="0" err="1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chỉnh</a:t>
            </a:r>
            <a:r>
              <a:rPr lang="en-GB" sz="1800" b="1" dirty="0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GB" sz="1800" b="1" dirty="0" err="1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lại</a:t>
            </a:r>
            <a:r>
              <a:rPr lang="en-GB" sz="1800" b="1" dirty="0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GB" sz="1800" b="1" dirty="0" err="1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dữ</a:t>
            </a:r>
            <a:r>
              <a:rPr lang="en-GB" sz="1800" b="1" dirty="0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GB" sz="1800" b="1" dirty="0" err="1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liệu</a:t>
            </a:r>
            <a:r>
              <a:rPr lang="en-GB" sz="1800" b="1" dirty="0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:</a:t>
            </a:r>
            <a:endParaRPr lang="vi-VN" sz="1200" b="1" dirty="0">
              <a:solidFill>
                <a:srgbClr val="4F81BD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pic>
        <p:nvPicPr>
          <p:cNvPr id="7" name="Picture 6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DD35BB81-94D1-8BBB-28AC-7CA9BED3EB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1036" y="932245"/>
            <a:ext cx="6115050" cy="2670810"/>
          </a:xfrm>
          <a:prstGeom prst="rect">
            <a:avLst/>
          </a:prstGeom>
        </p:spPr>
      </p:pic>
      <p:pic>
        <p:nvPicPr>
          <p:cNvPr id="8" name="Picture 7" descr="A picture containing table&#10;&#10;Description automatically generated">
            <a:extLst>
              <a:ext uri="{FF2B5EF4-FFF2-40B4-BE49-F238E27FC236}">
                <a16:creationId xmlns:a16="http://schemas.microsoft.com/office/drawing/2014/main" id="{0F2BC7BE-9430-C867-6C9E-AC20951EF1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9681" y="3307780"/>
            <a:ext cx="9801612" cy="3016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046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  <p:sndAc>
          <p:stSnd>
            <p:snd r:embed="rId4" name="chimes.wav"/>
          </p:stSnd>
        </p:sndAc>
      </p:transition>
    </mc:Choice>
    <mc:Fallback xmlns="">
      <p:transition spd="slow">
        <p:dissolve/>
        <p:sndAc>
          <p:stSnd>
            <p:snd r:embed="rId7" name="chimes.wav"/>
          </p:stSnd>
        </p:sndAc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8"/>
          <p:cNvSpPr txBox="1">
            <a:spLocks noGrp="1"/>
          </p:cNvSpPr>
          <p:nvPr>
            <p:ph type="sldNum" idx="12"/>
            <p:custDataLst>
              <p:tags r:id="rId1"/>
            </p:custDataLst>
          </p:nvPr>
        </p:nvSpPr>
        <p:spPr>
          <a:prstGeom prst="rect">
            <a:avLst/>
          </a:prstGeom>
        </p:spPr>
        <p:txBody>
          <a:bodyPr spcFirstLastPara="1" wrap="square" lIns="121897" tIns="121897" rIns="121897" bIns="121897" anchor="ctr" anchorCtr="0">
            <a:noAutofit/>
          </a:bodyPr>
          <a:lstStyle/>
          <a:p>
            <a:pPr algn="ctr"/>
            <a:fld id="{00000000-1234-1234-1234-123412341234}" type="slidenum">
              <a:rPr lang="en"/>
              <a:pPr algn="ctr"/>
              <a:t>24</a:t>
            </a:fld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BE8B0D-A0ED-A452-12BE-400C3094194A}"/>
              </a:ext>
            </a:extLst>
          </p:cNvPr>
          <p:cNvSpPr txBox="1"/>
          <p:nvPr/>
        </p:nvSpPr>
        <p:spPr>
          <a:xfrm>
            <a:off x="7696200" y="1295400"/>
            <a:ext cx="3355520" cy="32267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r>
              <a:rPr lang="en-GB" sz="3600" b="1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II, </a:t>
            </a:r>
            <a:r>
              <a:rPr lang="en-GB" sz="3600" b="1" dirty="0" err="1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Phân</a:t>
            </a:r>
            <a:r>
              <a:rPr lang="en-GB" sz="3600" b="1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GB" sz="3600" b="1" dirty="0" err="1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tích</a:t>
            </a:r>
            <a:r>
              <a:rPr lang="en-GB" sz="3600" b="1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GB" sz="3600" b="1" dirty="0" err="1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từng</a:t>
            </a:r>
            <a:r>
              <a:rPr lang="en-GB" sz="3600" b="1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GB" sz="3600" b="1" dirty="0" err="1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loại</a:t>
            </a:r>
            <a:r>
              <a:rPr lang="en-GB" sz="3600" b="1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react </a:t>
            </a:r>
            <a:r>
              <a:rPr lang="en-GB" sz="3600" b="1" dirty="0" err="1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thống</a:t>
            </a:r>
            <a:r>
              <a:rPr lang="en-GB" sz="3600" b="1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GB" sz="3600" b="1" dirty="0" err="1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kê</a:t>
            </a:r>
            <a:r>
              <a:rPr lang="en-GB" sz="3600" b="1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GB" sz="3600" b="1" dirty="0" err="1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theo</a:t>
            </a:r>
            <a:r>
              <a:rPr lang="en-GB" sz="3600" b="1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GB" sz="3600" b="1" dirty="0" err="1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từng</a:t>
            </a:r>
            <a:r>
              <a:rPr lang="en-GB" sz="3600" b="1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GB" sz="3600" b="1" dirty="0" err="1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ngày</a:t>
            </a:r>
            <a:r>
              <a:rPr lang="en-GB" sz="3600" b="1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:</a:t>
            </a:r>
            <a:endParaRPr lang="vi-VN" sz="3600" b="1" dirty="0">
              <a:solidFill>
                <a:schemeClr val="accent1">
                  <a:lumMod val="50000"/>
                </a:schemeClr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25FB67D-45CB-0CA5-6CCE-5C4D0DD6AB20}"/>
              </a:ext>
            </a:extLst>
          </p:cNvPr>
          <p:cNvSpPr txBox="1"/>
          <p:nvPr/>
        </p:nvSpPr>
        <p:spPr>
          <a:xfrm>
            <a:off x="914400" y="910038"/>
            <a:ext cx="6098720" cy="3853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3. </a:t>
            </a:r>
            <a:r>
              <a:rPr lang="en-GB" sz="1800" b="1" dirty="0" err="1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biểu</a:t>
            </a:r>
            <a:r>
              <a:rPr lang="en-GB" sz="1800" b="1" dirty="0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GB" sz="1800" b="1" dirty="0" err="1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đồ</a:t>
            </a:r>
            <a:r>
              <a:rPr lang="en-GB" sz="1800" b="1" dirty="0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GB" sz="1800" b="1" dirty="0" err="1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thống</a:t>
            </a:r>
            <a:r>
              <a:rPr lang="en-GB" sz="1800" b="1" dirty="0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GB" sz="1800" b="1" dirty="0" err="1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kê</a:t>
            </a:r>
            <a:r>
              <a:rPr lang="en-GB" sz="1800" b="1" dirty="0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GB" sz="1800" b="1" dirty="0" err="1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từng</a:t>
            </a:r>
            <a:r>
              <a:rPr lang="en-GB" sz="1800" b="1" dirty="0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GB" sz="1800" b="1" dirty="0" err="1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loại</a:t>
            </a:r>
            <a:r>
              <a:rPr lang="en-GB" sz="1800" b="1" dirty="0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GB" sz="1800" b="1" dirty="0" err="1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cảm</a:t>
            </a:r>
            <a:r>
              <a:rPr lang="en-GB" sz="1800" b="1" dirty="0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GB" sz="1800" b="1" dirty="0" err="1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xúc</a:t>
            </a:r>
            <a:r>
              <a:rPr lang="en-GB" sz="1800" b="1" dirty="0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GB" sz="1800" b="1" dirty="0" err="1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theo</a:t>
            </a:r>
            <a:r>
              <a:rPr lang="en-GB" sz="1800" b="1" dirty="0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GB" sz="1800" b="1" dirty="0" err="1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từng</a:t>
            </a:r>
            <a:r>
              <a:rPr lang="en-GB" sz="1800" b="1" dirty="0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GB" sz="1800" b="1" dirty="0" err="1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ngày</a:t>
            </a:r>
            <a:endParaRPr lang="vi-VN" sz="1200" b="1" dirty="0">
              <a:solidFill>
                <a:srgbClr val="4F81BD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97098DA9-F664-5FEE-8F7E-DA8994D332A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9610" y="2514600"/>
            <a:ext cx="6115050" cy="292925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83AFA46-91D4-8849-3C1F-A55B2CACE119}"/>
              </a:ext>
            </a:extLst>
          </p:cNvPr>
          <p:cNvSpPr txBox="1"/>
          <p:nvPr/>
        </p:nvSpPr>
        <p:spPr>
          <a:xfrm>
            <a:off x="992643" y="1964372"/>
            <a:ext cx="6098720" cy="3853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r>
              <a:rPr lang="en-GB" sz="1800" b="1" i="1" dirty="0" err="1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Thích</a:t>
            </a:r>
            <a:endParaRPr lang="vi-VN" sz="1200" b="1" i="1" dirty="0">
              <a:solidFill>
                <a:srgbClr val="4F81BD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7723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  <p:sndAc>
          <p:stSnd>
            <p:snd r:embed="rId4" name="chimes.wav"/>
          </p:stSnd>
        </p:sndAc>
      </p:transition>
    </mc:Choice>
    <mc:Fallback xmlns="">
      <p:transition spd="slow">
        <p:dissolve/>
        <p:sndAc>
          <p:stSnd>
            <p:snd r:embed="rId6" name="chimes.wav"/>
          </p:stSnd>
        </p:sndAc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8"/>
          <p:cNvSpPr txBox="1">
            <a:spLocks noGrp="1"/>
          </p:cNvSpPr>
          <p:nvPr>
            <p:ph type="sldNum" idx="12"/>
            <p:custDataLst>
              <p:tags r:id="rId1"/>
            </p:custDataLst>
          </p:nvPr>
        </p:nvSpPr>
        <p:spPr>
          <a:prstGeom prst="rect">
            <a:avLst/>
          </a:prstGeom>
        </p:spPr>
        <p:txBody>
          <a:bodyPr spcFirstLastPara="1" wrap="square" lIns="121897" tIns="121897" rIns="121897" bIns="121897" anchor="ctr" anchorCtr="0">
            <a:noAutofit/>
          </a:bodyPr>
          <a:lstStyle/>
          <a:p>
            <a:pPr algn="ctr"/>
            <a:fld id="{00000000-1234-1234-1234-123412341234}" type="slidenum">
              <a:rPr lang="en"/>
              <a:pPr algn="ctr"/>
              <a:t>25</a:t>
            </a:fld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BE8B0D-A0ED-A452-12BE-400C3094194A}"/>
              </a:ext>
            </a:extLst>
          </p:cNvPr>
          <p:cNvSpPr txBox="1"/>
          <p:nvPr/>
        </p:nvSpPr>
        <p:spPr>
          <a:xfrm>
            <a:off x="7696200" y="1295400"/>
            <a:ext cx="3355520" cy="32267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r>
              <a:rPr lang="en-GB" sz="3600" b="1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II, </a:t>
            </a:r>
            <a:r>
              <a:rPr lang="en-GB" sz="3600" b="1" dirty="0" err="1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Phân</a:t>
            </a:r>
            <a:r>
              <a:rPr lang="en-GB" sz="3600" b="1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GB" sz="3600" b="1" dirty="0" err="1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tích</a:t>
            </a:r>
            <a:r>
              <a:rPr lang="en-GB" sz="3600" b="1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GB" sz="3600" b="1" dirty="0" err="1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từng</a:t>
            </a:r>
            <a:r>
              <a:rPr lang="en-GB" sz="3600" b="1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GB" sz="3600" b="1" dirty="0" err="1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loại</a:t>
            </a:r>
            <a:r>
              <a:rPr lang="en-GB" sz="3600" b="1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react </a:t>
            </a:r>
            <a:r>
              <a:rPr lang="en-GB" sz="3600" b="1" dirty="0" err="1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thống</a:t>
            </a:r>
            <a:r>
              <a:rPr lang="en-GB" sz="3600" b="1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GB" sz="3600" b="1" dirty="0" err="1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kê</a:t>
            </a:r>
            <a:r>
              <a:rPr lang="en-GB" sz="3600" b="1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GB" sz="3600" b="1" dirty="0" err="1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theo</a:t>
            </a:r>
            <a:r>
              <a:rPr lang="en-GB" sz="3600" b="1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GB" sz="3600" b="1" dirty="0" err="1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từng</a:t>
            </a:r>
            <a:r>
              <a:rPr lang="en-GB" sz="3600" b="1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GB" sz="3600" b="1" dirty="0" err="1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ngày</a:t>
            </a:r>
            <a:r>
              <a:rPr lang="en-GB" sz="3600" b="1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:</a:t>
            </a:r>
            <a:endParaRPr lang="vi-VN" sz="3600" b="1" dirty="0">
              <a:solidFill>
                <a:schemeClr val="accent1">
                  <a:lumMod val="50000"/>
                </a:schemeClr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25FB67D-45CB-0CA5-6CCE-5C4D0DD6AB20}"/>
              </a:ext>
            </a:extLst>
          </p:cNvPr>
          <p:cNvSpPr txBox="1"/>
          <p:nvPr/>
        </p:nvSpPr>
        <p:spPr>
          <a:xfrm>
            <a:off x="914400" y="910038"/>
            <a:ext cx="6098720" cy="3853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3. </a:t>
            </a:r>
            <a:r>
              <a:rPr lang="en-GB" sz="1800" b="1" dirty="0" err="1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biểu</a:t>
            </a:r>
            <a:r>
              <a:rPr lang="en-GB" sz="1800" b="1" dirty="0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GB" sz="1800" b="1" dirty="0" err="1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đồ</a:t>
            </a:r>
            <a:r>
              <a:rPr lang="en-GB" sz="1800" b="1" dirty="0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GB" sz="1800" b="1" dirty="0" err="1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thống</a:t>
            </a:r>
            <a:r>
              <a:rPr lang="en-GB" sz="1800" b="1" dirty="0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GB" sz="1800" b="1" dirty="0" err="1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kê</a:t>
            </a:r>
            <a:r>
              <a:rPr lang="en-GB" sz="1800" b="1" dirty="0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GB" sz="1800" b="1" dirty="0" err="1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từng</a:t>
            </a:r>
            <a:r>
              <a:rPr lang="en-GB" sz="1800" b="1" dirty="0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GB" sz="1800" b="1" dirty="0" err="1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loại</a:t>
            </a:r>
            <a:r>
              <a:rPr lang="en-GB" sz="1800" b="1" dirty="0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GB" sz="1800" b="1" dirty="0" err="1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cảm</a:t>
            </a:r>
            <a:r>
              <a:rPr lang="en-GB" sz="1800" b="1" dirty="0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GB" sz="1800" b="1" dirty="0" err="1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xúc</a:t>
            </a:r>
            <a:r>
              <a:rPr lang="en-GB" sz="1800" b="1" dirty="0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GB" sz="1800" b="1" dirty="0" err="1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theo</a:t>
            </a:r>
            <a:r>
              <a:rPr lang="en-GB" sz="1800" b="1" dirty="0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GB" sz="1800" b="1" dirty="0" err="1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từng</a:t>
            </a:r>
            <a:r>
              <a:rPr lang="en-GB" sz="1800" b="1" dirty="0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GB" sz="1800" b="1" dirty="0" err="1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ngày</a:t>
            </a:r>
            <a:endParaRPr lang="vi-VN" sz="1200" b="1" dirty="0">
              <a:solidFill>
                <a:srgbClr val="4F81BD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F90164-DC37-9FCF-E683-DA3C33449090}"/>
              </a:ext>
            </a:extLst>
          </p:cNvPr>
          <p:cNvSpPr txBox="1"/>
          <p:nvPr/>
        </p:nvSpPr>
        <p:spPr>
          <a:xfrm>
            <a:off x="685800" y="1752600"/>
            <a:ext cx="6098720" cy="3853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r>
              <a:rPr lang="en-GB" sz="1800" b="1" i="1" dirty="0" err="1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Yêu</a:t>
            </a:r>
            <a:r>
              <a:rPr lang="en-GB" sz="1800" b="1" i="1" dirty="0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GB" sz="1800" b="1" i="1" dirty="0" err="1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thích</a:t>
            </a:r>
            <a:endParaRPr lang="vi-VN" sz="1200" b="1" i="1" dirty="0">
              <a:solidFill>
                <a:srgbClr val="4F81BD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pic>
        <p:nvPicPr>
          <p:cNvPr id="6" name="Picture 5" descr="Chart, histogram&#10;&#10;Description automatically generated">
            <a:extLst>
              <a:ext uri="{FF2B5EF4-FFF2-40B4-BE49-F238E27FC236}">
                <a16:creationId xmlns:a16="http://schemas.microsoft.com/office/drawing/2014/main" id="{713E0254-C0A6-19AE-FD11-D99658AE7AD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189" y="2286000"/>
            <a:ext cx="6115050" cy="294449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70434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  <p:sndAc>
          <p:stSnd>
            <p:snd r:embed="rId4" name="chimes.wav"/>
          </p:stSnd>
        </p:sndAc>
      </p:transition>
    </mc:Choice>
    <mc:Fallback xmlns="">
      <p:transition spd="slow">
        <p:dissolve/>
        <p:sndAc>
          <p:stSnd>
            <p:snd r:embed="rId6" name="chimes.wav"/>
          </p:stSnd>
        </p:sndAc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8"/>
          <p:cNvSpPr txBox="1">
            <a:spLocks noGrp="1"/>
          </p:cNvSpPr>
          <p:nvPr>
            <p:ph type="sldNum" idx="12"/>
            <p:custDataLst>
              <p:tags r:id="rId1"/>
            </p:custDataLst>
          </p:nvPr>
        </p:nvSpPr>
        <p:spPr>
          <a:prstGeom prst="rect">
            <a:avLst/>
          </a:prstGeom>
        </p:spPr>
        <p:txBody>
          <a:bodyPr spcFirstLastPara="1" wrap="square" lIns="121897" tIns="121897" rIns="121897" bIns="121897" anchor="ctr" anchorCtr="0">
            <a:noAutofit/>
          </a:bodyPr>
          <a:lstStyle/>
          <a:p>
            <a:pPr algn="ctr"/>
            <a:fld id="{00000000-1234-1234-1234-123412341234}" type="slidenum">
              <a:rPr lang="en"/>
              <a:pPr algn="ctr"/>
              <a:t>26</a:t>
            </a:fld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BE8B0D-A0ED-A452-12BE-400C3094194A}"/>
              </a:ext>
            </a:extLst>
          </p:cNvPr>
          <p:cNvSpPr txBox="1"/>
          <p:nvPr/>
        </p:nvSpPr>
        <p:spPr>
          <a:xfrm>
            <a:off x="7696200" y="1295400"/>
            <a:ext cx="3355520" cy="32267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r>
              <a:rPr lang="en-GB" sz="3600" b="1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II, </a:t>
            </a:r>
            <a:r>
              <a:rPr lang="en-GB" sz="3600" b="1" dirty="0" err="1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Phân</a:t>
            </a:r>
            <a:r>
              <a:rPr lang="en-GB" sz="3600" b="1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GB" sz="3600" b="1" dirty="0" err="1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tích</a:t>
            </a:r>
            <a:r>
              <a:rPr lang="en-GB" sz="3600" b="1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GB" sz="3600" b="1" dirty="0" err="1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từng</a:t>
            </a:r>
            <a:r>
              <a:rPr lang="en-GB" sz="3600" b="1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GB" sz="3600" b="1" dirty="0" err="1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loại</a:t>
            </a:r>
            <a:r>
              <a:rPr lang="en-GB" sz="3600" b="1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react </a:t>
            </a:r>
            <a:r>
              <a:rPr lang="en-GB" sz="3600" b="1" dirty="0" err="1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thống</a:t>
            </a:r>
            <a:r>
              <a:rPr lang="en-GB" sz="3600" b="1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GB" sz="3600" b="1" dirty="0" err="1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kê</a:t>
            </a:r>
            <a:r>
              <a:rPr lang="en-GB" sz="3600" b="1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GB" sz="3600" b="1" dirty="0" err="1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theo</a:t>
            </a:r>
            <a:r>
              <a:rPr lang="en-GB" sz="3600" b="1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GB" sz="3600" b="1" dirty="0" err="1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từng</a:t>
            </a:r>
            <a:r>
              <a:rPr lang="en-GB" sz="3600" b="1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GB" sz="3600" b="1" dirty="0" err="1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ngày</a:t>
            </a:r>
            <a:r>
              <a:rPr lang="en-GB" sz="3600" b="1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:</a:t>
            </a:r>
            <a:endParaRPr lang="vi-VN" sz="3600" b="1" dirty="0">
              <a:solidFill>
                <a:schemeClr val="accent1">
                  <a:lumMod val="50000"/>
                </a:schemeClr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25FB67D-45CB-0CA5-6CCE-5C4D0DD6AB20}"/>
              </a:ext>
            </a:extLst>
          </p:cNvPr>
          <p:cNvSpPr txBox="1"/>
          <p:nvPr/>
        </p:nvSpPr>
        <p:spPr>
          <a:xfrm>
            <a:off x="914400" y="910038"/>
            <a:ext cx="6098720" cy="3853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3. </a:t>
            </a:r>
            <a:r>
              <a:rPr lang="en-GB" sz="1800" b="1" dirty="0" err="1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biểu</a:t>
            </a:r>
            <a:r>
              <a:rPr lang="en-GB" sz="1800" b="1" dirty="0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GB" sz="1800" b="1" dirty="0" err="1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đồ</a:t>
            </a:r>
            <a:r>
              <a:rPr lang="en-GB" sz="1800" b="1" dirty="0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GB" sz="1800" b="1" dirty="0" err="1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thống</a:t>
            </a:r>
            <a:r>
              <a:rPr lang="en-GB" sz="1800" b="1" dirty="0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GB" sz="1800" b="1" dirty="0" err="1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kê</a:t>
            </a:r>
            <a:r>
              <a:rPr lang="en-GB" sz="1800" b="1" dirty="0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GB" sz="1800" b="1" dirty="0" err="1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từng</a:t>
            </a:r>
            <a:r>
              <a:rPr lang="en-GB" sz="1800" b="1" dirty="0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GB" sz="1800" b="1" dirty="0" err="1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loại</a:t>
            </a:r>
            <a:r>
              <a:rPr lang="en-GB" sz="1800" b="1" dirty="0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GB" sz="1800" b="1" dirty="0" err="1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cảm</a:t>
            </a:r>
            <a:r>
              <a:rPr lang="en-GB" sz="1800" b="1" dirty="0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GB" sz="1800" b="1" dirty="0" err="1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xúc</a:t>
            </a:r>
            <a:r>
              <a:rPr lang="en-GB" sz="1800" b="1" dirty="0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GB" sz="1800" b="1" dirty="0" err="1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theo</a:t>
            </a:r>
            <a:r>
              <a:rPr lang="en-GB" sz="1800" b="1" dirty="0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GB" sz="1800" b="1" dirty="0" err="1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từng</a:t>
            </a:r>
            <a:r>
              <a:rPr lang="en-GB" sz="1800" b="1" dirty="0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GB" sz="1800" b="1" dirty="0" err="1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ngày</a:t>
            </a:r>
            <a:endParaRPr lang="vi-VN" sz="1200" b="1" dirty="0">
              <a:solidFill>
                <a:srgbClr val="4F81BD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5EDD06-93D8-E78B-8CA8-613D2F0E36DE}"/>
              </a:ext>
            </a:extLst>
          </p:cNvPr>
          <p:cNvSpPr txBox="1"/>
          <p:nvPr/>
        </p:nvSpPr>
        <p:spPr>
          <a:xfrm>
            <a:off x="1255940" y="1600200"/>
            <a:ext cx="6098720" cy="3853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r>
              <a:rPr lang="en-GB" sz="1800" b="1" i="1" dirty="0" err="1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Haha</a:t>
            </a:r>
            <a:endParaRPr lang="vi-VN" sz="1200" b="1" i="1" dirty="0">
              <a:solidFill>
                <a:srgbClr val="4F81BD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pic>
        <p:nvPicPr>
          <p:cNvPr id="6" name="Picture 5" descr="A picture containing chart&#10;&#10;Description automatically generated">
            <a:extLst>
              <a:ext uri="{FF2B5EF4-FFF2-40B4-BE49-F238E27FC236}">
                <a16:creationId xmlns:a16="http://schemas.microsoft.com/office/drawing/2014/main" id="{0209BEB0-21C5-9D33-EE24-EF5CE6F981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0380" y="2290362"/>
            <a:ext cx="6115050" cy="292925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34271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  <p:sndAc>
          <p:stSnd>
            <p:snd r:embed="rId4" name="chimes.wav"/>
          </p:stSnd>
        </p:sndAc>
      </p:transition>
    </mc:Choice>
    <mc:Fallback xmlns="">
      <p:transition spd="slow">
        <p:dissolve/>
        <p:sndAc>
          <p:stSnd>
            <p:snd r:embed="rId6" name="chimes.wav"/>
          </p:stSnd>
        </p:sndAc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8"/>
          <p:cNvSpPr txBox="1">
            <a:spLocks noGrp="1"/>
          </p:cNvSpPr>
          <p:nvPr>
            <p:ph type="sldNum" idx="12"/>
            <p:custDataLst>
              <p:tags r:id="rId1"/>
            </p:custDataLst>
          </p:nvPr>
        </p:nvSpPr>
        <p:spPr>
          <a:prstGeom prst="rect">
            <a:avLst/>
          </a:prstGeom>
        </p:spPr>
        <p:txBody>
          <a:bodyPr spcFirstLastPara="1" wrap="square" lIns="121897" tIns="121897" rIns="121897" bIns="121897" anchor="ctr" anchorCtr="0">
            <a:noAutofit/>
          </a:bodyPr>
          <a:lstStyle/>
          <a:p>
            <a:pPr algn="ctr"/>
            <a:fld id="{00000000-1234-1234-1234-123412341234}" type="slidenum">
              <a:rPr lang="en"/>
              <a:pPr algn="ctr"/>
              <a:t>27</a:t>
            </a:fld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BE8B0D-A0ED-A452-12BE-400C3094194A}"/>
              </a:ext>
            </a:extLst>
          </p:cNvPr>
          <p:cNvSpPr txBox="1"/>
          <p:nvPr/>
        </p:nvSpPr>
        <p:spPr>
          <a:xfrm>
            <a:off x="7696200" y="1295400"/>
            <a:ext cx="3355520" cy="32267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r>
              <a:rPr lang="en-GB" sz="3600" b="1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II, </a:t>
            </a:r>
            <a:r>
              <a:rPr lang="en-GB" sz="3600" b="1" dirty="0" err="1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Phân</a:t>
            </a:r>
            <a:r>
              <a:rPr lang="en-GB" sz="3600" b="1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GB" sz="3600" b="1" dirty="0" err="1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tích</a:t>
            </a:r>
            <a:r>
              <a:rPr lang="en-GB" sz="3600" b="1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GB" sz="3600" b="1" dirty="0" err="1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từng</a:t>
            </a:r>
            <a:r>
              <a:rPr lang="en-GB" sz="3600" b="1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GB" sz="3600" b="1" dirty="0" err="1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loại</a:t>
            </a:r>
            <a:r>
              <a:rPr lang="en-GB" sz="3600" b="1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react </a:t>
            </a:r>
            <a:r>
              <a:rPr lang="en-GB" sz="3600" b="1" dirty="0" err="1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thống</a:t>
            </a:r>
            <a:r>
              <a:rPr lang="en-GB" sz="3600" b="1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GB" sz="3600" b="1" dirty="0" err="1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kê</a:t>
            </a:r>
            <a:r>
              <a:rPr lang="en-GB" sz="3600" b="1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GB" sz="3600" b="1" dirty="0" err="1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theo</a:t>
            </a:r>
            <a:r>
              <a:rPr lang="en-GB" sz="3600" b="1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GB" sz="3600" b="1" dirty="0" err="1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từng</a:t>
            </a:r>
            <a:r>
              <a:rPr lang="en-GB" sz="3600" b="1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GB" sz="3600" b="1" dirty="0" err="1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ngày</a:t>
            </a:r>
            <a:r>
              <a:rPr lang="en-GB" sz="3600" b="1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:</a:t>
            </a:r>
            <a:endParaRPr lang="vi-VN" sz="3600" b="1" dirty="0">
              <a:solidFill>
                <a:schemeClr val="accent1">
                  <a:lumMod val="50000"/>
                </a:schemeClr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25FB67D-45CB-0CA5-6CCE-5C4D0DD6AB20}"/>
              </a:ext>
            </a:extLst>
          </p:cNvPr>
          <p:cNvSpPr txBox="1"/>
          <p:nvPr/>
        </p:nvSpPr>
        <p:spPr>
          <a:xfrm>
            <a:off x="914400" y="910038"/>
            <a:ext cx="6098720" cy="3853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3. </a:t>
            </a:r>
            <a:r>
              <a:rPr lang="en-GB" sz="1800" b="1" dirty="0" err="1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biểu</a:t>
            </a:r>
            <a:r>
              <a:rPr lang="en-GB" sz="1800" b="1" dirty="0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GB" sz="1800" b="1" dirty="0" err="1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đồ</a:t>
            </a:r>
            <a:r>
              <a:rPr lang="en-GB" sz="1800" b="1" dirty="0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GB" sz="1800" b="1" dirty="0" err="1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thống</a:t>
            </a:r>
            <a:r>
              <a:rPr lang="en-GB" sz="1800" b="1" dirty="0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GB" sz="1800" b="1" dirty="0" err="1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kê</a:t>
            </a:r>
            <a:r>
              <a:rPr lang="en-GB" sz="1800" b="1" dirty="0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GB" sz="1800" b="1" dirty="0" err="1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từng</a:t>
            </a:r>
            <a:r>
              <a:rPr lang="en-GB" sz="1800" b="1" dirty="0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GB" sz="1800" b="1" dirty="0" err="1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loại</a:t>
            </a:r>
            <a:r>
              <a:rPr lang="en-GB" sz="1800" b="1" dirty="0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GB" sz="1800" b="1" dirty="0" err="1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cảm</a:t>
            </a:r>
            <a:r>
              <a:rPr lang="en-GB" sz="1800" b="1" dirty="0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GB" sz="1800" b="1" dirty="0" err="1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xúc</a:t>
            </a:r>
            <a:r>
              <a:rPr lang="en-GB" sz="1800" b="1" dirty="0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GB" sz="1800" b="1" dirty="0" err="1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theo</a:t>
            </a:r>
            <a:r>
              <a:rPr lang="en-GB" sz="1800" b="1" dirty="0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GB" sz="1800" b="1" dirty="0" err="1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từng</a:t>
            </a:r>
            <a:r>
              <a:rPr lang="en-GB" sz="1800" b="1" dirty="0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GB" sz="1800" b="1" dirty="0" err="1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ngày</a:t>
            </a:r>
            <a:endParaRPr lang="vi-VN" sz="1200" b="1" dirty="0">
              <a:solidFill>
                <a:srgbClr val="4F81BD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87DB142-D10B-E7C0-C229-AF903B4AB030}"/>
              </a:ext>
            </a:extLst>
          </p:cNvPr>
          <p:cNvSpPr txBox="1"/>
          <p:nvPr/>
        </p:nvSpPr>
        <p:spPr>
          <a:xfrm>
            <a:off x="914400" y="1752600"/>
            <a:ext cx="6098720" cy="3853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r>
              <a:rPr lang="en-GB" sz="1800" b="1" i="1" dirty="0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Wow</a:t>
            </a:r>
            <a:endParaRPr lang="vi-VN" sz="1200" b="1" i="1" dirty="0">
              <a:solidFill>
                <a:srgbClr val="4F81BD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pic>
        <p:nvPicPr>
          <p:cNvPr id="6" name="Picture 5" descr="Chart, histogram&#10;&#10;Description automatically generated">
            <a:extLst>
              <a:ext uri="{FF2B5EF4-FFF2-40B4-BE49-F238E27FC236}">
                <a16:creationId xmlns:a16="http://schemas.microsoft.com/office/drawing/2014/main" id="{4ED28D9D-6F8F-9819-878A-F01DB6052D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286000"/>
            <a:ext cx="6115050" cy="29591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04408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  <p:sndAc>
          <p:stSnd>
            <p:snd r:embed="rId4" name="chimes.wav"/>
          </p:stSnd>
        </p:sndAc>
      </p:transition>
    </mc:Choice>
    <mc:Fallback xmlns="">
      <p:transition spd="slow">
        <p:dissolve/>
        <p:sndAc>
          <p:stSnd>
            <p:snd r:embed="rId6" name="chimes.wav"/>
          </p:stSnd>
        </p:sndAc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8"/>
          <p:cNvSpPr txBox="1">
            <a:spLocks noGrp="1"/>
          </p:cNvSpPr>
          <p:nvPr>
            <p:ph type="sldNum" idx="12"/>
            <p:custDataLst>
              <p:tags r:id="rId1"/>
            </p:custDataLst>
          </p:nvPr>
        </p:nvSpPr>
        <p:spPr>
          <a:prstGeom prst="rect">
            <a:avLst/>
          </a:prstGeom>
        </p:spPr>
        <p:txBody>
          <a:bodyPr spcFirstLastPara="1" wrap="square" lIns="121897" tIns="121897" rIns="121897" bIns="121897" anchor="ctr" anchorCtr="0">
            <a:noAutofit/>
          </a:bodyPr>
          <a:lstStyle/>
          <a:p>
            <a:pPr algn="ctr"/>
            <a:fld id="{00000000-1234-1234-1234-123412341234}" type="slidenum">
              <a:rPr lang="en"/>
              <a:pPr algn="ctr"/>
              <a:t>28</a:t>
            </a:fld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BE8B0D-A0ED-A452-12BE-400C3094194A}"/>
              </a:ext>
            </a:extLst>
          </p:cNvPr>
          <p:cNvSpPr txBox="1"/>
          <p:nvPr/>
        </p:nvSpPr>
        <p:spPr>
          <a:xfrm>
            <a:off x="7696200" y="1295400"/>
            <a:ext cx="3355520" cy="32267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r>
              <a:rPr lang="en-GB" sz="3600" b="1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II, </a:t>
            </a:r>
            <a:r>
              <a:rPr lang="en-GB" sz="3600" b="1" dirty="0" err="1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Phân</a:t>
            </a:r>
            <a:r>
              <a:rPr lang="en-GB" sz="3600" b="1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GB" sz="3600" b="1" dirty="0" err="1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tích</a:t>
            </a:r>
            <a:r>
              <a:rPr lang="en-GB" sz="3600" b="1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GB" sz="3600" b="1" dirty="0" err="1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từng</a:t>
            </a:r>
            <a:r>
              <a:rPr lang="en-GB" sz="3600" b="1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GB" sz="3600" b="1" dirty="0" err="1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loại</a:t>
            </a:r>
            <a:r>
              <a:rPr lang="en-GB" sz="3600" b="1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react </a:t>
            </a:r>
            <a:r>
              <a:rPr lang="en-GB" sz="3600" b="1" dirty="0" err="1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thống</a:t>
            </a:r>
            <a:r>
              <a:rPr lang="en-GB" sz="3600" b="1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GB" sz="3600" b="1" dirty="0" err="1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kê</a:t>
            </a:r>
            <a:r>
              <a:rPr lang="en-GB" sz="3600" b="1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GB" sz="3600" b="1" dirty="0" err="1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theo</a:t>
            </a:r>
            <a:r>
              <a:rPr lang="en-GB" sz="3600" b="1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GB" sz="3600" b="1" dirty="0" err="1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từng</a:t>
            </a:r>
            <a:r>
              <a:rPr lang="en-GB" sz="3600" b="1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GB" sz="3600" b="1" dirty="0" err="1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ngày</a:t>
            </a:r>
            <a:r>
              <a:rPr lang="en-GB" sz="3600" b="1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:</a:t>
            </a:r>
            <a:endParaRPr lang="vi-VN" sz="3600" b="1" dirty="0">
              <a:solidFill>
                <a:schemeClr val="accent1">
                  <a:lumMod val="50000"/>
                </a:schemeClr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25FB67D-45CB-0CA5-6CCE-5C4D0DD6AB20}"/>
              </a:ext>
            </a:extLst>
          </p:cNvPr>
          <p:cNvSpPr txBox="1"/>
          <p:nvPr/>
        </p:nvSpPr>
        <p:spPr>
          <a:xfrm>
            <a:off x="914400" y="910038"/>
            <a:ext cx="6098720" cy="3853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3. </a:t>
            </a:r>
            <a:r>
              <a:rPr lang="en-GB" sz="1800" b="1" dirty="0" err="1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biểu</a:t>
            </a:r>
            <a:r>
              <a:rPr lang="en-GB" sz="1800" b="1" dirty="0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GB" sz="1800" b="1" dirty="0" err="1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đồ</a:t>
            </a:r>
            <a:r>
              <a:rPr lang="en-GB" sz="1800" b="1" dirty="0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GB" sz="1800" b="1" dirty="0" err="1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thống</a:t>
            </a:r>
            <a:r>
              <a:rPr lang="en-GB" sz="1800" b="1" dirty="0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GB" sz="1800" b="1" dirty="0" err="1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kê</a:t>
            </a:r>
            <a:r>
              <a:rPr lang="en-GB" sz="1800" b="1" dirty="0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GB" sz="1800" b="1" dirty="0" err="1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từng</a:t>
            </a:r>
            <a:r>
              <a:rPr lang="en-GB" sz="1800" b="1" dirty="0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GB" sz="1800" b="1" dirty="0" err="1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loại</a:t>
            </a:r>
            <a:r>
              <a:rPr lang="en-GB" sz="1800" b="1" dirty="0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GB" sz="1800" b="1" dirty="0" err="1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cảm</a:t>
            </a:r>
            <a:r>
              <a:rPr lang="en-GB" sz="1800" b="1" dirty="0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GB" sz="1800" b="1" dirty="0" err="1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xúc</a:t>
            </a:r>
            <a:r>
              <a:rPr lang="en-GB" sz="1800" b="1" dirty="0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GB" sz="1800" b="1" dirty="0" err="1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theo</a:t>
            </a:r>
            <a:r>
              <a:rPr lang="en-GB" sz="1800" b="1" dirty="0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GB" sz="1800" b="1" dirty="0" err="1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từng</a:t>
            </a:r>
            <a:r>
              <a:rPr lang="en-GB" sz="1800" b="1" dirty="0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GB" sz="1800" b="1" dirty="0" err="1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ngày</a:t>
            </a:r>
            <a:endParaRPr lang="vi-VN" sz="1200" b="1" dirty="0">
              <a:solidFill>
                <a:srgbClr val="4F81BD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C449F7-C9D0-D89F-FA56-5B6DCF9C9F75}"/>
              </a:ext>
            </a:extLst>
          </p:cNvPr>
          <p:cNvSpPr txBox="1"/>
          <p:nvPr/>
        </p:nvSpPr>
        <p:spPr>
          <a:xfrm>
            <a:off x="762000" y="1752600"/>
            <a:ext cx="6098720" cy="3853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r>
              <a:rPr lang="en-GB" sz="1800" b="1" i="1" dirty="0" err="1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Buồn</a:t>
            </a:r>
            <a:r>
              <a:rPr lang="en-GB" sz="1800" b="1" i="1" dirty="0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endParaRPr lang="vi-VN" sz="1200" b="1" i="1" dirty="0">
              <a:solidFill>
                <a:srgbClr val="4F81BD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pic>
        <p:nvPicPr>
          <p:cNvPr id="6" name="Picture 5" descr="Chart, histogram&#10;&#10;Description automatically generated">
            <a:extLst>
              <a:ext uri="{FF2B5EF4-FFF2-40B4-BE49-F238E27FC236}">
                <a16:creationId xmlns:a16="http://schemas.microsoft.com/office/drawing/2014/main" id="{0C532284-8C66-6365-6634-7A7009A8D7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362200"/>
            <a:ext cx="6115050" cy="294449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8475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  <p:sndAc>
          <p:stSnd>
            <p:snd r:embed="rId4" name="chimes.wav"/>
          </p:stSnd>
        </p:sndAc>
      </p:transition>
    </mc:Choice>
    <mc:Fallback xmlns="">
      <p:transition spd="slow">
        <p:dissolve/>
        <p:sndAc>
          <p:stSnd>
            <p:snd r:embed="rId6" name="chimes.wav"/>
          </p:stSnd>
        </p:sndAc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8"/>
          <p:cNvSpPr txBox="1">
            <a:spLocks noGrp="1"/>
          </p:cNvSpPr>
          <p:nvPr>
            <p:ph type="sldNum" idx="12"/>
            <p:custDataLst>
              <p:tags r:id="rId1"/>
            </p:custDataLst>
          </p:nvPr>
        </p:nvSpPr>
        <p:spPr>
          <a:prstGeom prst="rect">
            <a:avLst/>
          </a:prstGeom>
        </p:spPr>
        <p:txBody>
          <a:bodyPr spcFirstLastPara="1" wrap="square" lIns="121897" tIns="121897" rIns="121897" bIns="121897" anchor="ctr" anchorCtr="0">
            <a:noAutofit/>
          </a:bodyPr>
          <a:lstStyle/>
          <a:p>
            <a:pPr algn="ctr"/>
            <a:fld id="{00000000-1234-1234-1234-123412341234}" type="slidenum">
              <a:rPr lang="en"/>
              <a:pPr algn="ctr"/>
              <a:t>29</a:t>
            </a:fld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BE8B0D-A0ED-A452-12BE-400C3094194A}"/>
              </a:ext>
            </a:extLst>
          </p:cNvPr>
          <p:cNvSpPr txBox="1"/>
          <p:nvPr/>
        </p:nvSpPr>
        <p:spPr>
          <a:xfrm>
            <a:off x="7696200" y="1295400"/>
            <a:ext cx="3355520" cy="32267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r>
              <a:rPr lang="en-GB" sz="3600" b="1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II, </a:t>
            </a:r>
            <a:r>
              <a:rPr lang="en-GB" sz="3600" b="1" dirty="0" err="1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Phân</a:t>
            </a:r>
            <a:r>
              <a:rPr lang="en-GB" sz="3600" b="1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GB" sz="3600" b="1" dirty="0" err="1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tích</a:t>
            </a:r>
            <a:r>
              <a:rPr lang="en-GB" sz="3600" b="1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GB" sz="3600" b="1" dirty="0" err="1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từng</a:t>
            </a:r>
            <a:r>
              <a:rPr lang="en-GB" sz="3600" b="1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GB" sz="3600" b="1" dirty="0" err="1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loại</a:t>
            </a:r>
            <a:r>
              <a:rPr lang="en-GB" sz="3600" b="1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react </a:t>
            </a:r>
            <a:r>
              <a:rPr lang="en-GB" sz="3600" b="1" dirty="0" err="1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thống</a:t>
            </a:r>
            <a:r>
              <a:rPr lang="en-GB" sz="3600" b="1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GB" sz="3600" b="1" dirty="0" err="1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kê</a:t>
            </a:r>
            <a:r>
              <a:rPr lang="en-GB" sz="3600" b="1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GB" sz="3600" b="1" dirty="0" err="1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theo</a:t>
            </a:r>
            <a:r>
              <a:rPr lang="en-GB" sz="3600" b="1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GB" sz="3600" b="1" dirty="0" err="1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từng</a:t>
            </a:r>
            <a:r>
              <a:rPr lang="en-GB" sz="3600" b="1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GB" sz="3600" b="1" dirty="0" err="1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ngày</a:t>
            </a:r>
            <a:r>
              <a:rPr lang="en-GB" sz="3600" b="1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:</a:t>
            </a:r>
            <a:endParaRPr lang="vi-VN" sz="3600" b="1" dirty="0">
              <a:solidFill>
                <a:schemeClr val="accent1">
                  <a:lumMod val="50000"/>
                </a:schemeClr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25FB67D-45CB-0CA5-6CCE-5C4D0DD6AB20}"/>
              </a:ext>
            </a:extLst>
          </p:cNvPr>
          <p:cNvSpPr txBox="1"/>
          <p:nvPr/>
        </p:nvSpPr>
        <p:spPr>
          <a:xfrm>
            <a:off x="914400" y="910038"/>
            <a:ext cx="6098720" cy="3853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3. </a:t>
            </a:r>
            <a:r>
              <a:rPr lang="en-GB" sz="1800" b="1" dirty="0" err="1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biểu</a:t>
            </a:r>
            <a:r>
              <a:rPr lang="en-GB" sz="1800" b="1" dirty="0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GB" sz="1800" b="1" dirty="0" err="1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đồ</a:t>
            </a:r>
            <a:r>
              <a:rPr lang="en-GB" sz="1800" b="1" dirty="0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GB" sz="1800" b="1" dirty="0" err="1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thống</a:t>
            </a:r>
            <a:r>
              <a:rPr lang="en-GB" sz="1800" b="1" dirty="0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GB" sz="1800" b="1" dirty="0" err="1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kê</a:t>
            </a:r>
            <a:r>
              <a:rPr lang="en-GB" sz="1800" b="1" dirty="0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GB" sz="1800" b="1" dirty="0" err="1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từng</a:t>
            </a:r>
            <a:r>
              <a:rPr lang="en-GB" sz="1800" b="1" dirty="0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GB" sz="1800" b="1" dirty="0" err="1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loại</a:t>
            </a:r>
            <a:r>
              <a:rPr lang="en-GB" sz="1800" b="1" dirty="0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GB" sz="1800" b="1" dirty="0" err="1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cảm</a:t>
            </a:r>
            <a:r>
              <a:rPr lang="en-GB" sz="1800" b="1" dirty="0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GB" sz="1800" b="1" dirty="0" err="1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xúc</a:t>
            </a:r>
            <a:r>
              <a:rPr lang="en-GB" sz="1800" b="1" dirty="0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GB" sz="1800" b="1" dirty="0" err="1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theo</a:t>
            </a:r>
            <a:r>
              <a:rPr lang="en-GB" sz="1800" b="1" dirty="0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GB" sz="1800" b="1" dirty="0" err="1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từng</a:t>
            </a:r>
            <a:r>
              <a:rPr lang="en-GB" sz="1800" b="1" dirty="0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GB" sz="1800" b="1" dirty="0" err="1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ngày</a:t>
            </a:r>
            <a:endParaRPr lang="vi-VN" sz="1200" b="1" dirty="0">
              <a:solidFill>
                <a:srgbClr val="4F81BD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ED90ED-AC69-91AE-F8C1-D166E68A139E}"/>
              </a:ext>
            </a:extLst>
          </p:cNvPr>
          <p:cNvSpPr txBox="1"/>
          <p:nvPr/>
        </p:nvSpPr>
        <p:spPr>
          <a:xfrm>
            <a:off x="1118509" y="1600200"/>
            <a:ext cx="6098720" cy="3853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r>
              <a:rPr lang="en-GB" sz="1800" b="1" i="1" dirty="0" err="1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Phẫn</a:t>
            </a:r>
            <a:r>
              <a:rPr lang="en-GB" sz="1800" b="1" i="1" dirty="0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GB" sz="1800" b="1" i="1" dirty="0" err="1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nộ</a:t>
            </a:r>
            <a:r>
              <a:rPr lang="en-GB" sz="1800" b="1" i="1" dirty="0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:</a:t>
            </a:r>
            <a:endParaRPr lang="vi-VN" sz="1200" b="1" i="1" dirty="0">
              <a:solidFill>
                <a:srgbClr val="4F81BD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pic>
        <p:nvPicPr>
          <p:cNvPr id="6" name="Picture 5" descr="Chart&#10;&#10;Description automatically generated with medium confidence">
            <a:extLst>
              <a:ext uri="{FF2B5EF4-FFF2-40B4-BE49-F238E27FC236}">
                <a16:creationId xmlns:a16="http://schemas.microsoft.com/office/drawing/2014/main" id="{5476D9CA-16A8-2B33-54FA-15B360744EC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623" y="2319577"/>
            <a:ext cx="6115050" cy="29591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81757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  <p:sndAc>
          <p:stSnd>
            <p:snd r:embed="rId4" name="chimes.wav"/>
          </p:stSnd>
        </p:sndAc>
      </p:transition>
    </mc:Choice>
    <mc:Fallback xmlns="">
      <p:transition spd="slow">
        <p:dissolve/>
        <p:sndAc>
          <p:stSnd>
            <p:snd r:embed="rId6" name="chimes.wav"/>
          </p:stSnd>
        </p:sndAc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ounded Rectangle 1">
            <a:extLst>
              <a:ext uri="{FF2B5EF4-FFF2-40B4-BE49-F238E27FC236}">
                <a16:creationId xmlns:a16="http://schemas.microsoft.com/office/drawing/2014/main" id="{031C7F85-ADEE-429E-AB19-B2A9D94B578E}"/>
              </a:ext>
            </a:extLst>
          </p:cNvPr>
          <p:cNvSpPr>
            <a:spLocks noChangeAspect="1"/>
          </p:cNvSpPr>
          <p:nvPr>
            <p:custDataLst>
              <p:tags r:id="rId1"/>
            </p:custDataLst>
          </p:nvPr>
        </p:nvSpPr>
        <p:spPr>
          <a:xfrm>
            <a:off x="6496799" y="4217373"/>
            <a:ext cx="597192" cy="540000"/>
          </a:xfrm>
          <a:custGeom>
            <a:avLst/>
            <a:gdLst>
              <a:gd name="connsiteX0" fmla="*/ 2848679 w 3986472"/>
              <a:gd name="connsiteY0" fmla="*/ 0 h 3604689"/>
              <a:gd name="connsiteX1" fmla="*/ 3971074 w 3986472"/>
              <a:gd name="connsiteY1" fmla="*/ 0 h 3604689"/>
              <a:gd name="connsiteX2" fmla="*/ 2561353 w 3986472"/>
              <a:gd name="connsiteY2" fmla="*/ 1342303 h 3604689"/>
              <a:gd name="connsiteX3" fmla="*/ 3986472 w 3986472"/>
              <a:gd name="connsiteY3" fmla="*/ 1342303 h 3604689"/>
              <a:gd name="connsiteX4" fmla="*/ 3372472 w 3986472"/>
              <a:gd name="connsiteY4" fmla="*/ 1943009 h 3604689"/>
              <a:gd name="connsiteX5" fmla="*/ 3652526 w 3986472"/>
              <a:gd name="connsiteY5" fmla="*/ 2541537 h 3604689"/>
              <a:gd name="connsiteX6" fmla="*/ 2667555 w 3986472"/>
              <a:gd name="connsiteY6" fmla="*/ 3603007 h 3604689"/>
              <a:gd name="connsiteX7" fmla="*/ 1617559 w 3986472"/>
              <a:gd name="connsiteY7" fmla="*/ 3571118 h 3604689"/>
              <a:gd name="connsiteX8" fmla="*/ 2628063 w 3986472"/>
              <a:gd name="connsiteY8" fmla="*/ 2560614 h 3604689"/>
              <a:gd name="connsiteX9" fmla="*/ 1908216 w 3986472"/>
              <a:gd name="connsiteY9" fmla="*/ 2538753 h 3604689"/>
              <a:gd name="connsiteX10" fmla="*/ 2569809 w 3986472"/>
              <a:gd name="connsiteY10" fmla="*/ 1877159 h 3604689"/>
              <a:gd name="connsiteX11" fmla="*/ 1999634 w 3986472"/>
              <a:gd name="connsiteY11" fmla="*/ 1877159 h 3604689"/>
              <a:gd name="connsiteX12" fmla="*/ 185337 w 3986472"/>
              <a:gd name="connsiteY12" fmla="*/ 3604689 h 3604689"/>
              <a:gd name="connsiteX13" fmla="*/ 185337 w 3986472"/>
              <a:gd name="connsiteY13" fmla="*/ 302954 h 3604689"/>
              <a:gd name="connsiteX14" fmla="*/ 116958 w 3986472"/>
              <a:gd name="connsiteY14" fmla="*/ 302954 h 3604689"/>
              <a:gd name="connsiteX15" fmla="*/ 0 w 3986472"/>
              <a:gd name="connsiteY15" fmla="*/ 185996 h 3604689"/>
              <a:gd name="connsiteX16" fmla="*/ 0 w 3986472"/>
              <a:gd name="connsiteY16" fmla="*/ 131880 h 3604689"/>
              <a:gd name="connsiteX17" fmla="*/ 116958 w 3986472"/>
              <a:gd name="connsiteY17" fmla="*/ 14922 h 3604689"/>
              <a:gd name="connsiteX18" fmla="*/ 1076491 w 3986472"/>
              <a:gd name="connsiteY18" fmla="*/ 14922 h 3604689"/>
              <a:gd name="connsiteX19" fmla="*/ 1193449 w 3986472"/>
              <a:gd name="connsiteY19" fmla="*/ 131880 h 3604689"/>
              <a:gd name="connsiteX20" fmla="*/ 1193449 w 3986472"/>
              <a:gd name="connsiteY20" fmla="*/ 185996 h 3604689"/>
              <a:gd name="connsiteX21" fmla="*/ 1076491 w 3986472"/>
              <a:gd name="connsiteY21" fmla="*/ 302954 h 3604689"/>
              <a:gd name="connsiteX22" fmla="*/ 1028167 w 3986472"/>
              <a:gd name="connsiteY22" fmla="*/ 302954 h 3604689"/>
              <a:gd name="connsiteX23" fmla="*/ 1028167 w 3986472"/>
              <a:gd name="connsiteY23" fmla="*/ 1733448 h 3604689"/>
              <a:gd name="connsiteX24" fmla="*/ 2848679 w 3986472"/>
              <a:gd name="connsiteY24" fmla="*/ 0 h 3604689"/>
              <a:gd name="connsiteX25" fmla="*/ 2848679 w 3986472"/>
              <a:gd name="connsiteY25" fmla="*/ 0 h 3604689"/>
              <a:gd name="connsiteX26" fmla="*/ 2848679 w 3986472"/>
              <a:gd name="connsiteY26" fmla="*/ 0 h 3604689"/>
              <a:gd name="connsiteX27" fmla="*/ 2848679 w 3986472"/>
              <a:gd name="connsiteY27" fmla="*/ 0 h 3604689"/>
              <a:gd name="connsiteX28" fmla="*/ 2848679 w 3986472"/>
              <a:gd name="connsiteY28" fmla="*/ 0 h 3604689"/>
              <a:gd name="connsiteX29" fmla="*/ 2848679 w 3986472"/>
              <a:gd name="connsiteY29" fmla="*/ 0 h 3604689"/>
              <a:gd name="connsiteX30" fmla="*/ 2848679 w 3986472"/>
              <a:gd name="connsiteY30" fmla="*/ 0 h 3604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986472" h="3604689">
                <a:moveTo>
                  <a:pt x="2848679" y="0"/>
                </a:moveTo>
                <a:lnTo>
                  <a:pt x="3971074" y="0"/>
                </a:lnTo>
                <a:lnTo>
                  <a:pt x="2561353" y="1342303"/>
                </a:lnTo>
                <a:lnTo>
                  <a:pt x="3986472" y="1342303"/>
                </a:lnTo>
                <a:lnTo>
                  <a:pt x="3372472" y="1943009"/>
                </a:lnTo>
                <a:cubicBezTo>
                  <a:pt x="3620560" y="2058727"/>
                  <a:pt x="3779978" y="2367682"/>
                  <a:pt x="3652526" y="2541537"/>
                </a:cubicBezTo>
                <a:lnTo>
                  <a:pt x="2667555" y="3603007"/>
                </a:lnTo>
                <a:lnTo>
                  <a:pt x="1617559" y="3571118"/>
                </a:lnTo>
                <a:lnTo>
                  <a:pt x="2628063" y="2560614"/>
                </a:lnTo>
                <a:lnTo>
                  <a:pt x="1908216" y="2538753"/>
                </a:lnTo>
                <a:lnTo>
                  <a:pt x="2569809" y="1877159"/>
                </a:lnTo>
                <a:lnTo>
                  <a:pt x="1999634" y="1877159"/>
                </a:lnTo>
                <a:lnTo>
                  <a:pt x="185337" y="3604689"/>
                </a:lnTo>
                <a:lnTo>
                  <a:pt x="185337" y="302954"/>
                </a:lnTo>
                <a:lnTo>
                  <a:pt x="116958" y="302954"/>
                </a:lnTo>
                <a:cubicBezTo>
                  <a:pt x="52364" y="302954"/>
                  <a:pt x="0" y="250590"/>
                  <a:pt x="0" y="185996"/>
                </a:cubicBezTo>
                <a:lnTo>
                  <a:pt x="0" y="131880"/>
                </a:lnTo>
                <a:cubicBezTo>
                  <a:pt x="0" y="67286"/>
                  <a:pt x="52364" y="14922"/>
                  <a:pt x="116958" y="14922"/>
                </a:cubicBezTo>
                <a:lnTo>
                  <a:pt x="1076491" y="14922"/>
                </a:lnTo>
                <a:cubicBezTo>
                  <a:pt x="1141085" y="14922"/>
                  <a:pt x="1193449" y="67286"/>
                  <a:pt x="1193449" y="131880"/>
                </a:cubicBezTo>
                <a:lnTo>
                  <a:pt x="1193449" y="185996"/>
                </a:lnTo>
                <a:cubicBezTo>
                  <a:pt x="1193449" y="250590"/>
                  <a:pt x="1141085" y="302954"/>
                  <a:pt x="1076491" y="302954"/>
                </a:cubicBezTo>
                <a:lnTo>
                  <a:pt x="1028167" y="302954"/>
                </a:lnTo>
                <a:lnTo>
                  <a:pt x="1028167" y="1733448"/>
                </a:lnTo>
                <a:lnTo>
                  <a:pt x="2848679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marR="0" indent="0" algn="l" defTabSz="91428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Arial" pitchFamily="34" charset="0"/>
                <a:ea typeface="Arial Unicode MS"/>
                <a:cs typeface="Arial" pitchFamily="34" charset="0"/>
                <a:sym typeface="Wingdings"/>
              </a:defRPr>
            </a:lvl1pPr>
            <a:lvl2pPr marL="457144" marR="0" indent="0" algn="l" defTabSz="91428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Arial" pitchFamily="34" charset="0"/>
                <a:ea typeface="Arial Unicode MS"/>
                <a:cs typeface="Arial" pitchFamily="34" charset="0"/>
                <a:sym typeface="Wingdings"/>
              </a:defRPr>
            </a:lvl2pPr>
            <a:lvl3pPr marL="914286" marR="0" indent="0" algn="l" defTabSz="91428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Arial" pitchFamily="34" charset="0"/>
                <a:ea typeface="Arial Unicode MS"/>
                <a:cs typeface="Arial" pitchFamily="34" charset="0"/>
                <a:sym typeface="Wingdings"/>
              </a:defRPr>
            </a:lvl3pPr>
            <a:lvl4pPr marL="1371429" marR="0" indent="0" algn="l" defTabSz="91428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Arial" pitchFamily="34" charset="0"/>
                <a:ea typeface="Arial Unicode MS"/>
                <a:cs typeface="Arial" pitchFamily="34" charset="0"/>
                <a:sym typeface="Wingdings"/>
              </a:defRPr>
            </a:lvl4pPr>
            <a:lvl5pPr marL="1828571" marR="0" indent="0" algn="l" defTabSz="91428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Arial" pitchFamily="34" charset="0"/>
                <a:ea typeface="Arial Unicode MS"/>
                <a:cs typeface="Arial" pitchFamily="34" charset="0"/>
                <a:sym typeface="Wingdings"/>
              </a:defRPr>
            </a:lvl5pPr>
            <a:lvl6pPr marL="2285715" marR="0" indent="0" algn="l" defTabSz="91428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Arial" pitchFamily="34" charset="0"/>
                <a:ea typeface="Arial Unicode MS"/>
                <a:cs typeface="Arial" pitchFamily="34" charset="0"/>
                <a:sym typeface="Wingdings"/>
              </a:defRPr>
            </a:lvl6pPr>
            <a:lvl7pPr marL="2742857" marR="0" indent="0" algn="l" defTabSz="91428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Arial" pitchFamily="34" charset="0"/>
                <a:ea typeface="Arial Unicode MS"/>
                <a:cs typeface="Arial" pitchFamily="34" charset="0"/>
                <a:sym typeface="Wingdings"/>
              </a:defRPr>
            </a:lvl7pPr>
            <a:lvl8pPr marL="3200000" marR="0" indent="0" algn="l" defTabSz="91428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Arial" pitchFamily="34" charset="0"/>
                <a:ea typeface="Arial Unicode MS"/>
                <a:cs typeface="Arial" pitchFamily="34" charset="0"/>
                <a:sym typeface="Wingdings"/>
              </a:defRPr>
            </a:lvl8pPr>
            <a:lvl9pPr marL="3657144" marR="0" indent="0" algn="l" defTabSz="91428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Arial" pitchFamily="34" charset="0"/>
                <a:ea typeface="Arial Unicode MS"/>
                <a:cs typeface="Arial" pitchFamily="34" charset="0"/>
                <a:sym typeface="Wingdings"/>
              </a:defRPr>
            </a:lvl9pPr>
          </a:lstStyle>
          <a:p>
            <a:pPr algn="ctr"/>
            <a:endParaRPr lang="ko-KR" altLang="en-US" sz="2701" dirty="0">
              <a:solidFill>
                <a:schemeClr val="tx1"/>
              </a:solidFill>
              <a:ea typeface="+mj-ea"/>
            </a:endParaRPr>
          </a:p>
        </p:txBody>
      </p:sp>
      <p:sp>
        <p:nvSpPr>
          <p:cNvPr id="35" name="Freeform 43">
            <a:extLst>
              <a:ext uri="{FF2B5EF4-FFF2-40B4-BE49-F238E27FC236}">
                <a16:creationId xmlns:a16="http://schemas.microsoft.com/office/drawing/2014/main" id="{37ABF823-BDF6-4402-B1E6-AFDD0B039D2E}"/>
              </a:ext>
            </a:extLst>
          </p:cNvPr>
          <p:cNvSpPr>
            <a:spLocks noChangeAspect="1"/>
          </p:cNvSpPr>
          <p:nvPr>
            <p:custDataLst>
              <p:tags r:id="rId2"/>
            </p:custDataLst>
          </p:nvPr>
        </p:nvSpPr>
        <p:spPr>
          <a:xfrm>
            <a:off x="6526801" y="3078739"/>
            <a:ext cx="537191" cy="612000"/>
          </a:xfrm>
          <a:custGeom>
            <a:avLst/>
            <a:gdLst/>
            <a:ahLst/>
            <a:cxnLst/>
            <a:rect l="l" t="t" r="r" b="b"/>
            <a:pathLst>
              <a:path w="3456727" h="3938119">
                <a:moveTo>
                  <a:pt x="1728364" y="1961325"/>
                </a:moveTo>
                <a:cubicBezTo>
                  <a:pt x="1726089" y="2407152"/>
                  <a:pt x="1737463" y="2812034"/>
                  <a:pt x="1735188" y="3257861"/>
                </a:cubicBezTo>
                <a:cubicBezTo>
                  <a:pt x="2394830" y="3057694"/>
                  <a:pt x="2610919" y="2352560"/>
                  <a:pt x="2765594" y="1981796"/>
                </a:cubicBezTo>
                <a:close/>
                <a:moveTo>
                  <a:pt x="1728362" y="682044"/>
                </a:moveTo>
                <a:cubicBezTo>
                  <a:pt x="1355324" y="868563"/>
                  <a:pt x="1166530" y="952725"/>
                  <a:pt x="609247" y="1002767"/>
                </a:cubicBezTo>
                <a:cubicBezTo>
                  <a:pt x="606972" y="1330312"/>
                  <a:pt x="631992" y="1623739"/>
                  <a:pt x="704780" y="1964933"/>
                </a:cubicBezTo>
                <a:lnTo>
                  <a:pt x="1728363" y="1971757"/>
                </a:lnTo>
                <a:cubicBezTo>
                  <a:pt x="1728363" y="1541853"/>
                  <a:pt x="1728362" y="1111948"/>
                  <a:pt x="1728362" y="682044"/>
                </a:cubicBezTo>
                <a:close/>
                <a:moveTo>
                  <a:pt x="1723409" y="487996"/>
                </a:moveTo>
                <a:cubicBezTo>
                  <a:pt x="1725062" y="488690"/>
                  <a:pt x="1726712" y="489384"/>
                  <a:pt x="1728363" y="490064"/>
                </a:cubicBezTo>
                <a:cubicBezTo>
                  <a:pt x="1730015" y="489384"/>
                  <a:pt x="1731666" y="488690"/>
                  <a:pt x="1733319" y="487996"/>
                </a:cubicBezTo>
                <a:lnTo>
                  <a:pt x="1733319" y="492131"/>
                </a:lnTo>
                <a:cubicBezTo>
                  <a:pt x="2179467" y="679460"/>
                  <a:pt x="2405896" y="769409"/>
                  <a:pt x="2817789" y="813808"/>
                </a:cubicBezTo>
                <a:cubicBezTo>
                  <a:pt x="2971516" y="823489"/>
                  <a:pt x="3036247" y="875307"/>
                  <a:pt x="3033236" y="1061333"/>
                </a:cubicBezTo>
                <a:cubicBezTo>
                  <a:pt x="3015439" y="2441328"/>
                  <a:pt x="2363638" y="3359629"/>
                  <a:pt x="1733319" y="3448048"/>
                </a:cubicBezTo>
                <a:lnTo>
                  <a:pt x="1733319" y="3450123"/>
                </a:lnTo>
                <a:lnTo>
                  <a:pt x="1728363" y="3449086"/>
                </a:lnTo>
                <a:lnTo>
                  <a:pt x="1723409" y="3450123"/>
                </a:lnTo>
                <a:lnTo>
                  <a:pt x="1723409" y="3448048"/>
                </a:lnTo>
                <a:cubicBezTo>
                  <a:pt x="1093089" y="3359629"/>
                  <a:pt x="441289" y="2441328"/>
                  <a:pt x="423491" y="1061333"/>
                </a:cubicBezTo>
                <a:cubicBezTo>
                  <a:pt x="420479" y="875307"/>
                  <a:pt x="485211" y="823489"/>
                  <a:pt x="638937" y="813808"/>
                </a:cubicBezTo>
                <a:cubicBezTo>
                  <a:pt x="1050832" y="769409"/>
                  <a:pt x="1277261" y="679460"/>
                  <a:pt x="1723409" y="492131"/>
                </a:cubicBezTo>
                <a:close/>
                <a:moveTo>
                  <a:pt x="1722802" y="306889"/>
                </a:moveTo>
                <a:lnTo>
                  <a:pt x="1722802" y="311530"/>
                </a:lnTo>
                <a:cubicBezTo>
                  <a:pt x="1222099" y="521767"/>
                  <a:pt x="967982" y="622713"/>
                  <a:pt x="505720" y="672542"/>
                </a:cubicBezTo>
                <a:cubicBezTo>
                  <a:pt x="333196" y="683408"/>
                  <a:pt x="260550" y="741561"/>
                  <a:pt x="263929" y="950334"/>
                </a:cubicBezTo>
                <a:cubicBezTo>
                  <a:pt x="283902" y="2499079"/>
                  <a:pt x="1015407" y="3529669"/>
                  <a:pt x="1722802" y="3628902"/>
                </a:cubicBezTo>
                <a:lnTo>
                  <a:pt x="1722802" y="3631230"/>
                </a:lnTo>
                <a:lnTo>
                  <a:pt x="1728365" y="3630065"/>
                </a:lnTo>
                <a:lnTo>
                  <a:pt x="1733925" y="3631230"/>
                </a:lnTo>
                <a:lnTo>
                  <a:pt x="1733925" y="3628902"/>
                </a:lnTo>
                <a:cubicBezTo>
                  <a:pt x="2441322" y="3529669"/>
                  <a:pt x="3172826" y="2499079"/>
                  <a:pt x="3192800" y="950334"/>
                </a:cubicBezTo>
                <a:cubicBezTo>
                  <a:pt x="3196179" y="741561"/>
                  <a:pt x="3123532" y="683408"/>
                  <a:pt x="2951007" y="672542"/>
                </a:cubicBezTo>
                <a:cubicBezTo>
                  <a:pt x="2488747" y="622713"/>
                  <a:pt x="2234630" y="521767"/>
                  <a:pt x="1733925" y="311530"/>
                </a:cubicBezTo>
                <a:lnTo>
                  <a:pt x="1733925" y="306889"/>
                </a:lnTo>
                <a:cubicBezTo>
                  <a:pt x="1732071" y="307669"/>
                  <a:pt x="1730218" y="308445"/>
                  <a:pt x="1728365" y="309209"/>
                </a:cubicBezTo>
                <a:cubicBezTo>
                  <a:pt x="1726510" y="308445"/>
                  <a:pt x="1724659" y="307669"/>
                  <a:pt x="1722802" y="306889"/>
                </a:cubicBezTo>
                <a:close/>
                <a:moveTo>
                  <a:pt x="1721800" y="0"/>
                </a:moveTo>
                <a:cubicBezTo>
                  <a:pt x="1723991" y="923"/>
                  <a:pt x="1726176" y="1844"/>
                  <a:pt x="1728363" y="2749"/>
                </a:cubicBezTo>
                <a:cubicBezTo>
                  <a:pt x="1730551" y="1844"/>
                  <a:pt x="1732737" y="923"/>
                  <a:pt x="1734926" y="0"/>
                </a:cubicBezTo>
                <a:lnTo>
                  <a:pt x="1734926" y="5497"/>
                </a:lnTo>
                <a:cubicBezTo>
                  <a:pt x="2325825" y="254550"/>
                  <a:pt x="2625718" y="374136"/>
                  <a:pt x="3171248" y="433164"/>
                </a:cubicBezTo>
                <a:cubicBezTo>
                  <a:pt x="3374850" y="446035"/>
                  <a:pt x="3460584" y="514926"/>
                  <a:pt x="3456595" y="762245"/>
                </a:cubicBezTo>
                <a:cubicBezTo>
                  <a:pt x="3433024" y="2596936"/>
                  <a:pt x="2569749" y="3817807"/>
                  <a:pt x="1734926" y="3935360"/>
                </a:cubicBezTo>
                <a:lnTo>
                  <a:pt x="1734926" y="3938119"/>
                </a:lnTo>
                <a:lnTo>
                  <a:pt x="1728363" y="3936740"/>
                </a:lnTo>
                <a:lnTo>
                  <a:pt x="1721800" y="3938119"/>
                </a:lnTo>
                <a:lnTo>
                  <a:pt x="1721800" y="3935360"/>
                </a:lnTo>
                <a:cubicBezTo>
                  <a:pt x="886977" y="3817807"/>
                  <a:pt x="23703" y="2596936"/>
                  <a:pt x="132" y="762245"/>
                </a:cubicBezTo>
                <a:cubicBezTo>
                  <a:pt x="-3858" y="514926"/>
                  <a:pt x="81876" y="446035"/>
                  <a:pt x="285478" y="433164"/>
                </a:cubicBezTo>
                <a:cubicBezTo>
                  <a:pt x="831010" y="374136"/>
                  <a:pt x="1130903" y="254550"/>
                  <a:pt x="1721800" y="54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marR="0" indent="0" algn="l" defTabSz="91428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Arial" pitchFamily="34" charset="0"/>
                <a:ea typeface="Arial Unicode MS"/>
                <a:cs typeface="Arial" pitchFamily="34" charset="0"/>
                <a:sym typeface="Wingdings"/>
              </a:defRPr>
            </a:lvl1pPr>
            <a:lvl2pPr marL="457144" marR="0" indent="0" algn="l" defTabSz="91428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Arial" pitchFamily="34" charset="0"/>
                <a:ea typeface="Arial Unicode MS"/>
                <a:cs typeface="Arial" pitchFamily="34" charset="0"/>
                <a:sym typeface="Wingdings"/>
              </a:defRPr>
            </a:lvl2pPr>
            <a:lvl3pPr marL="914286" marR="0" indent="0" algn="l" defTabSz="91428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Arial" pitchFamily="34" charset="0"/>
                <a:ea typeface="Arial Unicode MS"/>
                <a:cs typeface="Arial" pitchFamily="34" charset="0"/>
                <a:sym typeface="Wingdings"/>
              </a:defRPr>
            </a:lvl3pPr>
            <a:lvl4pPr marL="1371429" marR="0" indent="0" algn="l" defTabSz="91428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Arial" pitchFamily="34" charset="0"/>
                <a:ea typeface="Arial Unicode MS"/>
                <a:cs typeface="Arial" pitchFamily="34" charset="0"/>
                <a:sym typeface="Wingdings"/>
              </a:defRPr>
            </a:lvl4pPr>
            <a:lvl5pPr marL="1828571" marR="0" indent="0" algn="l" defTabSz="91428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Arial" pitchFamily="34" charset="0"/>
                <a:ea typeface="Arial Unicode MS"/>
                <a:cs typeface="Arial" pitchFamily="34" charset="0"/>
                <a:sym typeface="Wingdings"/>
              </a:defRPr>
            </a:lvl5pPr>
            <a:lvl6pPr marL="2285715" marR="0" indent="0" algn="l" defTabSz="91428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Arial" pitchFamily="34" charset="0"/>
                <a:ea typeface="Arial Unicode MS"/>
                <a:cs typeface="Arial" pitchFamily="34" charset="0"/>
                <a:sym typeface="Wingdings"/>
              </a:defRPr>
            </a:lvl6pPr>
            <a:lvl7pPr marL="2742857" marR="0" indent="0" algn="l" defTabSz="91428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Arial" pitchFamily="34" charset="0"/>
                <a:ea typeface="Arial Unicode MS"/>
                <a:cs typeface="Arial" pitchFamily="34" charset="0"/>
                <a:sym typeface="Wingdings"/>
              </a:defRPr>
            </a:lvl7pPr>
            <a:lvl8pPr marL="3200000" marR="0" indent="0" algn="l" defTabSz="91428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Arial" pitchFamily="34" charset="0"/>
                <a:ea typeface="Arial Unicode MS"/>
                <a:cs typeface="Arial" pitchFamily="34" charset="0"/>
                <a:sym typeface="Wingdings"/>
              </a:defRPr>
            </a:lvl8pPr>
            <a:lvl9pPr marL="3657144" marR="0" indent="0" algn="l" defTabSz="91428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Arial" pitchFamily="34" charset="0"/>
                <a:ea typeface="Arial Unicode MS"/>
                <a:cs typeface="Arial" pitchFamily="34" charset="0"/>
                <a:sym typeface="Wingdings"/>
              </a:defRPr>
            </a:lvl9pPr>
          </a:lstStyle>
          <a:p>
            <a:pPr algn="ctr"/>
            <a:endParaRPr lang="ko-KR" altLang="en-US" sz="2701" dirty="0">
              <a:solidFill>
                <a:schemeClr val="tx1"/>
              </a:solidFill>
              <a:ea typeface="+mj-ea"/>
            </a:endParaRPr>
          </a:p>
        </p:txBody>
      </p:sp>
      <p:sp>
        <p:nvSpPr>
          <p:cNvPr id="36" name="Rounded Rectangle 1">
            <a:extLst>
              <a:ext uri="{FF2B5EF4-FFF2-40B4-BE49-F238E27FC236}">
                <a16:creationId xmlns:a16="http://schemas.microsoft.com/office/drawing/2014/main" id="{F7297B30-F236-4813-8846-93A0527256CA}"/>
              </a:ext>
            </a:extLst>
          </p:cNvPr>
          <p:cNvSpPr>
            <a:spLocks noChangeAspect="1"/>
          </p:cNvSpPr>
          <p:nvPr>
            <p:custDataLst>
              <p:tags r:id="rId3"/>
            </p:custDataLst>
          </p:nvPr>
        </p:nvSpPr>
        <p:spPr>
          <a:xfrm rot="2648398">
            <a:off x="6668712" y="1958106"/>
            <a:ext cx="253371" cy="648000"/>
          </a:xfrm>
          <a:custGeom>
            <a:avLst/>
            <a:gdLst/>
            <a:ahLst/>
            <a:cxnLst/>
            <a:rect l="l" t="t" r="r" b="b"/>
            <a:pathLst>
              <a:path w="1862952" h="4764557">
                <a:moveTo>
                  <a:pt x="289679" y="2004751"/>
                </a:moveTo>
                <a:cubicBezTo>
                  <a:pt x="458860" y="1838972"/>
                  <a:pt x="691283" y="1737733"/>
                  <a:pt x="946849" y="1740329"/>
                </a:cubicBezTo>
                <a:cubicBezTo>
                  <a:pt x="982916" y="1740695"/>
                  <a:pt x="1018481" y="1743119"/>
                  <a:pt x="1053366" y="1748014"/>
                </a:cubicBezTo>
                <a:cubicBezTo>
                  <a:pt x="1317748" y="1888655"/>
                  <a:pt x="1203170" y="2165630"/>
                  <a:pt x="978473" y="2204473"/>
                </a:cubicBezTo>
                <a:cubicBezTo>
                  <a:pt x="966642" y="2201190"/>
                  <a:pt x="954470" y="2200566"/>
                  <a:pt x="942176" y="2200441"/>
                </a:cubicBezTo>
                <a:cubicBezTo>
                  <a:pt x="697403" y="2197955"/>
                  <a:pt x="496962" y="2394367"/>
                  <a:pt x="494475" y="2639137"/>
                </a:cubicBezTo>
                <a:lnTo>
                  <a:pt x="482110" y="3856696"/>
                </a:lnTo>
                <a:cubicBezTo>
                  <a:pt x="479624" y="4101467"/>
                  <a:pt x="676035" y="4301910"/>
                  <a:pt x="920807" y="4304396"/>
                </a:cubicBezTo>
                <a:cubicBezTo>
                  <a:pt x="1043193" y="4305639"/>
                  <a:pt x="1154496" y="4257158"/>
                  <a:pt x="1235513" y="4177768"/>
                </a:cubicBezTo>
                <a:cubicBezTo>
                  <a:pt x="1316531" y="4098380"/>
                  <a:pt x="1367262" y="3988084"/>
                  <a:pt x="1368506" y="3865699"/>
                </a:cubicBezTo>
                <a:lnTo>
                  <a:pt x="1375662" y="3161156"/>
                </a:lnTo>
                <a:cubicBezTo>
                  <a:pt x="1504082" y="3167548"/>
                  <a:pt x="1792622" y="2981572"/>
                  <a:pt x="1861834" y="2783546"/>
                </a:cubicBezTo>
                <a:lnTo>
                  <a:pt x="1851019" y="3848423"/>
                </a:lnTo>
                <a:cubicBezTo>
                  <a:pt x="1848423" y="4103989"/>
                  <a:pt x="1742485" y="4334308"/>
                  <a:pt x="1573304" y="4500088"/>
                </a:cubicBezTo>
                <a:cubicBezTo>
                  <a:pt x="1404123" y="4665866"/>
                  <a:pt x="1171700" y="4767105"/>
                  <a:pt x="916134" y="4764509"/>
                </a:cubicBezTo>
                <a:cubicBezTo>
                  <a:pt x="405002" y="4759318"/>
                  <a:pt x="-5143" y="4340756"/>
                  <a:pt x="48" y="3829624"/>
                </a:cubicBezTo>
                <a:lnTo>
                  <a:pt x="11964" y="2656415"/>
                </a:lnTo>
                <a:cubicBezTo>
                  <a:pt x="14559" y="2400849"/>
                  <a:pt x="120498" y="2170529"/>
                  <a:pt x="289679" y="2004751"/>
                </a:cubicBezTo>
                <a:close/>
                <a:moveTo>
                  <a:pt x="282968" y="271082"/>
                </a:moveTo>
                <a:cubicBezTo>
                  <a:pt x="450457" y="103594"/>
                  <a:pt x="681840" y="0"/>
                  <a:pt x="937419" y="0"/>
                </a:cubicBezTo>
                <a:cubicBezTo>
                  <a:pt x="1448577" y="0"/>
                  <a:pt x="1862952" y="414375"/>
                  <a:pt x="1862952" y="925533"/>
                </a:cubicBezTo>
                <a:lnTo>
                  <a:pt x="1862952" y="2098803"/>
                </a:lnTo>
                <a:cubicBezTo>
                  <a:pt x="1862952" y="2609961"/>
                  <a:pt x="1448577" y="3024336"/>
                  <a:pt x="937419" y="3024336"/>
                </a:cubicBezTo>
                <a:cubicBezTo>
                  <a:pt x="901350" y="3024336"/>
                  <a:pt x="865762" y="3022273"/>
                  <a:pt x="830829" y="3017733"/>
                </a:cubicBezTo>
                <a:cubicBezTo>
                  <a:pt x="565032" y="2879784"/>
                  <a:pt x="676792" y="2601660"/>
                  <a:pt x="901083" y="2560538"/>
                </a:cubicBezTo>
                <a:cubicBezTo>
                  <a:pt x="912947" y="2563700"/>
                  <a:pt x="925124" y="2564200"/>
                  <a:pt x="937419" y="2564200"/>
                </a:cubicBezTo>
                <a:cubicBezTo>
                  <a:pt x="1182204" y="2564200"/>
                  <a:pt x="1380640" y="2365763"/>
                  <a:pt x="1380641" y="2120980"/>
                </a:cubicBezTo>
                <a:lnTo>
                  <a:pt x="1380640" y="903358"/>
                </a:lnTo>
                <a:cubicBezTo>
                  <a:pt x="1380640" y="658574"/>
                  <a:pt x="1182204" y="460137"/>
                  <a:pt x="937419" y="460137"/>
                </a:cubicBezTo>
                <a:cubicBezTo>
                  <a:pt x="815027" y="460137"/>
                  <a:pt x="704222" y="509746"/>
                  <a:pt x="624015" y="589954"/>
                </a:cubicBezTo>
                <a:cubicBezTo>
                  <a:pt x="543808" y="670161"/>
                  <a:pt x="494199" y="780966"/>
                  <a:pt x="494199" y="903358"/>
                </a:cubicBezTo>
                <a:lnTo>
                  <a:pt x="494198" y="1607937"/>
                </a:lnTo>
                <a:cubicBezTo>
                  <a:pt x="365720" y="1602850"/>
                  <a:pt x="79084" y="1791747"/>
                  <a:pt x="11886" y="1990465"/>
                </a:cubicBezTo>
                <a:lnTo>
                  <a:pt x="11886" y="925533"/>
                </a:lnTo>
                <a:cubicBezTo>
                  <a:pt x="11886" y="669954"/>
                  <a:pt x="115480" y="438571"/>
                  <a:pt x="282968" y="27108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marR="0" indent="0" algn="l" defTabSz="91428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Arial" pitchFamily="34" charset="0"/>
                <a:ea typeface="Arial Unicode MS"/>
                <a:cs typeface="Arial" pitchFamily="34" charset="0"/>
                <a:sym typeface="Wingdings"/>
              </a:defRPr>
            </a:lvl1pPr>
            <a:lvl2pPr marL="457144" marR="0" indent="0" algn="l" defTabSz="91428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Arial" pitchFamily="34" charset="0"/>
                <a:ea typeface="Arial Unicode MS"/>
                <a:cs typeface="Arial" pitchFamily="34" charset="0"/>
                <a:sym typeface="Wingdings"/>
              </a:defRPr>
            </a:lvl2pPr>
            <a:lvl3pPr marL="914286" marR="0" indent="0" algn="l" defTabSz="91428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Arial" pitchFamily="34" charset="0"/>
                <a:ea typeface="Arial Unicode MS"/>
                <a:cs typeface="Arial" pitchFamily="34" charset="0"/>
                <a:sym typeface="Wingdings"/>
              </a:defRPr>
            </a:lvl3pPr>
            <a:lvl4pPr marL="1371429" marR="0" indent="0" algn="l" defTabSz="91428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Arial" pitchFamily="34" charset="0"/>
                <a:ea typeface="Arial Unicode MS"/>
                <a:cs typeface="Arial" pitchFamily="34" charset="0"/>
                <a:sym typeface="Wingdings"/>
              </a:defRPr>
            </a:lvl4pPr>
            <a:lvl5pPr marL="1828571" marR="0" indent="0" algn="l" defTabSz="91428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Arial" pitchFamily="34" charset="0"/>
                <a:ea typeface="Arial Unicode MS"/>
                <a:cs typeface="Arial" pitchFamily="34" charset="0"/>
                <a:sym typeface="Wingdings"/>
              </a:defRPr>
            </a:lvl5pPr>
            <a:lvl6pPr marL="2285715" marR="0" indent="0" algn="l" defTabSz="91428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Arial" pitchFamily="34" charset="0"/>
                <a:ea typeface="Arial Unicode MS"/>
                <a:cs typeface="Arial" pitchFamily="34" charset="0"/>
                <a:sym typeface="Wingdings"/>
              </a:defRPr>
            </a:lvl6pPr>
            <a:lvl7pPr marL="2742857" marR="0" indent="0" algn="l" defTabSz="91428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Arial" pitchFamily="34" charset="0"/>
                <a:ea typeface="Arial Unicode MS"/>
                <a:cs typeface="Arial" pitchFamily="34" charset="0"/>
                <a:sym typeface="Wingdings"/>
              </a:defRPr>
            </a:lvl7pPr>
            <a:lvl8pPr marL="3200000" marR="0" indent="0" algn="l" defTabSz="91428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Arial" pitchFamily="34" charset="0"/>
                <a:ea typeface="Arial Unicode MS"/>
                <a:cs typeface="Arial" pitchFamily="34" charset="0"/>
                <a:sym typeface="Wingdings"/>
              </a:defRPr>
            </a:lvl8pPr>
            <a:lvl9pPr marL="3657144" marR="0" indent="0" algn="l" defTabSz="91428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Arial" pitchFamily="34" charset="0"/>
                <a:ea typeface="Arial Unicode MS"/>
                <a:cs typeface="Arial" pitchFamily="34" charset="0"/>
                <a:sym typeface="Wingdings"/>
              </a:defRPr>
            </a:lvl9pPr>
          </a:lstStyle>
          <a:p>
            <a:pPr algn="ctr"/>
            <a:endParaRPr lang="ko-KR" altLang="en-US" sz="2701" dirty="0">
              <a:solidFill>
                <a:schemeClr val="tx1"/>
              </a:solidFill>
              <a:ea typeface="+mj-ea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4AB299D-12B9-46D3-A5FF-DA39C6242B4B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1045733" y="3262848"/>
            <a:ext cx="2775264" cy="3626866"/>
            <a:chOff x="1126074" y="2670966"/>
            <a:chExt cx="2734161" cy="3573152"/>
          </a:xfrm>
        </p:grpSpPr>
        <p:sp>
          <p:nvSpPr>
            <p:cNvPr id="18" name="Freeform 15">
              <a:extLst>
                <a:ext uri="{FF2B5EF4-FFF2-40B4-BE49-F238E27FC236}">
                  <a16:creationId xmlns:a16="http://schemas.microsoft.com/office/drawing/2014/main" id="{CA7407F4-C03D-4AF6-A332-92AC9B19029B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 rot="1258431">
              <a:off x="3177475" y="3781009"/>
              <a:ext cx="682760" cy="881775"/>
            </a:xfrm>
            <a:custGeom>
              <a:avLst/>
              <a:gdLst>
                <a:gd name="connsiteX0" fmla="*/ 259920 w 669512"/>
                <a:gd name="connsiteY0" fmla="*/ 864666 h 864666"/>
                <a:gd name="connsiteX1" fmla="*/ 231321 w 669512"/>
                <a:gd name="connsiteY1" fmla="*/ 801837 h 864666"/>
                <a:gd name="connsiteX2" fmla="*/ 127906 w 669512"/>
                <a:gd name="connsiteY2" fmla="*/ 807279 h 864666"/>
                <a:gd name="connsiteX3" fmla="*/ 0 w 669512"/>
                <a:gd name="connsiteY3" fmla="*/ 526971 h 864666"/>
                <a:gd name="connsiteX4" fmla="*/ 89806 w 669512"/>
                <a:gd name="connsiteY4" fmla="*/ 510643 h 864666"/>
                <a:gd name="connsiteX5" fmla="*/ 62892 w 669512"/>
                <a:gd name="connsiteY5" fmla="*/ 60790 h 864666"/>
                <a:gd name="connsiteX6" fmla="*/ 183515 w 669512"/>
                <a:gd name="connsiteY6" fmla="*/ 130650 h 864666"/>
                <a:gd name="connsiteX7" fmla="*/ 238778 w 669512"/>
                <a:gd name="connsiteY7" fmla="*/ 5370 h 864666"/>
                <a:gd name="connsiteX8" fmla="*/ 325596 w 669512"/>
                <a:gd name="connsiteY8" fmla="*/ 117043 h 864666"/>
                <a:gd name="connsiteX9" fmla="*/ 381488 w 669512"/>
                <a:gd name="connsiteY9" fmla="*/ 84 h 864666"/>
                <a:gd name="connsiteX10" fmla="*/ 481441 w 669512"/>
                <a:gd name="connsiteY10" fmla="*/ 121494 h 864666"/>
                <a:gd name="connsiteX11" fmla="*/ 561196 w 669512"/>
                <a:gd name="connsiteY11" fmla="*/ 37083 h 864666"/>
                <a:gd name="connsiteX12" fmla="*/ 669472 w 669512"/>
                <a:gd name="connsiteY12" fmla="*/ 578679 h 864666"/>
                <a:gd name="connsiteX13" fmla="*/ 653143 w 669512"/>
                <a:gd name="connsiteY13" fmla="*/ 864193 h 864666"/>
                <a:gd name="connsiteX14" fmla="*/ 259920 w 669512"/>
                <a:gd name="connsiteY14" fmla="*/ 864666 h 864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69512" h="864666">
                  <a:moveTo>
                    <a:pt x="259920" y="864666"/>
                  </a:moveTo>
                  <a:cubicBezTo>
                    <a:pt x="237695" y="826606"/>
                    <a:pt x="245159" y="825008"/>
                    <a:pt x="231321" y="801837"/>
                  </a:cubicBezTo>
                  <a:cubicBezTo>
                    <a:pt x="184826" y="794994"/>
                    <a:pt x="202292" y="803651"/>
                    <a:pt x="127906" y="807279"/>
                  </a:cubicBezTo>
                  <a:cubicBezTo>
                    <a:pt x="107042" y="780972"/>
                    <a:pt x="6350" y="576410"/>
                    <a:pt x="0" y="526971"/>
                  </a:cubicBezTo>
                  <a:cubicBezTo>
                    <a:pt x="58964" y="502024"/>
                    <a:pt x="28977" y="523479"/>
                    <a:pt x="89806" y="510643"/>
                  </a:cubicBezTo>
                  <a:cubicBezTo>
                    <a:pt x="46082" y="333121"/>
                    <a:pt x="-8516" y="81486"/>
                    <a:pt x="62892" y="60790"/>
                  </a:cubicBezTo>
                  <a:cubicBezTo>
                    <a:pt x="138478" y="39627"/>
                    <a:pt x="162358" y="62006"/>
                    <a:pt x="183515" y="130650"/>
                  </a:cubicBezTo>
                  <a:cubicBezTo>
                    <a:pt x="185607" y="62583"/>
                    <a:pt x="163207" y="19009"/>
                    <a:pt x="238778" y="5370"/>
                  </a:cubicBezTo>
                  <a:cubicBezTo>
                    <a:pt x="335937" y="-2341"/>
                    <a:pt x="301811" y="117924"/>
                    <a:pt x="325596" y="117043"/>
                  </a:cubicBezTo>
                  <a:cubicBezTo>
                    <a:pt x="328806" y="55378"/>
                    <a:pt x="299358" y="7320"/>
                    <a:pt x="381488" y="84"/>
                  </a:cubicBezTo>
                  <a:cubicBezTo>
                    <a:pt x="488285" y="-2989"/>
                    <a:pt x="459008" y="78303"/>
                    <a:pt x="481441" y="121494"/>
                  </a:cubicBezTo>
                  <a:cubicBezTo>
                    <a:pt x="497140" y="80657"/>
                    <a:pt x="482904" y="31655"/>
                    <a:pt x="561196" y="37083"/>
                  </a:cubicBezTo>
                  <a:cubicBezTo>
                    <a:pt x="672580" y="39816"/>
                    <a:pt x="669666" y="488862"/>
                    <a:pt x="669472" y="578679"/>
                  </a:cubicBezTo>
                  <a:cubicBezTo>
                    <a:pt x="666751" y="690178"/>
                    <a:pt x="672193" y="766300"/>
                    <a:pt x="653143" y="864193"/>
                  </a:cubicBezTo>
                  <a:cubicBezTo>
                    <a:pt x="514812" y="859815"/>
                    <a:pt x="460845" y="856509"/>
                    <a:pt x="259920" y="864666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marR="0" indent="0" algn="l" defTabSz="914286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 Unicode MS"/>
                  <a:cs typeface="Arial" pitchFamily="34" charset="0"/>
                  <a:sym typeface="Wingdings"/>
                </a:defRPr>
              </a:lvl1pPr>
              <a:lvl2pPr marL="457144" marR="0" indent="0" algn="l" defTabSz="914286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 Unicode MS"/>
                  <a:cs typeface="Arial" pitchFamily="34" charset="0"/>
                  <a:sym typeface="Wingdings"/>
                </a:defRPr>
              </a:lvl2pPr>
              <a:lvl3pPr marL="914286" marR="0" indent="0" algn="l" defTabSz="914286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 Unicode MS"/>
                  <a:cs typeface="Arial" pitchFamily="34" charset="0"/>
                  <a:sym typeface="Wingdings"/>
                </a:defRPr>
              </a:lvl3pPr>
              <a:lvl4pPr marL="1371429" marR="0" indent="0" algn="l" defTabSz="914286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 Unicode MS"/>
                  <a:cs typeface="Arial" pitchFamily="34" charset="0"/>
                  <a:sym typeface="Wingdings"/>
                </a:defRPr>
              </a:lvl4pPr>
              <a:lvl5pPr marL="1828571" marR="0" indent="0" algn="l" defTabSz="914286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 Unicode MS"/>
                  <a:cs typeface="Arial" pitchFamily="34" charset="0"/>
                  <a:sym typeface="Wingdings"/>
                </a:defRPr>
              </a:lvl5pPr>
              <a:lvl6pPr marL="2285715" marR="0" indent="0" algn="l" defTabSz="914286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 Unicode MS"/>
                  <a:cs typeface="Arial" pitchFamily="34" charset="0"/>
                  <a:sym typeface="Wingdings"/>
                </a:defRPr>
              </a:lvl6pPr>
              <a:lvl7pPr marL="2742857" marR="0" indent="0" algn="l" defTabSz="914286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 Unicode MS"/>
                  <a:cs typeface="Arial" pitchFamily="34" charset="0"/>
                  <a:sym typeface="Wingdings"/>
                </a:defRPr>
              </a:lvl7pPr>
              <a:lvl8pPr marL="3200000" marR="0" indent="0" algn="l" defTabSz="914286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 Unicode MS"/>
                  <a:cs typeface="Arial" pitchFamily="34" charset="0"/>
                  <a:sym typeface="Wingdings"/>
                </a:defRPr>
              </a:lvl8pPr>
              <a:lvl9pPr marL="3657144" marR="0" indent="0" algn="l" defTabSz="914286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 Unicode MS"/>
                  <a:cs typeface="Arial" pitchFamily="34" charset="0"/>
                  <a:sym typeface="Wingdings"/>
                </a:defRPr>
              </a:lvl9pPr>
            </a:lstStyle>
            <a:p>
              <a:pPr algn="ctr"/>
              <a:endParaRPr lang="ko-KR" altLang="en-US" sz="2701" dirty="0"/>
            </a:p>
          </p:txBody>
        </p:sp>
        <p:sp>
          <p:nvSpPr>
            <p:cNvPr id="13" name="Freeform 18">
              <a:extLst>
                <a:ext uri="{FF2B5EF4-FFF2-40B4-BE49-F238E27FC236}">
                  <a16:creationId xmlns:a16="http://schemas.microsoft.com/office/drawing/2014/main" id="{36C19356-2709-4D4D-B922-7AA6298EEBA4}"/>
                </a:ext>
              </a:extLst>
            </p:cNvPr>
            <p:cNvSpPr/>
            <p:nvPr>
              <p:custDataLst>
                <p:tags r:id="rId16"/>
              </p:custDataLst>
            </p:nvPr>
          </p:nvSpPr>
          <p:spPr bwMode="auto">
            <a:xfrm rot="20940928" flipH="1">
              <a:off x="1126074" y="2670966"/>
              <a:ext cx="1656184" cy="1909514"/>
            </a:xfrm>
            <a:custGeom>
              <a:avLst/>
              <a:gdLst>
                <a:gd name="connsiteX0" fmla="*/ 853425 w 1656184"/>
                <a:gd name="connsiteY0" fmla="*/ 0 h 1909514"/>
                <a:gd name="connsiteX1" fmla="*/ 789249 w 1656184"/>
                <a:gd name="connsiteY1" fmla="*/ 5234 h 1909514"/>
                <a:gd name="connsiteX2" fmla="*/ 628247 w 1656184"/>
                <a:gd name="connsiteY2" fmla="*/ 41869 h 1909514"/>
                <a:gd name="connsiteX3" fmla="*/ 580396 w 1656184"/>
                <a:gd name="connsiteY3" fmla="*/ 59896 h 1909514"/>
                <a:gd name="connsiteX4" fmla="*/ 533110 w 1656184"/>
                <a:gd name="connsiteY4" fmla="*/ 80250 h 1909514"/>
                <a:gd name="connsiteX5" fmla="*/ 486948 w 1656184"/>
                <a:gd name="connsiteY5" fmla="*/ 104673 h 1909514"/>
                <a:gd name="connsiteX6" fmla="*/ 444164 w 1656184"/>
                <a:gd name="connsiteY6" fmla="*/ 132005 h 1909514"/>
                <a:gd name="connsiteX7" fmla="*/ 403069 w 1656184"/>
                <a:gd name="connsiteY7" fmla="*/ 162825 h 1909514"/>
                <a:gd name="connsiteX8" fmla="*/ 365352 w 1656184"/>
                <a:gd name="connsiteY8" fmla="*/ 196553 h 1909514"/>
                <a:gd name="connsiteX9" fmla="*/ 330449 w 1656184"/>
                <a:gd name="connsiteY9" fmla="*/ 233188 h 1909514"/>
                <a:gd name="connsiteX10" fmla="*/ 298924 w 1656184"/>
                <a:gd name="connsiteY10" fmla="*/ 273313 h 1909514"/>
                <a:gd name="connsiteX11" fmla="*/ 271340 w 1656184"/>
                <a:gd name="connsiteY11" fmla="*/ 315764 h 1909514"/>
                <a:gd name="connsiteX12" fmla="*/ 247696 w 1656184"/>
                <a:gd name="connsiteY12" fmla="*/ 361123 h 1909514"/>
                <a:gd name="connsiteX13" fmla="*/ 227993 w 1656184"/>
                <a:gd name="connsiteY13" fmla="*/ 409970 h 1909514"/>
                <a:gd name="connsiteX14" fmla="*/ 196468 w 1656184"/>
                <a:gd name="connsiteY14" fmla="*/ 544301 h 1909514"/>
                <a:gd name="connsiteX15" fmla="*/ 193653 w 1656184"/>
                <a:gd name="connsiteY15" fmla="*/ 576865 h 1909514"/>
                <a:gd name="connsiteX16" fmla="*/ 192528 w 1656184"/>
                <a:gd name="connsiteY16" fmla="*/ 607686 h 1909514"/>
                <a:gd name="connsiteX17" fmla="*/ 193653 w 1656184"/>
                <a:gd name="connsiteY17" fmla="*/ 636180 h 1909514"/>
                <a:gd name="connsiteX18" fmla="*/ 194216 w 1656184"/>
                <a:gd name="connsiteY18" fmla="*/ 664674 h 1909514"/>
                <a:gd name="connsiteX19" fmla="*/ 194216 w 1656184"/>
                <a:gd name="connsiteY19" fmla="*/ 691424 h 1909514"/>
                <a:gd name="connsiteX20" fmla="*/ 191402 w 1656184"/>
                <a:gd name="connsiteY20" fmla="*/ 716430 h 1909514"/>
                <a:gd name="connsiteX21" fmla="*/ 182958 w 1656184"/>
                <a:gd name="connsiteY21" fmla="*/ 742016 h 1909514"/>
                <a:gd name="connsiteX22" fmla="*/ 167758 w 1656184"/>
                <a:gd name="connsiteY22" fmla="*/ 772837 h 1909514"/>
                <a:gd name="connsiteX23" fmla="*/ 149181 w 1656184"/>
                <a:gd name="connsiteY23" fmla="*/ 801331 h 1909514"/>
                <a:gd name="connsiteX24" fmla="*/ 128915 w 1656184"/>
                <a:gd name="connsiteY24" fmla="*/ 826336 h 1909514"/>
                <a:gd name="connsiteX25" fmla="*/ 107523 w 1656184"/>
                <a:gd name="connsiteY25" fmla="*/ 851923 h 1909514"/>
                <a:gd name="connsiteX26" fmla="*/ 85005 w 1656184"/>
                <a:gd name="connsiteY26" fmla="*/ 875184 h 1909514"/>
                <a:gd name="connsiteX27" fmla="*/ 62487 w 1656184"/>
                <a:gd name="connsiteY27" fmla="*/ 898445 h 1909514"/>
                <a:gd name="connsiteX28" fmla="*/ 41095 w 1656184"/>
                <a:gd name="connsiteY28" fmla="*/ 924031 h 1909514"/>
                <a:gd name="connsiteX29" fmla="*/ 33777 w 1656184"/>
                <a:gd name="connsiteY29" fmla="*/ 931009 h 1909514"/>
                <a:gd name="connsiteX30" fmla="*/ 24769 w 1656184"/>
                <a:gd name="connsiteY30" fmla="*/ 939732 h 1909514"/>
                <a:gd name="connsiteX31" fmla="*/ 15200 w 1656184"/>
                <a:gd name="connsiteY31" fmla="*/ 950199 h 1909514"/>
                <a:gd name="connsiteX32" fmla="*/ 7319 w 1656184"/>
                <a:gd name="connsiteY32" fmla="*/ 960666 h 1909514"/>
                <a:gd name="connsiteX33" fmla="*/ 2252 w 1656184"/>
                <a:gd name="connsiteY33" fmla="*/ 973460 h 1909514"/>
                <a:gd name="connsiteX34" fmla="*/ 0 w 1656184"/>
                <a:gd name="connsiteY34" fmla="*/ 987416 h 1909514"/>
                <a:gd name="connsiteX35" fmla="*/ 2815 w 1656184"/>
                <a:gd name="connsiteY35" fmla="*/ 1001955 h 1909514"/>
                <a:gd name="connsiteX36" fmla="*/ 10133 w 1656184"/>
                <a:gd name="connsiteY36" fmla="*/ 1015911 h 1909514"/>
                <a:gd name="connsiteX37" fmla="*/ 22518 w 1656184"/>
                <a:gd name="connsiteY37" fmla="*/ 1027541 h 1909514"/>
                <a:gd name="connsiteX38" fmla="*/ 36592 w 1656184"/>
                <a:gd name="connsiteY38" fmla="*/ 1035682 h 1909514"/>
                <a:gd name="connsiteX39" fmla="*/ 54043 w 1656184"/>
                <a:gd name="connsiteY39" fmla="*/ 1043243 h 1909514"/>
                <a:gd name="connsiteX40" fmla="*/ 72621 w 1656184"/>
                <a:gd name="connsiteY40" fmla="*/ 1049639 h 1909514"/>
                <a:gd name="connsiteX41" fmla="*/ 91197 w 1656184"/>
                <a:gd name="connsiteY41" fmla="*/ 1056035 h 1909514"/>
                <a:gd name="connsiteX42" fmla="*/ 109212 w 1656184"/>
                <a:gd name="connsiteY42" fmla="*/ 1062432 h 1909514"/>
                <a:gd name="connsiteX43" fmla="*/ 126663 w 1656184"/>
                <a:gd name="connsiteY43" fmla="*/ 1069992 h 1909514"/>
                <a:gd name="connsiteX44" fmla="*/ 142425 w 1656184"/>
                <a:gd name="connsiteY44" fmla="*/ 1078133 h 1909514"/>
                <a:gd name="connsiteX45" fmla="*/ 153685 w 1656184"/>
                <a:gd name="connsiteY45" fmla="*/ 1088601 h 1909514"/>
                <a:gd name="connsiteX46" fmla="*/ 150306 w 1656184"/>
                <a:gd name="connsiteY46" fmla="*/ 1102557 h 1909514"/>
                <a:gd name="connsiteX47" fmla="*/ 144114 w 1656184"/>
                <a:gd name="connsiteY47" fmla="*/ 1115351 h 1909514"/>
                <a:gd name="connsiteX48" fmla="*/ 137921 w 1656184"/>
                <a:gd name="connsiteY48" fmla="*/ 1128725 h 1909514"/>
                <a:gd name="connsiteX49" fmla="*/ 131166 w 1656184"/>
                <a:gd name="connsiteY49" fmla="*/ 1141518 h 1909514"/>
                <a:gd name="connsiteX50" fmla="*/ 124974 w 1656184"/>
                <a:gd name="connsiteY50" fmla="*/ 1154312 h 1909514"/>
                <a:gd name="connsiteX51" fmla="*/ 120471 w 1656184"/>
                <a:gd name="connsiteY51" fmla="*/ 1167105 h 1909514"/>
                <a:gd name="connsiteX52" fmla="*/ 118781 w 1656184"/>
                <a:gd name="connsiteY52" fmla="*/ 1178735 h 1909514"/>
                <a:gd name="connsiteX53" fmla="*/ 119907 w 1656184"/>
                <a:gd name="connsiteY53" fmla="*/ 1191529 h 1909514"/>
                <a:gd name="connsiteX54" fmla="*/ 126100 w 1656184"/>
                <a:gd name="connsiteY54" fmla="*/ 1203159 h 1909514"/>
                <a:gd name="connsiteX55" fmla="*/ 137359 w 1656184"/>
                <a:gd name="connsiteY55" fmla="*/ 1214790 h 1909514"/>
                <a:gd name="connsiteX56" fmla="*/ 153685 w 1656184"/>
                <a:gd name="connsiteY56" fmla="*/ 1226420 h 1909514"/>
                <a:gd name="connsiteX57" fmla="*/ 150306 w 1656184"/>
                <a:gd name="connsiteY57" fmla="*/ 1235725 h 1909514"/>
                <a:gd name="connsiteX58" fmla="*/ 145240 w 1656184"/>
                <a:gd name="connsiteY58" fmla="*/ 1245029 h 1909514"/>
                <a:gd name="connsiteX59" fmla="*/ 141300 w 1656184"/>
                <a:gd name="connsiteY59" fmla="*/ 1256077 h 1909514"/>
                <a:gd name="connsiteX60" fmla="*/ 140174 w 1656184"/>
                <a:gd name="connsiteY60" fmla="*/ 1267708 h 1909514"/>
                <a:gd name="connsiteX61" fmla="*/ 142425 w 1656184"/>
                <a:gd name="connsiteY61" fmla="*/ 1279339 h 1909514"/>
                <a:gd name="connsiteX62" fmla="*/ 148618 w 1656184"/>
                <a:gd name="connsiteY62" fmla="*/ 1289806 h 1909514"/>
                <a:gd name="connsiteX63" fmla="*/ 156499 w 1656184"/>
                <a:gd name="connsiteY63" fmla="*/ 1297947 h 1909514"/>
                <a:gd name="connsiteX64" fmla="*/ 166632 w 1656184"/>
                <a:gd name="connsiteY64" fmla="*/ 1305506 h 1909514"/>
                <a:gd name="connsiteX65" fmla="*/ 176765 w 1656184"/>
                <a:gd name="connsiteY65" fmla="*/ 1310740 h 1909514"/>
                <a:gd name="connsiteX66" fmla="*/ 186335 w 1656184"/>
                <a:gd name="connsiteY66" fmla="*/ 1317137 h 1909514"/>
                <a:gd name="connsiteX67" fmla="*/ 195343 w 1656184"/>
                <a:gd name="connsiteY67" fmla="*/ 1325860 h 1909514"/>
                <a:gd name="connsiteX68" fmla="*/ 200408 w 1656184"/>
                <a:gd name="connsiteY68" fmla="*/ 1335164 h 1909514"/>
                <a:gd name="connsiteX69" fmla="*/ 205475 w 1656184"/>
                <a:gd name="connsiteY69" fmla="*/ 1352028 h 1909514"/>
                <a:gd name="connsiteX70" fmla="*/ 205475 w 1656184"/>
                <a:gd name="connsiteY70" fmla="*/ 1371218 h 1909514"/>
                <a:gd name="connsiteX71" fmla="*/ 203787 w 1656184"/>
                <a:gd name="connsiteY71" fmla="*/ 1389245 h 1909514"/>
                <a:gd name="connsiteX72" fmla="*/ 199283 w 1656184"/>
                <a:gd name="connsiteY72" fmla="*/ 1407854 h 1909514"/>
                <a:gd name="connsiteX73" fmla="*/ 195343 w 1656184"/>
                <a:gd name="connsiteY73" fmla="*/ 1425881 h 1909514"/>
                <a:gd name="connsiteX74" fmla="*/ 192528 w 1656184"/>
                <a:gd name="connsiteY74" fmla="*/ 1442163 h 1909514"/>
                <a:gd name="connsiteX75" fmla="*/ 190276 w 1656184"/>
                <a:gd name="connsiteY75" fmla="*/ 1465424 h 1909514"/>
                <a:gd name="connsiteX76" fmla="*/ 192528 w 1656184"/>
                <a:gd name="connsiteY76" fmla="*/ 1486358 h 1909514"/>
                <a:gd name="connsiteX77" fmla="*/ 198719 w 1656184"/>
                <a:gd name="connsiteY77" fmla="*/ 1505548 h 1909514"/>
                <a:gd name="connsiteX78" fmla="*/ 206601 w 1656184"/>
                <a:gd name="connsiteY78" fmla="*/ 1522413 h 1909514"/>
                <a:gd name="connsiteX79" fmla="*/ 217860 w 1656184"/>
                <a:gd name="connsiteY79" fmla="*/ 1535787 h 1909514"/>
                <a:gd name="connsiteX80" fmla="*/ 232497 w 1656184"/>
                <a:gd name="connsiteY80" fmla="*/ 1548581 h 1909514"/>
                <a:gd name="connsiteX81" fmla="*/ 246570 w 1656184"/>
                <a:gd name="connsiteY81" fmla="*/ 1559048 h 1909514"/>
                <a:gd name="connsiteX82" fmla="*/ 262896 w 1656184"/>
                <a:gd name="connsiteY82" fmla="*/ 1567771 h 1909514"/>
                <a:gd name="connsiteX83" fmla="*/ 279221 w 1656184"/>
                <a:gd name="connsiteY83" fmla="*/ 1575331 h 1909514"/>
                <a:gd name="connsiteX84" fmla="*/ 295546 w 1656184"/>
                <a:gd name="connsiteY84" fmla="*/ 1579401 h 1909514"/>
                <a:gd name="connsiteX85" fmla="*/ 325383 w 1656184"/>
                <a:gd name="connsiteY85" fmla="*/ 1584635 h 1909514"/>
                <a:gd name="connsiteX86" fmla="*/ 356908 w 1656184"/>
                <a:gd name="connsiteY86" fmla="*/ 1586961 h 1909514"/>
                <a:gd name="connsiteX87" fmla="*/ 390121 w 1656184"/>
                <a:gd name="connsiteY87" fmla="*/ 1585798 h 1909514"/>
                <a:gd name="connsiteX88" fmla="*/ 422772 w 1656184"/>
                <a:gd name="connsiteY88" fmla="*/ 1582309 h 1909514"/>
                <a:gd name="connsiteX89" fmla="*/ 455423 w 1656184"/>
                <a:gd name="connsiteY89" fmla="*/ 1578238 h 1909514"/>
                <a:gd name="connsiteX90" fmla="*/ 486385 w 1656184"/>
                <a:gd name="connsiteY90" fmla="*/ 1571841 h 1909514"/>
                <a:gd name="connsiteX91" fmla="*/ 513969 w 1656184"/>
                <a:gd name="connsiteY91" fmla="*/ 1564281 h 1909514"/>
                <a:gd name="connsiteX92" fmla="*/ 529900 w 1656184"/>
                <a:gd name="connsiteY92" fmla="*/ 1558923 h 1909514"/>
                <a:gd name="connsiteX93" fmla="*/ 627355 w 1656184"/>
                <a:gd name="connsiteY93" fmla="*/ 1909514 h 1909514"/>
                <a:gd name="connsiteX94" fmla="*/ 1413007 w 1656184"/>
                <a:gd name="connsiteY94" fmla="*/ 1487444 h 1909514"/>
                <a:gd name="connsiteX95" fmla="*/ 1412429 w 1656184"/>
                <a:gd name="connsiteY95" fmla="*/ 1485195 h 1909514"/>
                <a:gd name="connsiteX96" fmla="*/ 1405111 w 1656184"/>
                <a:gd name="connsiteY96" fmla="*/ 1455538 h 1909514"/>
                <a:gd name="connsiteX97" fmla="*/ 1398918 w 1656184"/>
                <a:gd name="connsiteY97" fmla="*/ 1425881 h 1909514"/>
                <a:gd name="connsiteX98" fmla="*/ 1394978 w 1656184"/>
                <a:gd name="connsiteY98" fmla="*/ 1398549 h 1909514"/>
                <a:gd name="connsiteX99" fmla="*/ 1392163 w 1656184"/>
                <a:gd name="connsiteY99" fmla="*/ 1372381 h 1909514"/>
                <a:gd name="connsiteX100" fmla="*/ 1391037 w 1656184"/>
                <a:gd name="connsiteY100" fmla="*/ 1350865 h 1909514"/>
                <a:gd name="connsiteX101" fmla="*/ 1392163 w 1656184"/>
                <a:gd name="connsiteY101" fmla="*/ 1332837 h 1909514"/>
                <a:gd name="connsiteX102" fmla="*/ 1401171 w 1656184"/>
                <a:gd name="connsiteY102" fmla="*/ 1295039 h 1909514"/>
                <a:gd name="connsiteX103" fmla="*/ 1412429 w 1656184"/>
                <a:gd name="connsiteY103" fmla="*/ 1260148 h 1909514"/>
                <a:gd name="connsiteX104" fmla="*/ 1426503 w 1656184"/>
                <a:gd name="connsiteY104" fmla="*/ 1227001 h 1909514"/>
                <a:gd name="connsiteX105" fmla="*/ 1443954 w 1656184"/>
                <a:gd name="connsiteY105" fmla="*/ 1197926 h 1909514"/>
                <a:gd name="connsiteX106" fmla="*/ 1469849 w 1656184"/>
                <a:gd name="connsiteY106" fmla="*/ 1161872 h 1909514"/>
                <a:gd name="connsiteX107" fmla="*/ 1496308 w 1656184"/>
                <a:gd name="connsiteY107" fmla="*/ 1125818 h 1909514"/>
                <a:gd name="connsiteX108" fmla="*/ 1522767 w 1656184"/>
                <a:gd name="connsiteY108" fmla="*/ 1090926 h 1909514"/>
                <a:gd name="connsiteX109" fmla="*/ 1549788 w 1656184"/>
                <a:gd name="connsiteY109" fmla="*/ 1053710 h 1909514"/>
                <a:gd name="connsiteX110" fmla="*/ 1573995 w 1656184"/>
                <a:gd name="connsiteY110" fmla="*/ 1015911 h 1909514"/>
                <a:gd name="connsiteX111" fmla="*/ 1597637 w 1656184"/>
                <a:gd name="connsiteY111" fmla="*/ 976949 h 1909514"/>
                <a:gd name="connsiteX112" fmla="*/ 1617341 w 1656184"/>
                <a:gd name="connsiteY112" fmla="*/ 934499 h 1909514"/>
                <a:gd name="connsiteX113" fmla="*/ 1633666 w 1656184"/>
                <a:gd name="connsiteY113" fmla="*/ 889140 h 1909514"/>
                <a:gd name="connsiteX114" fmla="*/ 1646051 w 1656184"/>
                <a:gd name="connsiteY114" fmla="*/ 836222 h 1909514"/>
                <a:gd name="connsiteX115" fmla="*/ 1652807 w 1656184"/>
                <a:gd name="connsiteY115" fmla="*/ 782141 h 1909514"/>
                <a:gd name="connsiteX116" fmla="*/ 1656184 w 1656184"/>
                <a:gd name="connsiteY116" fmla="*/ 726897 h 1909514"/>
                <a:gd name="connsiteX117" fmla="*/ 1655059 w 1656184"/>
                <a:gd name="connsiteY117" fmla="*/ 671072 h 1909514"/>
                <a:gd name="connsiteX118" fmla="*/ 1651118 w 1656184"/>
                <a:gd name="connsiteY118" fmla="*/ 616409 h 1909514"/>
                <a:gd name="connsiteX119" fmla="*/ 1642674 w 1656184"/>
                <a:gd name="connsiteY119" fmla="*/ 563490 h 1909514"/>
                <a:gd name="connsiteX120" fmla="*/ 1631415 w 1656184"/>
                <a:gd name="connsiteY120" fmla="*/ 511736 h 1909514"/>
                <a:gd name="connsiteX121" fmla="*/ 1617341 w 1656184"/>
                <a:gd name="connsiteY121" fmla="*/ 464051 h 1909514"/>
                <a:gd name="connsiteX122" fmla="*/ 1601579 w 1656184"/>
                <a:gd name="connsiteY122" fmla="*/ 420438 h 1909514"/>
                <a:gd name="connsiteX123" fmla="*/ 1583565 w 1656184"/>
                <a:gd name="connsiteY123" fmla="*/ 381475 h 1909514"/>
                <a:gd name="connsiteX124" fmla="*/ 1556543 w 1656184"/>
                <a:gd name="connsiteY124" fmla="*/ 334954 h 1909514"/>
                <a:gd name="connsiteX125" fmla="*/ 1527270 w 1656184"/>
                <a:gd name="connsiteY125" fmla="*/ 290759 h 1909514"/>
                <a:gd name="connsiteX126" fmla="*/ 1494056 w 1656184"/>
                <a:gd name="connsiteY126" fmla="*/ 249471 h 1909514"/>
                <a:gd name="connsiteX127" fmla="*/ 1458590 w 1656184"/>
                <a:gd name="connsiteY127" fmla="*/ 209928 h 1909514"/>
                <a:gd name="connsiteX128" fmla="*/ 1419747 w 1656184"/>
                <a:gd name="connsiteY128" fmla="*/ 174455 h 1909514"/>
                <a:gd name="connsiteX129" fmla="*/ 1376400 w 1656184"/>
                <a:gd name="connsiteY129" fmla="*/ 141309 h 1909514"/>
                <a:gd name="connsiteX130" fmla="*/ 1331365 w 1656184"/>
                <a:gd name="connsiteY130" fmla="*/ 111652 h 1909514"/>
                <a:gd name="connsiteX131" fmla="*/ 1283515 w 1656184"/>
                <a:gd name="connsiteY131" fmla="*/ 85483 h 1909514"/>
                <a:gd name="connsiteX132" fmla="*/ 1231161 w 1656184"/>
                <a:gd name="connsiteY132" fmla="*/ 63386 h 1909514"/>
                <a:gd name="connsiteX133" fmla="*/ 1177119 w 1656184"/>
                <a:gd name="connsiteY133" fmla="*/ 43033 h 1909514"/>
                <a:gd name="connsiteX134" fmla="*/ 1118572 w 1656184"/>
                <a:gd name="connsiteY134" fmla="*/ 27332 h 1909514"/>
                <a:gd name="connsiteX135" fmla="*/ 1057210 w 1656184"/>
                <a:gd name="connsiteY135" fmla="*/ 14538 h 1909514"/>
                <a:gd name="connsiteX136" fmla="*/ 993036 w 1656184"/>
                <a:gd name="connsiteY136" fmla="*/ 5815 h 1909514"/>
                <a:gd name="connsiteX137" fmla="*/ 925482 w 1656184"/>
                <a:gd name="connsiteY137" fmla="*/ 582 h 1909514"/>
                <a:gd name="connsiteX138" fmla="*/ 853425 w 1656184"/>
                <a:gd name="connsiteY138" fmla="*/ 0 h 1909514"/>
                <a:gd name="connsiteX139" fmla="*/ 853425 w 1656184"/>
                <a:gd name="connsiteY139" fmla="*/ 0 h 1909514"/>
                <a:gd name="connsiteX140" fmla="*/ 853425 w 1656184"/>
                <a:gd name="connsiteY140" fmla="*/ 0 h 1909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</a:cxnLst>
              <a:rect l="l" t="t" r="r" b="b"/>
              <a:pathLst>
                <a:path w="1656183" h="1909514">
                  <a:moveTo>
                    <a:pt x="853425" y="0"/>
                  </a:moveTo>
                  <a:lnTo>
                    <a:pt x="789249" y="5234"/>
                  </a:lnTo>
                  <a:lnTo>
                    <a:pt x="628247" y="41869"/>
                  </a:lnTo>
                  <a:lnTo>
                    <a:pt x="580396" y="59896"/>
                  </a:lnTo>
                  <a:lnTo>
                    <a:pt x="533110" y="80250"/>
                  </a:lnTo>
                  <a:lnTo>
                    <a:pt x="486948" y="104673"/>
                  </a:lnTo>
                  <a:lnTo>
                    <a:pt x="444164" y="132005"/>
                  </a:lnTo>
                  <a:lnTo>
                    <a:pt x="403069" y="162825"/>
                  </a:lnTo>
                  <a:lnTo>
                    <a:pt x="365352" y="196553"/>
                  </a:lnTo>
                  <a:lnTo>
                    <a:pt x="330449" y="233188"/>
                  </a:lnTo>
                  <a:lnTo>
                    <a:pt x="298924" y="273313"/>
                  </a:lnTo>
                  <a:lnTo>
                    <a:pt x="271340" y="315764"/>
                  </a:lnTo>
                  <a:lnTo>
                    <a:pt x="247696" y="361123"/>
                  </a:lnTo>
                  <a:lnTo>
                    <a:pt x="227993" y="409970"/>
                  </a:lnTo>
                  <a:lnTo>
                    <a:pt x="196468" y="544301"/>
                  </a:lnTo>
                  <a:lnTo>
                    <a:pt x="193653" y="576865"/>
                  </a:lnTo>
                  <a:lnTo>
                    <a:pt x="192528" y="607686"/>
                  </a:lnTo>
                  <a:lnTo>
                    <a:pt x="193653" y="636180"/>
                  </a:lnTo>
                  <a:cubicBezTo>
                    <a:pt x="193840" y="645678"/>
                    <a:pt x="194028" y="655177"/>
                    <a:pt x="194216" y="664674"/>
                  </a:cubicBezTo>
                  <a:lnTo>
                    <a:pt x="194216" y="691424"/>
                  </a:lnTo>
                  <a:lnTo>
                    <a:pt x="191402" y="716430"/>
                  </a:lnTo>
                  <a:lnTo>
                    <a:pt x="182958" y="742016"/>
                  </a:lnTo>
                  <a:lnTo>
                    <a:pt x="167758" y="772837"/>
                  </a:lnTo>
                  <a:lnTo>
                    <a:pt x="149181" y="801331"/>
                  </a:lnTo>
                  <a:lnTo>
                    <a:pt x="128915" y="826336"/>
                  </a:lnTo>
                  <a:lnTo>
                    <a:pt x="107523" y="851923"/>
                  </a:lnTo>
                  <a:lnTo>
                    <a:pt x="85005" y="875184"/>
                  </a:lnTo>
                  <a:lnTo>
                    <a:pt x="62487" y="898445"/>
                  </a:lnTo>
                  <a:lnTo>
                    <a:pt x="41095" y="924031"/>
                  </a:lnTo>
                  <a:lnTo>
                    <a:pt x="33777" y="931009"/>
                  </a:lnTo>
                  <a:lnTo>
                    <a:pt x="24769" y="939732"/>
                  </a:lnTo>
                  <a:lnTo>
                    <a:pt x="15200" y="950199"/>
                  </a:lnTo>
                  <a:lnTo>
                    <a:pt x="7319" y="960666"/>
                  </a:lnTo>
                  <a:lnTo>
                    <a:pt x="2252" y="973460"/>
                  </a:lnTo>
                  <a:lnTo>
                    <a:pt x="0" y="987416"/>
                  </a:lnTo>
                  <a:lnTo>
                    <a:pt x="2815" y="1001955"/>
                  </a:lnTo>
                  <a:lnTo>
                    <a:pt x="10133" y="1015911"/>
                  </a:lnTo>
                  <a:lnTo>
                    <a:pt x="22518" y="1027541"/>
                  </a:lnTo>
                  <a:lnTo>
                    <a:pt x="36592" y="1035682"/>
                  </a:lnTo>
                  <a:lnTo>
                    <a:pt x="54043" y="1043243"/>
                  </a:lnTo>
                  <a:lnTo>
                    <a:pt x="72621" y="1049639"/>
                  </a:lnTo>
                  <a:lnTo>
                    <a:pt x="91197" y="1056035"/>
                  </a:lnTo>
                  <a:lnTo>
                    <a:pt x="109212" y="1062432"/>
                  </a:lnTo>
                  <a:lnTo>
                    <a:pt x="126663" y="1069992"/>
                  </a:lnTo>
                  <a:lnTo>
                    <a:pt x="142425" y="1078133"/>
                  </a:lnTo>
                  <a:lnTo>
                    <a:pt x="153685" y="1088601"/>
                  </a:lnTo>
                  <a:lnTo>
                    <a:pt x="150306" y="1102557"/>
                  </a:lnTo>
                  <a:lnTo>
                    <a:pt x="144114" y="1115351"/>
                  </a:lnTo>
                  <a:lnTo>
                    <a:pt x="137921" y="1128725"/>
                  </a:lnTo>
                  <a:lnTo>
                    <a:pt x="131166" y="1141518"/>
                  </a:lnTo>
                  <a:lnTo>
                    <a:pt x="124974" y="1154312"/>
                  </a:lnTo>
                  <a:lnTo>
                    <a:pt x="120471" y="1167105"/>
                  </a:lnTo>
                  <a:lnTo>
                    <a:pt x="118781" y="1178735"/>
                  </a:lnTo>
                  <a:cubicBezTo>
                    <a:pt x="119156" y="1183000"/>
                    <a:pt x="119532" y="1187264"/>
                    <a:pt x="119907" y="1191529"/>
                  </a:cubicBezTo>
                  <a:lnTo>
                    <a:pt x="126100" y="1203159"/>
                  </a:lnTo>
                  <a:lnTo>
                    <a:pt x="137359" y="1214790"/>
                  </a:lnTo>
                  <a:lnTo>
                    <a:pt x="153685" y="1226420"/>
                  </a:lnTo>
                  <a:lnTo>
                    <a:pt x="150306" y="1235725"/>
                  </a:lnTo>
                  <a:lnTo>
                    <a:pt x="145240" y="1245029"/>
                  </a:lnTo>
                  <a:lnTo>
                    <a:pt x="141300" y="1256077"/>
                  </a:lnTo>
                  <a:lnTo>
                    <a:pt x="140174" y="1267708"/>
                  </a:lnTo>
                  <a:lnTo>
                    <a:pt x="142425" y="1279339"/>
                  </a:lnTo>
                  <a:lnTo>
                    <a:pt x="148618" y="1289806"/>
                  </a:lnTo>
                  <a:lnTo>
                    <a:pt x="156499" y="1297947"/>
                  </a:lnTo>
                  <a:lnTo>
                    <a:pt x="166632" y="1305506"/>
                  </a:lnTo>
                  <a:lnTo>
                    <a:pt x="176765" y="1310740"/>
                  </a:lnTo>
                  <a:lnTo>
                    <a:pt x="186335" y="1317137"/>
                  </a:lnTo>
                  <a:lnTo>
                    <a:pt x="195343" y="1325860"/>
                  </a:lnTo>
                  <a:lnTo>
                    <a:pt x="200408" y="1335164"/>
                  </a:lnTo>
                  <a:lnTo>
                    <a:pt x="205475" y="1352028"/>
                  </a:lnTo>
                  <a:lnTo>
                    <a:pt x="205475" y="1371218"/>
                  </a:lnTo>
                  <a:lnTo>
                    <a:pt x="203787" y="1389245"/>
                  </a:lnTo>
                  <a:lnTo>
                    <a:pt x="199283" y="1407854"/>
                  </a:lnTo>
                  <a:lnTo>
                    <a:pt x="195343" y="1425881"/>
                  </a:lnTo>
                  <a:lnTo>
                    <a:pt x="192528" y="1442163"/>
                  </a:lnTo>
                  <a:lnTo>
                    <a:pt x="190276" y="1465424"/>
                  </a:lnTo>
                  <a:lnTo>
                    <a:pt x="192528" y="1486358"/>
                  </a:lnTo>
                  <a:lnTo>
                    <a:pt x="198719" y="1505548"/>
                  </a:lnTo>
                  <a:lnTo>
                    <a:pt x="206601" y="1522413"/>
                  </a:lnTo>
                  <a:lnTo>
                    <a:pt x="217860" y="1535787"/>
                  </a:lnTo>
                  <a:lnTo>
                    <a:pt x="232497" y="1548581"/>
                  </a:lnTo>
                  <a:lnTo>
                    <a:pt x="246570" y="1559048"/>
                  </a:lnTo>
                  <a:lnTo>
                    <a:pt x="262896" y="1567771"/>
                  </a:lnTo>
                  <a:lnTo>
                    <a:pt x="279221" y="1575331"/>
                  </a:lnTo>
                  <a:lnTo>
                    <a:pt x="295546" y="1579401"/>
                  </a:lnTo>
                  <a:lnTo>
                    <a:pt x="325383" y="1584635"/>
                  </a:lnTo>
                  <a:lnTo>
                    <a:pt x="356908" y="1586961"/>
                  </a:lnTo>
                  <a:lnTo>
                    <a:pt x="390121" y="1585798"/>
                  </a:lnTo>
                  <a:lnTo>
                    <a:pt x="422772" y="1582309"/>
                  </a:lnTo>
                  <a:lnTo>
                    <a:pt x="455423" y="1578238"/>
                  </a:lnTo>
                  <a:lnTo>
                    <a:pt x="486385" y="1571841"/>
                  </a:lnTo>
                  <a:lnTo>
                    <a:pt x="513969" y="1564281"/>
                  </a:lnTo>
                  <a:lnTo>
                    <a:pt x="529900" y="1558923"/>
                  </a:lnTo>
                  <a:lnTo>
                    <a:pt x="627355" y="1909514"/>
                  </a:lnTo>
                  <a:lnTo>
                    <a:pt x="1413007" y="1487444"/>
                  </a:lnTo>
                  <a:lnTo>
                    <a:pt x="1412429" y="1485195"/>
                  </a:lnTo>
                  <a:lnTo>
                    <a:pt x="1405111" y="1455538"/>
                  </a:lnTo>
                  <a:lnTo>
                    <a:pt x="1398918" y="1425881"/>
                  </a:lnTo>
                  <a:lnTo>
                    <a:pt x="1394978" y="1398549"/>
                  </a:lnTo>
                  <a:lnTo>
                    <a:pt x="1392163" y="1372381"/>
                  </a:lnTo>
                  <a:cubicBezTo>
                    <a:pt x="1391788" y="1365209"/>
                    <a:pt x="1391412" y="1358037"/>
                    <a:pt x="1391037" y="1350865"/>
                  </a:cubicBezTo>
                  <a:cubicBezTo>
                    <a:pt x="1391412" y="1344856"/>
                    <a:pt x="1391788" y="1338846"/>
                    <a:pt x="1392163" y="1332837"/>
                  </a:cubicBezTo>
                  <a:lnTo>
                    <a:pt x="1401171" y="1295039"/>
                  </a:lnTo>
                  <a:lnTo>
                    <a:pt x="1412429" y="1260148"/>
                  </a:lnTo>
                  <a:lnTo>
                    <a:pt x="1426503" y="1227001"/>
                  </a:lnTo>
                  <a:lnTo>
                    <a:pt x="1443954" y="1197926"/>
                  </a:lnTo>
                  <a:lnTo>
                    <a:pt x="1469849" y="1161872"/>
                  </a:lnTo>
                  <a:lnTo>
                    <a:pt x="1496308" y="1125818"/>
                  </a:lnTo>
                  <a:lnTo>
                    <a:pt x="1522767" y="1090926"/>
                  </a:lnTo>
                  <a:lnTo>
                    <a:pt x="1549788" y="1053710"/>
                  </a:lnTo>
                  <a:lnTo>
                    <a:pt x="1573995" y="1015911"/>
                  </a:lnTo>
                  <a:lnTo>
                    <a:pt x="1597637" y="976949"/>
                  </a:lnTo>
                  <a:lnTo>
                    <a:pt x="1617341" y="934499"/>
                  </a:lnTo>
                  <a:lnTo>
                    <a:pt x="1633666" y="889140"/>
                  </a:lnTo>
                  <a:lnTo>
                    <a:pt x="1646051" y="836222"/>
                  </a:lnTo>
                  <a:lnTo>
                    <a:pt x="1652807" y="782141"/>
                  </a:lnTo>
                  <a:lnTo>
                    <a:pt x="1656184" y="726897"/>
                  </a:lnTo>
                  <a:lnTo>
                    <a:pt x="1655059" y="671072"/>
                  </a:lnTo>
                  <a:lnTo>
                    <a:pt x="1651118" y="616409"/>
                  </a:lnTo>
                  <a:lnTo>
                    <a:pt x="1642674" y="563490"/>
                  </a:lnTo>
                  <a:lnTo>
                    <a:pt x="1631415" y="511736"/>
                  </a:lnTo>
                  <a:lnTo>
                    <a:pt x="1617341" y="464051"/>
                  </a:lnTo>
                  <a:lnTo>
                    <a:pt x="1601579" y="420438"/>
                  </a:lnTo>
                  <a:lnTo>
                    <a:pt x="1583565" y="381475"/>
                  </a:lnTo>
                  <a:lnTo>
                    <a:pt x="1556543" y="334954"/>
                  </a:lnTo>
                  <a:lnTo>
                    <a:pt x="1527270" y="290759"/>
                  </a:lnTo>
                  <a:lnTo>
                    <a:pt x="1494056" y="249471"/>
                  </a:lnTo>
                  <a:lnTo>
                    <a:pt x="1458590" y="209928"/>
                  </a:lnTo>
                  <a:lnTo>
                    <a:pt x="1419747" y="174455"/>
                  </a:lnTo>
                  <a:lnTo>
                    <a:pt x="1376400" y="141309"/>
                  </a:lnTo>
                  <a:lnTo>
                    <a:pt x="1331365" y="111652"/>
                  </a:lnTo>
                  <a:lnTo>
                    <a:pt x="1283515" y="85483"/>
                  </a:lnTo>
                  <a:lnTo>
                    <a:pt x="1231161" y="63386"/>
                  </a:lnTo>
                  <a:lnTo>
                    <a:pt x="1177119" y="43033"/>
                  </a:lnTo>
                  <a:lnTo>
                    <a:pt x="1118572" y="27332"/>
                  </a:lnTo>
                  <a:lnTo>
                    <a:pt x="1057210" y="14538"/>
                  </a:lnTo>
                  <a:lnTo>
                    <a:pt x="993036" y="5815"/>
                  </a:lnTo>
                  <a:lnTo>
                    <a:pt x="925482" y="582"/>
                  </a:lnTo>
                  <a:lnTo>
                    <a:pt x="853425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286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29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571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715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857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00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70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12882230-09B0-4081-ACDC-764E05CA7BDC}"/>
                </a:ext>
              </a:extLst>
            </p:cNvPr>
            <p:cNvSpPr/>
            <p:nvPr>
              <p:custDataLst>
                <p:tags r:id="rId17"/>
              </p:custDataLst>
            </p:nvPr>
          </p:nvSpPr>
          <p:spPr>
            <a:xfrm>
              <a:off x="1358088" y="4198964"/>
              <a:ext cx="1089158" cy="611109"/>
            </a:xfrm>
            <a:custGeom>
              <a:avLst/>
              <a:gdLst>
                <a:gd name="connsiteX0" fmla="*/ 0 w 1089158"/>
                <a:gd name="connsiteY0" fmla="*/ 210751 h 611110"/>
                <a:gd name="connsiteX1" fmla="*/ 114938 w 1089158"/>
                <a:gd name="connsiteY1" fmla="*/ 0 h 611110"/>
                <a:gd name="connsiteX2" fmla="*/ 1005597 w 1089158"/>
                <a:gd name="connsiteY2" fmla="*/ 323428 h 611110"/>
                <a:gd name="connsiteX3" fmla="*/ 1089158 w 1089158"/>
                <a:gd name="connsiteY3" fmla="*/ 441972 h 611110"/>
                <a:gd name="connsiteX4" fmla="*/ 1073302 w 1089158"/>
                <a:gd name="connsiteY4" fmla="*/ 547683 h 611110"/>
                <a:gd name="connsiteX5" fmla="*/ 1009875 w 1089158"/>
                <a:gd name="connsiteY5" fmla="*/ 510684 h 611110"/>
                <a:gd name="connsiteX6" fmla="*/ 994018 w 1089158"/>
                <a:gd name="connsiteY6" fmla="*/ 611110 h 611110"/>
                <a:gd name="connsiteX7" fmla="*/ 0 w 1089158"/>
                <a:gd name="connsiteY7" fmla="*/ 210751 h 611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89158" h="611110">
                  <a:moveTo>
                    <a:pt x="0" y="210751"/>
                  </a:moveTo>
                  <a:lnTo>
                    <a:pt x="114938" y="0"/>
                  </a:lnTo>
                  <a:lnTo>
                    <a:pt x="1005597" y="323428"/>
                  </a:lnTo>
                  <a:lnTo>
                    <a:pt x="1089158" y="441972"/>
                  </a:lnTo>
                  <a:lnTo>
                    <a:pt x="1073302" y="547683"/>
                  </a:lnTo>
                  <a:lnTo>
                    <a:pt x="1009875" y="510684"/>
                  </a:lnTo>
                  <a:lnTo>
                    <a:pt x="994018" y="611110"/>
                  </a:lnTo>
                  <a:cubicBezTo>
                    <a:pt x="629604" y="505207"/>
                    <a:pt x="332989" y="337604"/>
                    <a:pt x="0" y="210751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marR="0" indent="0" algn="l" defTabSz="914286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 Unicode MS"/>
                  <a:cs typeface="Arial" pitchFamily="34" charset="0"/>
                  <a:sym typeface="Wingdings"/>
                </a:defRPr>
              </a:lvl1pPr>
              <a:lvl2pPr marL="457144" marR="0" indent="0" algn="l" defTabSz="914286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 Unicode MS"/>
                  <a:cs typeface="Arial" pitchFamily="34" charset="0"/>
                  <a:sym typeface="Wingdings"/>
                </a:defRPr>
              </a:lvl2pPr>
              <a:lvl3pPr marL="914286" marR="0" indent="0" algn="l" defTabSz="914286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 Unicode MS"/>
                  <a:cs typeface="Arial" pitchFamily="34" charset="0"/>
                  <a:sym typeface="Wingdings"/>
                </a:defRPr>
              </a:lvl3pPr>
              <a:lvl4pPr marL="1371429" marR="0" indent="0" algn="l" defTabSz="914286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 Unicode MS"/>
                  <a:cs typeface="Arial" pitchFamily="34" charset="0"/>
                  <a:sym typeface="Wingdings"/>
                </a:defRPr>
              </a:lvl4pPr>
              <a:lvl5pPr marL="1828571" marR="0" indent="0" algn="l" defTabSz="914286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 Unicode MS"/>
                  <a:cs typeface="Arial" pitchFamily="34" charset="0"/>
                  <a:sym typeface="Wingdings"/>
                </a:defRPr>
              </a:lvl5pPr>
              <a:lvl6pPr marL="2285715" marR="0" indent="0" algn="l" defTabSz="914286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 Unicode MS"/>
                  <a:cs typeface="Arial" pitchFamily="34" charset="0"/>
                  <a:sym typeface="Wingdings"/>
                </a:defRPr>
              </a:lvl6pPr>
              <a:lvl7pPr marL="2742857" marR="0" indent="0" algn="l" defTabSz="914286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 Unicode MS"/>
                  <a:cs typeface="Arial" pitchFamily="34" charset="0"/>
                  <a:sym typeface="Wingdings"/>
                </a:defRPr>
              </a:lvl7pPr>
              <a:lvl8pPr marL="3200000" marR="0" indent="0" algn="l" defTabSz="914286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 Unicode MS"/>
                  <a:cs typeface="Arial" pitchFamily="34" charset="0"/>
                  <a:sym typeface="Wingdings"/>
                </a:defRPr>
              </a:lvl8pPr>
              <a:lvl9pPr marL="3657144" marR="0" indent="0" algn="l" defTabSz="914286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 Unicode MS"/>
                  <a:cs typeface="Arial" pitchFamily="34" charset="0"/>
                  <a:sym typeface="Wingdings"/>
                </a:defRPr>
              </a:lvl9pPr>
            </a:lstStyle>
            <a:p>
              <a:pPr algn="ctr"/>
              <a:endParaRPr lang="ko-KR" altLang="en-US" sz="2701" dirty="0"/>
            </a:p>
          </p:txBody>
        </p:sp>
        <p:sp>
          <p:nvSpPr>
            <p:cNvPr id="17" name="Freeform 14">
              <a:extLst>
                <a:ext uri="{FF2B5EF4-FFF2-40B4-BE49-F238E27FC236}">
                  <a16:creationId xmlns:a16="http://schemas.microsoft.com/office/drawing/2014/main" id="{908C5288-C1B2-4B4E-84F2-259C8FE515DD}"/>
                </a:ext>
              </a:extLst>
            </p:cNvPr>
            <p:cNvSpPr/>
            <p:nvPr>
              <p:custDataLst>
                <p:tags r:id="rId18"/>
              </p:custDataLst>
            </p:nvPr>
          </p:nvSpPr>
          <p:spPr>
            <a:xfrm>
              <a:off x="3145709" y="4476837"/>
              <a:ext cx="591981" cy="227104"/>
            </a:xfrm>
            <a:custGeom>
              <a:avLst/>
              <a:gdLst>
                <a:gd name="connsiteX0" fmla="*/ 5285 w 591981"/>
                <a:gd name="connsiteY0" fmla="*/ 142240 h 227104"/>
                <a:gd name="connsiteX1" fmla="*/ 0 w 591981"/>
                <a:gd name="connsiteY1" fmla="*/ 36528 h 227104"/>
                <a:gd name="connsiteX2" fmla="*/ 163774 w 591981"/>
                <a:gd name="connsiteY2" fmla="*/ 0 h 227104"/>
                <a:gd name="connsiteX3" fmla="*/ 195095 w 591981"/>
                <a:gd name="connsiteY3" fmla="*/ 84177 h 227104"/>
                <a:gd name="connsiteX4" fmla="*/ 581409 w 591981"/>
                <a:gd name="connsiteY4" fmla="*/ 84099 h 227104"/>
                <a:gd name="connsiteX5" fmla="*/ 591981 w 591981"/>
                <a:gd name="connsiteY5" fmla="*/ 221522 h 227104"/>
                <a:gd name="connsiteX6" fmla="*/ 116204 w 591981"/>
                <a:gd name="connsiteY6" fmla="*/ 226495 h 227104"/>
                <a:gd name="connsiteX7" fmla="*/ 105475 w 591981"/>
                <a:gd name="connsiteY7" fmla="*/ 136641 h 227104"/>
                <a:gd name="connsiteX8" fmla="*/ 5285 w 591981"/>
                <a:gd name="connsiteY8" fmla="*/ 142240 h 227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1981" h="227104">
                  <a:moveTo>
                    <a:pt x="5285" y="142240"/>
                  </a:moveTo>
                  <a:lnTo>
                    <a:pt x="0" y="36528"/>
                  </a:lnTo>
                  <a:lnTo>
                    <a:pt x="163774" y="0"/>
                  </a:lnTo>
                  <a:cubicBezTo>
                    <a:pt x="163800" y="29795"/>
                    <a:pt x="195069" y="54382"/>
                    <a:pt x="195095" y="84177"/>
                  </a:cubicBezTo>
                  <a:cubicBezTo>
                    <a:pt x="397943" y="29168"/>
                    <a:pt x="389368" y="75290"/>
                    <a:pt x="581409" y="84099"/>
                  </a:cubicBezTo>
                  <a:lnTo>
                    <a:pt x="591981" y="221522"/>
                  </a:lnTo>
                  <a:cubicBezTo>
                    <a:pt x="431653" y="200380"/>
                    <a:pt x="276532" y="231780"/>
                    <a:pt x="116204" y="226495"/>
                  </a:cubicBezTo>
                  <a:lnTo>
                    <a:pt x="105475" y="136641"/>
                  </a:lnTo>
                  <a:lnTo>
                    <a:pt x="5285" y="14224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marR="0" indent="0" algn="l" defTabSz="914286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 Unicode MS"/>
                  <a:cs typeface="Arial" pitchFamily="34" charset="0"/>
                  <a:sym typeface="Wingdings"/>
                </a:defRPr>
              </a:lvl1pPr>
              <a:lvl2pPr marL="457144" marR="0" indent="0" algn="l" defTabSz="914286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 Unicode MS"/>
                  <a:cs typeface="Arial" pitchFamily="34" charset="0"/>
                  <a:sym typeface="Wingdings"/>
                </a:defRPr>
              </a:lvl2pPr>
              <a:lvl3pPr marL="914286" marR="0" indent="0" algn="l" defTabSz="914286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 Unicode MS"/>
                  <a:cs typeface="Arial" pitchFamily="34" charset="0"/>
                  <a:sym typeface="Wingdings"/>
                </a:defRPr>
              </a:lvl3pPr>
              <a:lvl4pPr marL="1371429" marR="0" indent="0" algn="l" defTabSz="914286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 Unicode MS"/>
                  <a:cs typeface="Arial" pitchFamily="34" charset="0"/>
                  <a:sym typeface="Wingdings"/>
                </a:defRPr>
              </a:lvl4pPr>
              <a:lvl5pPr marL="1828571" marR="0" indent="0" algn="l" defTabSz="914286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 Unicode MS"/>
                  <a:cs typeface="Arial" pitchFamily="34" charset="0"/>
                  <a:sym typeface="Wingdings"/>
                </a:defRPr>
              </a:lvl5pPr>
              <a:lvl6pPr marL="2285715" marR="0" indent="0" algn="l" defTabSz="914286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 Unicode MS"/>
                  <a:cs typeface="Arial" pitchFamily="34" charset="0"/>
                  <a:sym typeface="Wingdings"/>
                </a:defRPr>
              </a:lvl6pPr>
              <a:lvl7pPr marL="2742857" marR="0" indent="0" algn="l" defTabSz="914286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 Unicode MS"/>
                  <a:cs typeface="Arial" pitchFamily="34" charset="0"/>
                  <a:sym typeface="Wingdings"/>
                </a:defRPr>
              </a:lvl7pPr>
              <a:lvl8pPr marL="3200000" marR="0" indent="0" algn="l" defTabSz="914286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 Unicode MS"/>
                  <a:cs typeface="Arial" pitchFamily="34" charset="0"/>
                  <a:sym typeface="Wingdings"/>
                </a:defRPr>
              </a:lvl8pPr>
              <a:lvl9pPr marL="3657144" marR="0" indent="0" algn="l" defTabSz="914286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 Unicode MS"/>
                  <a:cs typeface="Arial" pitchFamily="34" charset="0"/>
                  <a:sym typeface="Wingdings"/>
                </a:defRPr>
              </a:lvl9pPr>
            </a:lstStyle>
            <a:p>
              <a:pPr algn="ctr"/>
              <a:endParaRPr lang="ko-KR" altLang="en-US" sz="2701" dirty="0"/>
            </a:p>
          </p:txBody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6BB015EF-DA86-423C-8231-A3A162BBB486}"/>
                </a:ext>
              </a:extLst>
            </p:cNvPr>
            <p:cNvSpPr/>
            <p:nvPr>
              <p:custDataLst>
                <p:tags r:id="rId19"/>
              </p:custDataLst>
            </p:nvPr>
          </p:nvSpPr>
          <p:spPr>
            <a:xfrm>
              <a:off x="1130675" y="4343401"/>
              <a:ext cx="2709784" cy="1900717"/>
            </a:xfrm>
            <a:custGeom>
              <a:avLst/>
              <a:gdLst>
                <a:gd name="connsiteX0" fmla="*/ 221873 w 2709782"/>
                <a:gd name="connsiteY0" fmla="*/ 0 h 1900716"/>
                <a:gd name="connsiteX1" fmla="*/ 128952 w 2709782"/>
                <a:gd name="connsiteY1" fmla="*/ 1881007 h 1900716"/>
                <a:gd name="connsiteX2" fmla="*/ 1861333 w 2709782"/>
                <a:gd name="connsiteY2" fmla="*/ 1893694 h 1900716"/>
                <a:gd name="connsiteX3" fmla="*/ 1811798 w 2709782"/>
                <a:gd name="connsiteY3" fmla="*/ 1623370 h 1900716"/>
                <a:gd name="connsiteX4" fmla="*/ 2669101 w 2709782"/>
                <a:gd name="connsiteY4" fmla="*/ 322540 h 1900716"/>
                <a:gd name="connsiteX5" fmla="*/ 2098940 w 2709782"/>
                <a:gd name="connsiteY5" fmla="*/ 340113 h 1900716"/>
                <a:gd name="connsiteX6" fmla="*/ 2104328 w 2709782"/>
                <a:gd name="connsiteY6" fmla="*/ 266756 h 1900716"/>
                <a:gd name="connsiteX7" fmla="*/ 1987370 w 2709782"/>
                <a:gd name="connsiteY7" fmla="*/ 283554 h 1900716"/>
                <a:gd name="connsiteX8" fmla="*/ 2029115 w 2709782"/>
                <a:gd name="connsiteY8" fmla="*/ 861422 h 1900716"/>
                <a:gd name="connsiteX9" fmla="*/ 1546978 w 2709782"/>
                <a:gd name="connsiteY9" fmla="*/ 447977 h 1900716"/>
                <a:gd name="connsiteX10" fmla="*/ 1226678 w 2709782"/>
                <a:gd name="connsiteY10" fmla="*/ 313169 h 1900716"/>
                <a:gd name="connsiteX11" fmla="*/ 1130871 w 2709782"/>
                <a:gd name="connsiteY11" fmla="*/ 388515 h 1900716"/>
                <a:gd name="connsiteX12" fmla="*/ 221873 w 2709782"/>
                <a:gd name="connsiteY12" fmla="*/ 0 h 1900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09782" h="1900716">
                  <a:moveTo>
                    <a:pt x="221873" y="0"/>
                  </a:moveTo>
                  <a:cubicBezTo>
                    <a:pt x="-257552" y="739775"/>
                    <a:pt x="200156" y="1655049"/>
                    <a:pt x="128952" y="1881007"/>
                  </a:cubicBezTo>
                  <a:lnTo>
                    <a:pt x="1861333" y="1893694"/>
                  </a:lnTo>
                  <a:cubicBezTo>
                    <a:pt x="1851421" y="1767288"/>
                    <a:pt x="1821710" y="1749776"/>
                    <a:pt x="1811798" y="1623370"/>
                  </a:cubicBezTo>
                  <a:cubicBezTo>
                    <a:pt x="2488388" y="2190050"/>
                    <a:pt x="2833837" y="1950617"/>
                    <a:pt x="2669101" y="322540"/>
                  </a:cubicBezTo>
                  <a:cubicBezTo>
                    <a:pt x="2260425" y="300724"/>
                    <a:pt x="2236145" y="330814"/>
                    <a:pt x="2098940" y="340113"/>
                  </a:cubicBezTo>
                  <a:cubicBezTo>
                    <a:pt x="2090924" y="281495"/>
                    <a:pt x="2127627" y="315574"/>
                    <a:pt x="2104328" y="266756"/>
                  </a:cubicBezTo>
                  <a:cubicBezTo>
                    <a:pt x="2038744" y="265508"/>
                    <a:pt x="2090026" y="262329"/>
                    <a:pt x="1987370" y="283554"/>
                  </a:cubicBezTo>
                  <a:cubicBezTo>
                    <a:pt x="1973922" y="463120"/>
                    <a:pt x="2019590" y="604247"/>
                    <a:pt x="2029115" y="861422"/>
                  </a:cubicBezTo>
                  <a:cubicBezTo>
                    <a:pt x="1974690" y="912750"/>
                    <a:pt x="1680717" y="539352"/>
                    <a:pt x="1546978" y="447977"/>
                  </a:cubicBezTo>
                  <a:cubicBezTo>
                    <a:pt x="1413239" y="356602"/>
                    <a:pt x="1315003" y="347003"/>
                    <a:pt x="1226678" y="313169"/>
                  </a:cubicBezTo>
                  <a:cubicBezTo>
                    <a:pt x="1226550" y="434700"/>
                    <a:pt x="1264864" y="504137"/>
                    <a:pt x="1130871" y="388515"/>
                  </a:cubicBezTo>
                  <a:cubicBezTo>
                    <a:pt x="766733" y="297358"/>
                    <a:pt x="654943" y="201789"/>
                    <a:pt x="221873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marR="0" indent="0" algn="l" defTabSz="914286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 Unicode MS"/>
                  <a:cs typeface="Arial" pitchFamily="34" charset="0"/>
                  <a:sym typeface="Wingdings"/>
                </a:defRPr>
              </a:lvl1pPr>
              <a:lvl2pPr marL="457144" marR="0" indent="0" algn="l" defTabSz="914286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 Unicode MS"/>
                  <a:cs typeface="Arial" pitchFamily="34" charset="0"/>
                  <a:sym typeface="Wingdings"/>
                </a:defRPr>
              </a:lvl2pPr>
              <a:lvl3pPr marL="914286" marR="0" indent="0" algn="l" defTabSz="914286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 Unicode MS"/>
                  <a:cs typeface="Arial" pitchFamily="34" charset="0"/>
                  <a:sym typeface="Wingdings"/>
                </a:defRPr>
              </a:lvl3pPr>
              <a:lvl4pPr marL="1371429" marR="0" indent="0" algn="l" defTabSz="914286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 Unicode MS"/>
                  <a:cs typeface="Arial" pitchFamily="34" charset="0"/>
                  <a:sym typeface="Wingdings"/>
                </a:defRPr>
              </a:lvl4pPr>
              <a:lvl5pPr marL="1828571" marR="0" indent="0" algn="l" defTabSz="914286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 Unicode MS"/>
                  <a:cs typeface="Arial" pitchFamily="34" charset="0"/>
                  <a:sym typeface="Wingdings"/>
                </a:defRPr>
              </a:lvl5pPr>
              <a:lvl6pPr marL="2285715" marR="0" indent="0" algn="l" defTabSz="914286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 Unicode MS"/>
                  <a:cs typeface="Arial" pitchFamily="34" charset="0"/>
                  <a:sym typeface="Wingdings"/>
                </a:defRPr>
              </a:lvl6pPr>
              <a:lvl7pPr marL="2742857" marR="0" indent="0" algn="l" defTabSz="914286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 Unicode MS"/>
                  <a:cs typeface="Arial" pitchFamily="34" charset="0"/>
                  <a:sym typeface="Wingdings"/>
                </a:defRPr>
              </a:lvl7pPr>
              <a:lvl8pPr marL="3200000" marR="0" indent="0" algn="l" defTabSz="914286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 Unicode MS"/>
                  <a:cs typeface="Arial" pitchFamily="34" charset="0"/>
                  <a:sym typeface="Wingdings"/>
                </a:defRPr>
              </a:lvl8pPr>
              <a:lvl9pPr marL="3657144" marR="0" indent="0" algn="l" defTabSz="914286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 Unicode MS"/>
                  <a:cs typeface="Arial" pitchFamily="34" charset="0"/>
                  <a:sym typeface="Wingdings"/>
                </a:defRPr>
              </a:lvl9pPr>
            </a:lstStyle>
            <a:p>
              <a:pPr algn="ctr"/>
              <a:endParaRPr lang="ko-KR" altLang="en-US" sz="2701" dirty="0"/>
            </a:p>
          </p:txBody>
        </p:sp>
      </p:grpSp>
      <p:sp>
        <p:nvSpPr>
          <p:cNvPr id="79" name="Rectangle 78">
            <a:extLst>
              <a:ext uri="{FF2B5EF4-FFF2-40B4-BE49-F238E27FC236}">
                <a16:creationId xmlns:a16="http://schemas.microsoft.com/office/drawing/2014/main" id="{2A68B966-F92C-47F5-A5D6-D97E6E65870C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4356129" y="796559"/>
            <a:ext cx="5184000" cy="441456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marR="0" indent="0" algn="l" defTabSz="91428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Arial" pitchFamily="34" charset="0"/>
                <a:ea typeface="Arial Unicode MS"/>
                <a:cs typeface="Arial" pitchFamily="34" charset="0"/>
                <a:sym typeface="Wingdings"/>
              </a:defRPr>
            </a:lvl1pPr>
            <a:lvl2pPr marL="457144" marR="0" indent="0" algn="l" defTabSz="91428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Arial" pitchFamily="34" charset="0"/>
                <a:ea typeface="Arial Unicode MS"/>
                <a:cs typeface="Arial" pitchFamily="34" charset="0"/>
                <a:sym typeface="Wingdings"/>
              </a:defRPr>
            </a:lvl2pPr>
            <a:lvl3pPr marL="914286" marR="0" indent="0" algn="l" defTabSz="91428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Arial" pitchFamily="34" charset="0"/>
                <a:ea typeface="Arial Unicode MS"/>
                <a:cs typeface="Arial" pitchFamily="34" charset="0"/>
                <a:sym typeface="Wingdings"/>
              </a:defRPr>
            </a:lvl3pPr>
            <a:lvl4pPr marL="1371429" marR="0" indent="0" algn="l" defTabSz="91428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Arial" pitchFamily="34" charset="0"/>
                <a:ea typeface="Arial Unicode MS"/>
                <a:cs typeface="Arial" pitchFamily="34" charset="0"/>
                <a:sym typeface="Wingdings"/>
              </a:defRPr>
            </a:lvl4pPr>
            <a:lvl5pPr marL="1828571" marR="0" indent="0" algn="l" defTabSz="91428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Arial" pitchFamily="34" charset="0"/>
                <a:ea typeface="Arial Unicode MS"/>
                <a:cs typeface="Arial" pitchFamily="34" charset="0"/>
                <a:sym typeface="Wingdings"/>
              </a:defRPr>
            </a:lvl5pPr>
            <a:lvl6pPr marL="2285715" marR="0" indent="0" algn="l" defTabSz="91428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Arial" pitchFamily="34" charset="0"/>
                <a:ea typeface="Arial Unicode MS"/>
                <a:cs typeface="Arial" pitchFamily="34" charset="0"/>
                <a:sym typeface="Wingdings"/>
              </a:defRPr>
            </a:lvl6pPr>
            <a:lvl7pPr marL="2742857" marR="0" indent="0" algn="l" defTabSz="91428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Arial" pitchFamily="34" charset="0"/>
                <a:ea typeface="Arial Unicode MS"/>
                <a:cs typeface="Arial" pitchFamily="34" charset="0"/>
                <a:sym typeface="Wingdings"/>
              </a:defRPr>
            </a:lvl7pPr>
            <a:lvl8pPr marL="3200000" marR="0" indent="0" algn="l" defTabSz="91428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Arial" pitchFamily="34" charset="0"/>
                <a:ea typeface="Arial Unicode MS"/>
                <a:cs typeface="Arial" pitchFamily="34" charset="0"/>
                <a:sym typeface="Wingdings"/>
              </a:defRPr>
            </a:lvl8pPr>
            <a:lvl9pPr marL="3657144" marR="0" indent="0" algn="l" defTabSz="91428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Arial" pitchFamily="34" charset="0"/>
                <a:ea typeface="Arial Unicode MS"/>
                <a:cs typeface="Arial" pitchFamily="34" charset="0"/>
                <a:sym typeface="Wingdings"/>
              </a:defRPr>
            </a:lvl9pPr>
          </a:lstStyle>
          <a:p>
            <a:pPr algn="ctr"/>
            <a:endParaRPr lang="ko-KR" altLang="en-US" sz="2701" dirty="0">
              <a:ea typeface="+mj-ea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89E241E5-3AF5-4AAA-9B6B-3BAB4411C324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4754035" y="1764977"/>
            <a:ext cx="367031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44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86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29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571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715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857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144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Phần</a:t>
            </a:r>
            <a:r>
              <a:rPr lang="en-GB" sz="3600" b="1" dirty="0">
                <a:latin typeface="Arial" panose="020B0604020202020204" pitchFamily="34" charset="0"/>
                <a:cs typeface="Arial" panose="020B0604020202020204" pitchFamily="34" charset="0"/>
              </a:rPr>
              <a:t> 1 : </a:t>
            </a:r>
            <a:r>
              <a:rPr lang="en-GB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Cào</a:t>
            </a:r>
            <a:r>
              <a:rPr lang="en-GB" sz="3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dữ</a:t>
            </a:r>
            <a:r>
              <a:rPr lang="en-GB" sz="3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liệu</a:t>
            </a:r>
            <a:r>
              <a:rPr lang="en-GB" sz="3600" b="1" dirty="0">
                <a:latin typeface="Arial" panose="020B0604020202020204" pitchFamily="34" charset="0"/>
                <a:cs typeface="Arial" panose="020B0604020202020204" pitchFamily="34" charset="0"/>
              </a:rPr>
              <a:t> Facebook </a:t>
            </a:r>
            <a:r>
              <a:rPr lang="en-GB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về</a:t>
            </a:r>
            <a:r>
              <a:rPr lang="en-GB" sz="3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GB" sz="3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lưu</a:t>
            </a:r>
            <a:r>
              <a:rPr lang="en-GB" sz="3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dữ</a:t>
            </a:r>
            <a:r>
              <a:rPr lang="en-GB" sz="3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liệu</a:t>
            </a:r>
            <a:r>
              <a:rPr lang="en-GB" sz="3600" b="1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vi-VN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95A27610-9F82-407D-AA13-218951716894}"/>
              </a:ext>
            </a:extLst>
          </p:cNvPr>
          <p:cNvGrpSpPr/>
          <p:nvPr>
            <p:custDataLst>
              <p:tags r:id="rId7"/>
            </p:custDataLst>
          </p:nvPr>
        </p:nvGrpSpPr>
        <p:grpSpPr>
          <a:xfrm rot="20670820">
            <a:off x="2710212" y="3142585"/>
            <a:ext cx="1626558" cy="1505979"/>
            <a:chOff x="1064519" y="1872500"/>
            <a:chExt cx="1561257" cy="1445520"/>
          </a:xfrm>
        </p:grpSpPr>
        <p:sp>
          <p:nvSpPr>
            <p:cNvPr id="104" name="Freeform: Shape 38">
              <a:extLst>
                <a:ext uri="{FF2B5EF4-FFF2-40B4-BE49-F238E27FC236}">
                  <a16:creationId xmlns:a16="http://schemas.microsoft.com/office/drawing/2014/main" id="{620EEB4E-06ED-44F0-BB83-42A268F75222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1634779" y="2819951"/>
              <a:ext cx="110877" cy="179829"/>
            </a:xfrm>
            <a:custGeom>
              <a:avLst/>
              <a:gdLst>
                <a:gd name="connsiteX0" fmla="*/ 95575 w 110877"/>
                <a:gd name="connsiteY0" fmla="*/ 170244 h 179829"/>
                <a:gd name="connsiteX1" fmla="*/ 68653 w 110877"/>
                <a:gd name="connsiteY1" fmla="*/ 178699 h 179829"/>
                <a:gd name="connsiteX2" fmla="*/ 41280 w 110877"/>
                <a:gd name="connsiteY2" fmla="*/ 164423 h 179829"/>
                <a:gd name="connsiteX3" fmla="*/ 1260 w 110877"/>
                <a:gd name="connsiteY3" fmla="*/ 37088 h 179829"/>
                <a:gd name="connsiteX4" fmla="*/ 15536 w 110877"/>
                <a:gd name="connsiteY4" fmla="*/ 9715 h 179829"/>
                <a:gd name="connsiteX5" fmla="*/ 42458 w 110877"/>
                <a:gd name="connsiteY5" fmla="*/ 1260 h 179829"/>
                <a:gd name="connsiteX6" fmla="*/ 69831 w 110877"/>
                <a:gd name="connsiteY6" fmla="*/ 15536 h 179829"/>
                <a:gd name="connsiteX7" fmla="*/ 109851 w 110877"/>
                <a:gd name="connsiteY7" fmla="*/ 142872 h 179829"/>
                <a:gd name="connsiteX8" fmla="*/ 95575 w 110877"/>
                <a:gd name="connsiteY8" fmla="*/ 170244 h 179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0875" h="179829">
                  <a:moveTo>
                    <a:pt x="95575" y="170244"/>
                  </a:moveTo>
                  <a:lnTo>
                    <a:pt x="68653" y="178699"/>
                  </a:lnTo>
                  <a:cubicBezTo>
                    <a:pt x="57184" y="182302"/>
                    <a:pt x="44884" y="175858"/>
                    <a:pt x="41280" y="164423"/>
                  </a:cubicBezTo>
                  <a:lnTo>
                    <a:pt x="1260" y="37088"/>
                  </a:lnTo>
                  <a:cubicBezTo>
                    <a:pt x="-2343" y="25619"/>
                    <a:pt x="4102" y="13318"/>
                    <a:pt x="15536" y="9715"/>
                  </a:cubicBezTo>
                  <a:lnTo>
                    <a:pt x="42458" y="1260"/>
                  </a:lnTo>
                  <a:cubicBezTo>
                    <a:pt x="53927" y="-2343"/>
                    <a:pt x="66228" y="4102"/>
                    <a:pt x="69831" y="15536"/>
                  </a:cubicBezTo>
                  <a:lnTo>
                    <a:pt x="109851" y="142872"/>
                  </a:lnTo>
                  <a:cubicBezTo>
                    <a:pt x="113454" y="154341"/>
                    <a:pt x="107044" y="166641"/>
                    <a:pt x="95575" y="170244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286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29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571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715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857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00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5" name="Freeform: Shape 39">
              <a:extLst>
                <a:ext uri="{FF2B5EF4-FFF2-40B4-BE49-F238E27FC236}">
                  <a16:creationId xmlns:a16="http://schemas.microsoft.com/office/drawing/2014/main" id="{A23A5F8A-D025-4F68-9E6F-A77A48EB3781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>
              <a:off x="2539846" y="2271312"/>
              <a:ext cx="85930" cy="302834"/>
            </a:xfrm>
            <a:custGeom>
              <a:avLst/>
              <a:gdLst>
                <a:gd name="connsiteX0" fmla="*/ 17377 w 85929"/>
                <a:gd name="connsiteY0" fmla="*/ 260 h 302833"/>
                <a:gd name="connsiteX1" fmla="*/ 1646 w 85929"/>
                <a:gd name="connsiteY1" fmla="*/ 145163 h 302833"/>
                <a:gd name="connsiteX2" fmla="*/ 260 w 85929"/>
                <a:gd name="connsiteY2" fmla="*/ 145163 h 302833"/>
                <a:gd name="connsiteX3" fmla="*/ 953 w 85929"/>
                <a:gd name="connsiteY3" fmla="*/ 151434 h 302833"/>
                <a:gd name="connsiteX4" fmla="*/ 260 w 85929"/>
                <a:gd name="connsiteY4" fmla="*/ 157706 h 302833"/>
                <a:gd name="connsiteX5" fmla="*/ 1646 w 85929"/>
                <a:gd name="connsiteY5" fmla="*/ 157706 h 302833"/>
                <a:gd name="connsiteX6" fmla="*/ 17377 w 85929"/>
                <a:gd name="connsiteY6" fmla="*/ 302643 h 302833"/>
                <a:gd name="connsiteX7" fmla="*/ 85843 w 85929"/>
                <a:gd name="connsiteY7" fmla="*/ 244433 h 302833"/>
                <a:gd name="connsiteX8" fmla="*/ 85843 w 85929"/>
                <a:gd name="connsiteY8" fmla="*/ 157706 h 302833"/>
                <a:gd name="connsiteX9" fmla="*/ 85843 w 85929"/>
                <a:gd name="connsiteY9" fmla="*/ 145163 h 302833"/>
                <a:gd name="connsiteX10" fmla="*/ 85843 w 85929"/>
                <a:gd name="connsiteY10" fmla="*/ 58436 h 302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5929" h="302833">
                  <a:moveTo>
                    <a:pt x="17377" y="260"/>
                  </a:moveTo>
                  <a:lnTo>
                    <a:pt x="1646" y="145163"/>
                  </a:lnTo>
                  <a:lnTo>
                    <a:pt x="260" y="145163"/>
                  </a:lnTo>
                  <a:lnTo>
                    <a:pt x="953" y="151434"/>
                  </a:lnTo>
                  <a:lnTo>
                    <a:pt x="260" y="157706"/>
                  </a:lnTo>
                  <a:lnTo>
                    <a:pt x="1646" y="157706"/>
                  </a:lnTo>
                  <a:lnTo>
                    <a:pt x="17377" y="302643"/>
                  </a:lnTo>
                  <a:lnTo>
                    <a:pt x="85843" y="244433"/>
                  </a:lnTo>
                  <a:lnTo>
                    <a:pt x="85843" y="157706"/>
                  </a:lnTo>
                  <a:lnTo>
                    <a:pt x="85843" y="145163"/>
                  </a:lnTo>
                  <a:lnTo>
                    <a:pt x="85843" y="58436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286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29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571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715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857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00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6" name="Freeform: Shape 40">
              <a:extLst>
                <a:ext uri="{FF2B5EF4-FFF2-40B4-BE49-F238E27FC236}">
                  <a16:creationId xmlns:a16="http://schemas.microsoft.com/office/drawing/2014/main" id="{2B42E08C-8FE5-487E-BC35-77DF011B5DA4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1326355" y="2477085"/>
              <a:ext cx="459448" cy="840935"/>
            </a:xfrm>
            <a:custGeom>
              <a:avLst/>
              <a:gdLst>
                <a:gd name="connsiteX0" fmla="*/ 423750 w 459447"/>
                <a:gd name="connsiteY0" fmla="*/ 795051 h 840935"/>
                <a:gd name="connsiteX1" fmla="*/ 284980 w 459447"/>
                <a:gd name="connsiteY1" fmla="*/ 838674 h 840935"/>
                <a:gd name="connsiteX2" fmla="*/ 221122 w 459447"/>
                <a:gd name="connsiteY2" fmla="*/ 805342 h 840935"/>
                <a:gd name="connsiteX3" fmla="*/ 2590 w 459447"/>
                <a:gd name="connsiteY3" fmla="*/ 110072 h 840935"/>
                <a:gd name="connsiteX4" fmla="*/ 35922 w 459447"/>
                <a:gd name="connsiteY4" fmla="*/ 46213 h 840935"/>
                <a:gd name="connsiteX5" fmla="*/ 174692 w 459447"/>
                <a:gd name="connsiteY5" fmla="*/ 2590 h 840935"/>
                <a:gd name="connsiteX6" fmla="*/ 238551 w 459447"/>
                <a:gd name="connsiteY6" fmla="*/ 35922 h 840935"/>
                <a:gd name="connsiteX7" fmla="*/ 457048 w 459447"/>
                <a:gd name="connsiteY7" fmla="*/ 731227 h 840935"/>
                <a:gd name="connsiteX8" fmla="*/ 423750 w 459447"/>
                <a:gd name="connsiteY8" fmla="*/ 795051 h 840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9447" h="840935">
                  <a:moveTo>
                    <a:pt x="423750" y="795051"/>
                  </a:moveTo>
                  <a:lnTo>
                    <a:pt x="284980" y="838674"/>
                  </a:lnTo>
                  <a:cubicBezTo>
                    <a:pt x="258266" y="847059"/>
                    <a:pt x="229507" y="832091"/>
                    <a:pt x="221122" y="805342"/>
                  </a:cubicBezTo>
                  <a:lnTo>
                    <a:pt x="2590" y="110072"/>
                  </a:lnTo>
                  <a:cubicBezTo>
                    <a:pt x="-5795" y="83357"/>
                    <a:pt x="9173" y="54598"/>
                    <a:pt x="35922" y="46213"/>
                  </a:cubicBezTo>
                  <a:lnTo>
                    <a:pt x="174692" y="2590"/>
                  </a:lnTo>
                  <a:cubicBezTo>
                    <a:pt x="201407" y="-5795"/>
                    <a:pt x="230165" y="9173"/>
                    <a:pt x="238551" y="35922"/>
                  </a:cubicBezTo>
                  <a:lnTo>
                    <a:pt x="457048" y="731227"/>
                  </a:lnTo>
                  <a:cubicBezTo>
                    <a:pt x="465468" y="757942"/>
                    <a:pt x="450465" y="786666"/>
                    <a:pt x="423750" y="795051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286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29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571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715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857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00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7" name="Freeform: Shape 41">
              <a:extLst>
                <a:ext uri="{FF2B5EF4-FFF2-40B4-BE49-F238E27FC236}">
                  <a16:creationId xmlns:a16="http://schemas.microsoft.com/office/drawing/2014/main" id="{9810FBDC-B7DE-4829-B156-4D8F1256CA88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1471820" y="1927904"/>
              <a:ext cx="1038782" cy="989580"/>
            </a:xfrm>
            <a:custGeom>
              <a:avLst/>
              <a:gdLst>
                <a:gd name="connsiteX0" fmla="*/ 541133 w 1038782"/>
                <a:gd name="connsiteY0" fmla="*/ 221633 h 989580"/>
                <a:gd name="connsiteX1" fmla="*/ 260 w 1038782"/>
                <a:gd name="connsiteY1" fmla="*/ 221633 h 989580"/>
                <a:gd name="connsiteX2" fmla="*/ 260 w 1038782"/>
                <a:gd name="connsiteY2" fmla="*/ 487393 h 989580"/>
                <a:gd name="connsiteX3" fmla="*/ 260 w 1038782"/>
                <a:gd name="connsiteY3" fmla="*/ 502326 h 989580"/>
                <a:gd name="connsiteX4" fmla="*/ 260 w 1038782"/>
                <a:gd name="connsiteY4" fmla="*/ 768086 h 989580"/>
                <a:gd name="connsiteX5" fmla="*/ 541133 w 1038782"/>
                <a:gd name="connsiteY5" fmla="*/ 768086 h 989580"/>
                <a:gd name="connsiteX6" fmla="*/ 1038626 w 1038782"/>
                <a:gd name="connsiteY6" fmla="*/ 989459 h 989580"/>
                <a:gd name="connsiteX7" fmla="*/ 1038626 w 1038782"/>
                <a:gd name="connsiteY7" fmla="*/ 502326 h 989580"/>
                <a:gd name="connsiteX8" fmla="*/ 1038626 w 1038782"/>
                <a:gd name="connsiteY8" fmla="*/ 487393 h 989580"/>
                <a:gd name="connsiteX9" fmla="*/ 1038626 w 1038782"/>
                <a:gd name="connsiteY9" fmla="*/ 260 h 989580"/>
                <a:gd name="connsiteX10" fmla="*/ 541133 w 1038782"/>
                <a:gd name="connsiteY10" fmla="*/ 221633 h 989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38781" h="989580">
                  <a:moveTo>
                    <a:pt x="541133" y="221633"/>
                  </a:moveTo>
                  <a:lnTo>
                    <a:pt x="260" y="221633"/>
                  </a:lnTo>
                  <a:lnTo>
                    <a:pt x="260" y="487393"/>
                  </a:lnTo>
                  <a:lnTo>
                    <a:pt x="260" y="502326"/>
                  </a:lnTo>
                  <a:lnTo>
                    <a:pt x="260" y="768086"/>
                  </a:lnTo>
                  <a:lnTo>
                    <a:pt x="541133" y="768086"/>
                  </a:lnTo>
                  <a:cubicBezTo>
                    <a:pt x="541133" y="768086"/>
                    <a:pt x="851521" y="802319"/>
                    <a:pt x="1038626" y="989459"/>
                  </a:cubicBezTo>
                  <a:lnTo>
                    <a:pt x="1038626" y="502326"/>
                  </a:lnTo>
                  <a:lnTo>
                    <a:pt x="1038626" y="487393"/>
                  </a:lnTo>
                  <a:lnTo>
                    <a:pt x="1038626" y="260"/>
                  </a:lnTo>
                  <a:cubicBezTo>
                    <a:pt x="851486" y="187400"/>
                    <a:pt x="541133" y="221633"/>
                    <a:pt x="541133" y="221633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286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29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571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715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857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00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8" name="Freeform: Shape 42">
              <a:extLst>
                <a:ext uri="{FF2B5EF4-FFF2-40B4-BE49-F238E27FC236}">
                  <a16:creationId xmlns:a16="http://schemas.microsoft.com/office/drawing/2014/main" id="{977B3F1A-7361-4CDC-8D96-D9C7790A42E4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>
            <a:xfrm>
              <a:off x="2510221" y="1872500"/>
              <a:ext cx="59597" cy="1100458"/>
            </a:xfrm>
            <a:custGeom>
              <a:avLst/>
              <a:gdLst>
                <a:gd name="connsiteX0" fmla="*/ 41562 w 59596"/>
                <a:gd name="connsiteY0" fmla="*/ 1100267 h 1100457"/>
                <a:gd name="connsiteX1" fmla="*/ 18277 w 59596"/>
                <a:gd name="connsiteY1" fmla="*/ 1100267 h 1100457"/>
                <a:gd name="connsiteX2" fmla="*/ 260 w 59596"/>
                <a:gd name="connsiteY2" fmla="*/ 1082250 h 1100457"/>
                <a:gd name="connsiteX3" fmla="*/ 260 w 59596"/>
                <a:gd name="connsiteY3" fmla="*/ 18277 h 1100457"/>
                <a:gd name="connsiteX4" fmla="*/ 18277 w 59596"/>
                <a:gd name="connsiteY4" fmla="*/ 260 h 1100457"/>
                <a:gd name="connsiteX5" fmla="*/ 41562 w 59596"/>
                <a:gd name="connsiteY5" fmla="*/ 260 h 1100457"/>
                <a:gd name="connsiteX6" fmla="*/ 59579 w 59596"/>
                <a:gd name="connsiteY6" fmla="*/ 18277 h 1100457"/>
                <a:gd name="connsiteX7" fmla="*/ 59579 w 59596"/>
                <a:gd name="connsiteY7" fmla="*/ 1082250 h 1100457"/>
                <a:gd name="connsiteX8" fmla="*/ 41562 w 59596"/>
                <a:gd name="connsiteY8" fmla="*/ 1100267 h 110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596" h="1100457">
                  <a:moveTo>
                    <a:pt x="41562" y="1100267"/>
                  </a:moveTo>
                  <a:lnTo>
                    <a:pt x="18277" y="1100267"/>
                  </a:lnTo>
                  <a:cubicBezTo>
                    <a:pt x="8368" y="1100267"/>
                    <a:pt x="260" y="1092159"/>
                    <a:pt x="260" y="1082250"/>
                  </a:cubicBezTo>
                  <a:lnTo>
                    <a:pt x="260" y="18277"/>
                  </a:lnTo>
                  <a:cubicBezTo>
                    <a:pt x="260" y="8368"/>
                    <a:pt x="8368" y="260"/>
                    <a:pt x="18277" y="260"/>
                  </a:cubicBezTo>
                  <a:lnTo>
                    <a:pt x="41562" y="260"/>
                  </a:lnTo>
                  <a:cubicBezTo>
                    <a:pt x="51471" y="260"/>
                    <a:pt x="59579" y="8368"/>
                    <a:pt x="59579" y="18277"/>
                  </a:cubicBezTo>
                  <a:lnTo>
                    <a:pt x="59579" y="1082250"/>
                  </a:lnTo>
                  <a:cubicBezTo>
                    <a:pt x="59579" y="1092159"/>
                    <a:pt x="51471" y="1100267"/>
                    <a:pt x="41562" y="1100267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286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29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571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715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857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00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9" name="Freeform: Shape 43">
              <a:extLst>
                <a:ext uri="{FF2B5EF4-FFF2-40B4-BE49-F238E27FC236}">
                  <a16:creationId xmlns:a16="http://schemas.microsoft.com/office/drawing/2014/main" id="{67BAA5B1-430A-4745-A139-442DA0F46DB5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>
            <a:xfrm>
              <a:off x="1064519" y="2288498"/>
              <a:ext cx="126123" cy="267492"/>
            </a:xfrm>
            <a:custGeom>
              <a:avLst/>
              <a:gdLst>
                <a:gd name="connsiteX0" fmla="*/ 260 w 126122"/>
                <a:gd name="connsiteY0" fmla="*/ 260 h 267491"/>
                <a:gd name="connsiteX1" fmla="*/ 126071 w 126122"/>
                <a:gd name="connsiteY1" fmla="*/ 260 h 267491"/>
                <a:gd name="connsiteX2" fmla="*/ 126071 w 126122"/>
                <a:gd name="connsiteY2" fmla="*/ 267266 h 267491"/>
                <a:gd name="connsiteX3" fmla="*/ 260 w 126122"/>
                <a:gd name="connsiteY3" fmla="*/ 267266 h 26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120" h="267491">
                  <a:moveTo>
                    <a:pt x="260" y="260"/>
                  </a:moveTo>
                  <a:lnTo>
                    <a:pt x="126071" y="260"/>
                  </a:lnTo>
                  <a:lnTo>
                    <a:pt x="126071" y="267266"/>
                  </a:lnTo>
                  <a:lnTo>
                    <a:pt x="260" y="267266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286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29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571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715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857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00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0" name="Freeform: Shape 44">
              <a:extLst>
                <a:ext uri="{FF2B5EF4-FFF2-40B4-BE49-F238E27FC236}">
                  <a16:creationId xmlns:a16="http://schemas.microsoft.com/office/drawing/2014/main" id="{DE5CE5B4-1C11-4FCB-9D7B-4F295529D84D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1122660" y="2149278"/>
              <a:ext cx="349610" cy="545724"/>
            </a:xfrm>
            <a:custGeom>
              <a:avLst/>
              <a:gdLst>
                <a:gd name="connsiteX0" fmla="*/ 132620 w 349610"/>
                <a:gd name="connsiteY0" fmla="*/ 260 h 545724"/>
                <a:gd name="connsiteX1" fmla="*/ 260 w 349610"/>
                <a:gd name="connsiteY1" fmla="*/ 78463 h 545724"/>
                <a:gd name="connsiteX2" fmla="*/ 260 w 349610"/>
                <a:gd name="connsiteY2" fmla="*/ 269727 h 545724"/>
                <a:gd name="connsiteX3" fmla="*/ 260 w 349610"/>
                <a:gd name="connsiteY3" fmla="*/ 276206 h 545724"/>
                <a:gd name="connsiteX4" fmla="*/ 260 w 349610"/>
                <a:gd name="connsiteY4" fmla="*/ 467469 h 545724"/>
                <a:gd name="connsiteX5" fmla="*/ 132620 w 349610"/>
                <a:gd name="connsiteY5" fmla="*/ 545673 h 545724"/>
                <a:gd name="connsiteX6" fmla="*/ 349420 w 349610"/>
                <a:gd name="connsiteY6" fmla="*/ 545673 h 545724"/>
                <a:gd name="connsiteX7" fmla="*/ 349420 w 349610"/>
                <a:gd name="connsiteY7" fmla="*/ 276206 h 545724"/>
                <a:gd name="connsiteX8" fmla="*/ 349420 w 349610"/>
                <a:gd name="connsiteY8" fmla="*/ 269727 h 545724"/>
                <a:gd name="connsiteX9" fmla="*/ 349420 w 349610"/>
                <a:gd name="connsiteY9" fmla="*/ 260 h 545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9610" h="545724">
                  <a:moveTo>
                    <a:pt x="132620" y="260"/>
                  </a:moveTo>
                  <a:lnTo>
                    <a:pt x="260" y="78463"/>
                  </a:lnTo>
                  <a:lnTo>
                    <a:pt x="260" y="269727"/>
                  </a:lnTo>
                  <a:lnTo>
                    <a:pt x="260" y="276206"/>
                  </a:lnTo>
                  <a:lnTo>
                    <a:pt x="260" y="467469"/>
                  </a:lnTo>
                  <a:lnTo>
                    <a:pt x="132620" y="545673"/>
                  </a:lnTo>
                  <a:lnTo>
                    <a:pt x="349420" y="545673"/>
                  </a:lnTo>
                  <a:lnTo>
                    <a:pt x="349420" y="276206"/>
                  </a:lnTo>
                  <a:lnTo>
                    <a:pt x="349420" y="269727"/>
                  </a:lnTo>
                  <a:lnTo>
                    <a:pt x="349420" y="26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286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29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571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715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857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00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2968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u"/>
        <p:sndAc>
          <p:stSnd>
            <p:snd r:embed="rId21" name="camera.wav"/>
          </p:stSnd>
        </p:sndAc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>
        <p:push dir="u"/>
        <p:sndAc>
          <p:stSnd>
            <p:snd r:embed="rId22" name="camera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8"/>
          <p:cNvSpPr txBox="1">
            <a:spLocks noGrp="1"/>
          </p:cNvSpPr>
          <p:nvPr>
            <p:ph type="sldNum" idx="12"/>
            <p:custDataLst>
              <p:tags r:id="rId1"/>
            </p:custDataLst>
          </p:nvPr>
        </p:nvSpPr>
        <p:spPr>
          <a:prstGeom prst="rect">
            <a:avLst/>
          </a:prstGeom>
        </p:spPr>
        <p:txBody>
          <a:bodyPr spcFirstLastPara="1" wrap="square" lIns="121897" tIns="121897" rIns="121897" bIns="121897" anchor="ctr" anchorCtr="0">
            <a:noAutofit/>
          </a:bodyPr>
          <a:lstStyle/>
          <a:p>
            <a:pPr algn="ctr"/>
            <a:fld id="{00000000-1234-1234-1234-123412341234}" type="slidenum">
              <a:rPr lang="en"/>
              <a:pPr algn="ctr"/>
              <a:t>30</a:t>
            </a:fld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BE8B0D-A0ED-A452-12BE-400C3094194A}"/>
              </a:ext>
            </a:extLst>
          </p:cNvPr>
          <p:cNvSpPr txBox="1"/>
          <p:nvPr/>
        </p:nvSpPr>
        <p:spPr>
          <a:xfrm>
            <a:off x="7696200" y="1295400"/>
            <a:ext cx="3355520" cy="32267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r>
              <a:rPr lang="en-GB" sz="3600" b="1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II, </a:t>
            </a:r>
            <a:r>
              <a:rPr lang="en-GB" sz="3600" b="1" dirty="0" err="1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Phân</a:t>
            </a:r>
            <a:r>
              <a:rPr lang="en-GB" sz="3600" b="1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GB" sz="3600" b="1" dirty="0" err="1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tích</a:t>
            </a:r>
            <a:r>
              <a:rPr lang="en-GB" sz="3600" b="1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GB" sz="3600" b="1" dirty="0" err="1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từng</a:t>
            </a:r>
            <a:r>
              <a:rPr lang="en-GB" sz="3600" b="1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GB" sz="3600" b="1" dirty="0" err="1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loại</a:t>
            </a:r>
            <a:r>
              <a:rPr lang="en-GB" sz="3600" b="1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react </a:t>
            </a:r>
            <a:r>
              <a:rPr lang="en-GB" sz="3600" b="1" dirty="0" err="1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thống</a:t>
            </a:r>
            <a:r>
              <a:rPr lang="en-GB" sz="3600" b="1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GB" sz="3600" b="1" dirty="0" err="1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kê</a:t>
            </a:r>
            <a:r>
              <a:rPr lang="en-GB" sz="3600" b="1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GB" sz="3600" b="1" dirty="0" err="1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theo</a:t>
            </a:r>
            <a:r>
              <a:rPr lang="en-GB" sz="3600" b="1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GB" sz="3600" b="1" dirty="0" err="1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từng</a:t>
            </a:r>
            <a:r>
              <a:rPr lang="en-GB" sz="3600" b="1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GB" sz="3600" b="1" dirty="0" err="1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ngày</a:t>
            </a:r>
            <a:r>
              <a:rPr lang="en-GB" sz="3600" b="1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:</a:t>
            </a:r>
            <a:endParaRPr lang="vi-VN" sz="3600" b="1" dirty="0">
              <a:solidFill>
                <a:schemeClr val="accent1">
                  <a:lumMod val="50000"/>
                </a:schemeClr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25FB67D-45CB-0CA5-6CCE-5C4D0DD6AB20}"/>
              </a:ext>
            </a:extLst>
          </p:cNvPr>
          <p:cNvSpPr txBox="1"/>
          <p:nvPr/>
        </p:nvSpPr>
        <p:spPr>
          <a:xfrm>
            <a:off x="914400" y="910038"/>
            <a:ext cx="6098720" cy="3853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3. </a:t>
            </a:r>
            <a:r>
              <a:rPr lang="en-GB" sz="1800" b="1" dirty="0" err="1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biểu</a:t>
            </a:r>
            <a:r>
              <a:rPr lang="en-GB" sz="1800" b="1" dirty="0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GB" sz="1800" b="1" dirty="0" err="1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đồ</a:t>
            </a:r>
            <a:r>
              <a:rPr lang="en-GB" sz="1800" b="1" dirty="0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GB" sz="1800" b="1" dirty="0" err="1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thống</a:t>
            </a:r>
            <a:r>
              <a:rPr lang="en-GB" sz="1800" b="1" dirty="0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GB" sz="1800" b="1" dirty="0" err="1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kê</a:t>
            </a:r>
            <a:r>
              <a:rPr lang="en-GB" sz="1800" b="1" dirty="0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GB" sz="1800" b="1" dirty="0" err="1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từng</a:t>
            </a:r>
            <a:r>
              <a:rPr lang="en-GB" sz="1800" b="1" dirty="0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GB" sz="1800" b="1" dirty="0" err="1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loại</a:t>
            </a:r>
            <a:r>
              <a:rPr lang="en-GB" sz="1800" b="1" dirty="0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GB" sz="1800" b="1" dirty="0" err="1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cảm</a:t>
            </a:r>
            <a:r>
              <a:rPr lang="en-GB" sz="1800" b="1" dirty="0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GB" sz="1800" b="1" dirty="0" err="1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xúc</a:t>
            </a:r>
            <a:r>
              <a:rPr lang="en-GB" sz="1800" b="1" dirty="0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GB" sz="1800" b="1" dirty="0" err="1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theo</a:t>
            </a:r>
            <a:r>
              <a:rPr lang="en-GB" sz="1800" b="1" dirty="0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GB" sz="1800" b="1" dirty="0" err="1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từng</a:t>
            </a:r>
            <a:r>
              <a:rPr lang="en-GB" sz="1800" b="1" dirty="0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GB" sz="1800" b="1" dirty="0" err="1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ngày</a:t>
            </a:r>
            <a:endParaRPr lang="vi-VN" sz="1200" b="1" dirty="0">
              <a:solidFill>
                <a:srgbClr val="4F81BD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B55D8A-343E-59B9-D9E9-87C69FF3E809}"/>
              </a:ext>
            </a:extLst>
          </p:cNvPr>
          <p:cNvSpPr txBox="1"/>
          <p:nvPr/>
        </p:nvSpPr>
        <p:spPr>
          <a:xfrm>
            <a:off x="533400" y="1676400"/>
            <a:ext cx="6098720" cy="3853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r>
              <a:rPr lang="en-GB" sz="1800" b="1" i="1" dirty="0" err="1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Thương</a:t>
            </a:r>
            <a:r>
              <a:rPr lang="en-GB" sz="1800" b="1" i="1" dirty="0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GB" sz="1800" b="1" i="1" dirty="0" err="1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thương</a:t>
            </a:r>
            <a:endParaRPr lang="vi-VN" sz="1200" b="1" i="1" dirty="0">
              <a:solidFill>
                <a:srgbClr val="4F81BD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pic>
        <p:nvPicPr>
          <p:cNvPr id="6" name="Picture 5" descr="Chart, histogram&#10;&#10;Description automatically generated">
            <a:extLst>
              <a:ext uri="{FF2B5EF4-FFF2-40B4-BE49-F238E27FC236}">
                <a16:creationId xmlns:a16="http://schemas.microsoft.com/office/drawing/2014/main" id="{39EB53FC-D062-7366-7EB4-270512145B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110" y="2222500"/>
            <a:ext cx="6115050" cy="29591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97155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  <p:sndAc>
          <p:stSnd>
            <p:snd r:embed="rId4" name="chimes.wav"/>
          </p:stSnd>
        </p:sndAc>
      </p:transition>
    </mc:Choice>
    <mc:Fallback xmlns="">
      <p:transition spd="slow">
        <p:dissolve/>
        <p:sndAc>
          <p:stSnd>
            <p:snd r:embed="rId6" name="chimes.wav"/>
          </p:stSnd>
        </p:sndAc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8"/>
          <p:cNvSpPr txBox="1">
            <a:spLocks noGrp="1"/>
          </p:cNvSpPr>
          <p:nvPr>
            <p:ph type="sldNum" idx="12"/>
            <p:custDataLst>
              <p:tags r:id="rId1"/>
            </p:custDataLst>
          </p:nvPr>
        </p:nvSpPr>
        <p:spPr>
          <a:prstGeom prst="rect">
            <a:avLst/>
          </a:prstGeom>
        </p:spPr>
        <p:txBody>
          <a:bodyPr spcFirstLastPara="1" wrap="square" lIns="121897" tIns="121897" rIns="121897" bIns="121897" anchor="ctr" anchorCtr="0">
            <a:noAutofit/>
          </a:bodyPr>
          <a:lstStyle/>
          <a:p>
            <a:pPr algn="ctr"/>
            <a:fld id="{00000000-1234-1234-1234-123412341234}" type="slidenum">
              <a:rPr lang="en"/>
              <a:pPr algn="ctr"/>
              <a:t>31</a:t>
            </a:fld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BE8B0D-A0ED-A452-12BE-400C3094194A}"/>
              </a:ext>
            </a:extLst>
          </p:cNvPr>
          <p:cNvSpPr txBox="1"/>
          <p:nvPr/>
        </p:nvSpPr>
        <p:spPr>
          <a:xfrm>
            <a:off x="7696200" y="1295400"/>
            <a:ext cx="3355520" cy="32267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r>
              <a:rPr lang="en-GB" sz="3600" b="1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II, </a:t>
            </a:r>
            <a:r>
              <a:rPr lang="en-GB" sz="3600" b="1" dirty="0" err="1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Phân</a:t>
            </a:r>
            <a:r>
              <a:rPr lang="en-GB" sz="3600" b="1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GB" sz="3600" b="1" dirty="0" err="1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tích</a:t>
            </a:r>
            <a:r>
              <a:rPr lang="en-GB" sz="3600" b="1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GB" sz="3600" b="1" dirty="0" err="1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từng</a:t>
            </a:r>
            <a:r>
              <a:rPr lang="en-GB" sz="3600" b="1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GB" sz="3600" b="1" dirty="0" err="1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loại</a:t>
            </a:r>
            <a:r>
              <a:rPr lang="en-GB" sz="3600" b="1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react </a:t>
            </a:r>
            <a:r>
              <a:rPr lang="en-GB" sz="3600" b="1" dirty="0" err="1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thống</a:t>
            </a:r>
            <a:r>
              <a:rPr lang="en-GB" sz="3600" b="1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GB" sz="3600" b="1" dirty="0" err="1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kê</a:t>
            </a:r>
            <a:r>
              <a:rPr lang="en-GB" sz="3600" b="1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GB" sz="3600" b="1" dirty="0" err="1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theo</a:t>
            </a:r>
            <a:r>
              <a:rPr lang="en-GB" sz="3600" b="1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GB" sz="3600" b="1" dirty="0" err="1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từng</a:t>
            </a:r>
            <a:r>
              <a:rPr lang="en-GB" sz="3600" b="1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GB" sz="3600" b="1" dirty="0" err="1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ngày</a:t>
            </a:r>
            <a:r>
              <a:rPr lang="en-GB" sz="3600" b="1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:</a:t>
            </a:r>
            <a:endParaRPr lang="vi-VN" sz="3600" b="1" dirty="0">
              <a:solidFill>
                <a:schemeClr val="accent1">
                  <a:lumMod val="50000"/>
                </a:schemeClr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25FB67D-45CB-0CA5-6CCE-5C4D0DD6AB20}"/>
              </a:ext>
            </a:extLst>
          </p:cNvPr>
          <p:cNvSpPr txBox="1"/>
          <p:nvPr/>
        </p:nvSpPr>
        <p:spPr>
          <a:xfrm>
            <a:off x="914400" y="910038"/>
            <a:ext cx="6098720" cy="3853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3. </a:t>
            </a:r>
            <a:r>
              <a:rPr lang="en-GB" sz="1800" b="1" dirty="0" err="1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biểu</a:t>
            </a:r>
            <a:r>
              <a:rPr lang="en-GB" sz="1800" b="1" dirty="0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GB" sz="1800" b="1" dirty="0" err="1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đồ</a:t>
            </a:r>
            <a:r>
              <a:rPr lang="en-GB" sz="1800" b="1" dirty="0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GB" sz="1800" b="1" dirty="0" err="1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thống</a:t>
            </a:r>
            <a:r>
              <a:rPr lang="en-GB" sz="1800" b="1" dirty="0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GB" sz="1800" b="1" dirty="0" err="1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kê</a:t>
            </a:r>
            <a:r>
              <a:rPr lang="en-GB" sz="1800" b="1" dirty="0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GB" sz="1800" b="1" dirty="0" err="1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từng</a:t>
            </a:r>
            <a:r>
              <a:rPr lang="en-GB" sz="1800" b="1" dirty="0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GB" sz="1800" b="1" dirty="0" err="1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loại</a:t>
            </a:r>
            <a:r>
              <a:rPr lang="en-GB" sz="1800" b="1" dirty="0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GB" sz="1800" b="1" dirty="0" err="1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cảm</a:t>
            </a:r>
            <a:r>
              <a:rPr lang="en-GB" sz="1800" b="1" dirty="0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GB" sz="1800" b="1" dirty="0" err="1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xúc</a:t>
            </a:r>
            <a:r>
              <a:rPr lang="en-GB" sz="1800" b="1" dirty="0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GB" sz="1800" b="1" dirty="0" err="1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theo</a:t>
            </a:r>
            <a:r>
              <a:rPr lang="en-GB" sz="1800" b="1" dirty="0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GB" sz="1800" b="1" dirty="0" err="1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từng</a:t>
            </a:r>
            <a:r>
              <a:rPr lang="en-GB" sz="1800" b="1" dirty="0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GB" sz="1800" b="1" dirty="0" err="1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ngày</a:t>
            </a:r>
            <a:endParaRPr lang="vi-VN" sz="1200" b="1" dirty="0">
              <a:solidFill>
                <a:srgbClr val="4F81BD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A42E68-2307-3179-0AA7-5742E74443E8}"/>
              </a:ext>
            </a:extLst>
          </p:cNvPr>
          <p:cNvSpPr txBox="1"/>
          <p:nvPr/>
        </p:nvSpPr>
        <p:spPr>
          <a:xfrm>
            <a:off x="914400" y="1600200"/>
            <a:ext cx="6098720" cy="3853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r>
              <a:rPr lang="en-GB" sz="1800" b="1" i="1" dirty="0" err="1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Số</a:t>
            </a:r>
            <a:r>
              <a:rPr lang="en-GB" sz="1800" b="1" i="1" dirty="0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GB" sz="1800" b="1" i="1" dirty="0" err="1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lượt</a:t>
            </a:r>
            <a:r>
              <a:rPr lang="en-GB" sz="1800" b="1" i="1" dirty="0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share:</a:t>
            </a:r>
            <a:endParaRPr lang="vi-VN" sz="1200" b="1" i="1" dirty="0">
              <a:solidFill>
                <a:srgbClr val="4F81BD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pic>
        <p:nvPicPr>
          <p:cNvPr id="6" name="Picture 5" descr="Chart, histogram&#10;&#10;Description automatically generated">
            <a:extLst>
              <a:ext uri="{FF2B5EF4-FFF2-40B4-BE49-F238E27FC236}">
                <a16:creationId xmlns:a16="http://schemas.microsoft.com/office/drawing/2014/main" id="{117B8749-A736-6B28-0F4F-4EC64460BD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2283055"/>
            <a:ext cx="6115050" cy="29591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89955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  <p:sndAc>
          <p:stSnd>
            <p:snd r:embed="rId4" name="chimes.wav"/>
          </p:stSnd>
        </p:sndAc>
      </p:transition>
    </mc:Choice>
    <mc:Fallback xmlns="">
      <p:transition spd="slow">
        <p:dissolve/>
        <p:sndAc>
          <p:stSnd>
            <p:snd r:embed="rId6" name="chimes.wav"/>
          </p:stSnd>
        </p:sndAc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8"/>
          <p:cNvSpPr txBox="1">
            <a:spLocks noGrp="1"/>
          </p:cNvSpPr>
          <p:nvPr>
            <p:ph type="sldNum" idx="12"/>
            <p:custDataLst>
              <p:tags r:id="rId1"/>
            </p:custDataLst>
          </p:nvPr>
        </p:nvSpPr>
        <p:spPr>
          <a:prstGeom prst="rect">
            <a:avLst/>
          </a:prstGeom>
        </p:spPr>
        <p:txBody>
          <a:bodyPr spcFirstLastPara="1" wrap="square" lIns="121897" tIns="121897" rIns="121897" bIns="121897" anchor="ctr" anchorCtr="0">
            <a:noAutofit/>
          </a:bodyPr>
          <a:lstStyle/>
          <a:p>
            <a:pPr algn="ctr"/>
            <a:fld id="{00000000-1234-1234-1234-123412341234}" type="slidenum">
              <a:rPr lang="en"/>
              <a:pPr algn="ctr"/>
              <a:t>32</a:t>
            </a:fld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BE8B0D-A0ED-A452-12BE-400C3094194A}"/>
              </a:ext>
            </a:extLst>
          </p:cNvPr>
          <p:cNvSpPr txBox="1"/>
          <p:nvPr/>
        </p:nvSpPr>
        <p:spPr>
          <a:xfrm>
            <a:off x="7696200" y="1295400"/>
            <a:ext cx="3355520" cy="32267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r>
              <a:rPr lang="en-GB" sz="3600" b="1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II, </a:t>
            </a:r>
            <a:r>
              <a:rPr lang="en-GB" sz="3600" b="1" dirty="0" err="1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Phân</a:t>
            </a:r>
            <a:r>
              <a:rPr lang="en-GB" sz="3600" b="1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GB" sz="3600" b="1" dirty="0" err="1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tích</a:t>
            </a:r>
            <a:r>
              <a:rPr lang="en-GB" sz="3600" b="1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GB" sz="3600" b="1" dirty="0" err="1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từng</a:t>
            </a:r>
            <a:r>
              <a:rPr lang="en-GB" sz="3600" b="1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GB" sz="3600" b="1" dirty="0" err="1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loại</a:t>
            </a:r>
            <a:r>
              <a:rPr lang="en-GB" sz="3600" b="1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react </a:t>
            </a:r>
            <a:r>
              <a:rPr lang="en-GB" sz="3600" b="1" dirty="0" err="1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thống</a:t>
            </a:r>
            <a:r>
              <a:rPr lang="en-GB" sz="3600" b="1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GB" sz="3600" b="1" dirty="0" err="1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kê</a:t>
            </a:r>
            <a:r>
              <a:rPr lang="en-GB" sz="3600" b="1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GB" sz="3600" b="1" dirty="0" err="1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theo</a:t>
            </a:r>
            <a:r>
              <a:rPr lang="en-GB" sz="3600" b="1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GB" sz="3600" b="1" dirty="0" err="1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từng</a:t>
            </a:r>
            <a:r>
              <a:rPr lang="en-GB" sz="3600" b="1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GB" sz="3600" b="1" dirty="0" err="1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ngày</a:t>
            </a:r>
            <a:r>
              <a:rPr lang="en-GB" sz="3600" b="1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:</a:t>
            </a:r>
            <a:endParaRPr lang="vi-VN" sz="3600" b="1" dirty="0">
              <a:solidFill>
                <a:schemeClr val="accent1">
                  <a:lumMod val="50000"/>
                </a:schemeClr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25FB67D-45CB-0CA5-6CCE-5C4D0DD6AB20}"/>
              </a:ext>
            </a:extLst>
          </p:cNvPr>
          <p:cNvSpPr txBox="1"/>
          <p:nvPr/>
        </p:nvSpPr>
        <p:spPr>
          <a:xfrm>
            <a:off x="914400" y="910038"/>
            <a:ext cx="6098720" cy="3853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3. </a:t>
            </a:r>
            <a:r>
              <a:rPr lang="en-GB" sz="1800" b="1" dirty="0" err="1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biểu</a:t>
            </a:r>
            <a:r>
              <a:rPr lang="en-GB" sz="1800" b="1" dirty="0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GB" sz="1800" b="1" dirty="0" err="1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đồ</a:t>
            </a:r>
            <a:r>
              <a:rPr lang="en-GB" sz="1800" b="1" dirty="0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GB" sz="1800" b="1" dirty="0" err="1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thống</a:t>
            </a:r>
            <a:r>
              <a:rPr lang="en-GB" sz="1800" b="1" dirty="0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GB" sz="1800" b="1" dirty="0" err="1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kê</a:t>
            </a:r>
            <a:r>
              <a:rPr lang="en-GB" sz="1800" b="1" dirty="0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GB" sz="1800" b="1" dirty="0" err="1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từng</a:t>
            </a:r>
            <a:r>
              <a:rPr lang="en-GB" sz="1800" b="1" dirty="0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GB" sz="1800" b="1" dirty="0" err="1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loại</a:t>
            </a:r>
            <a:r>
              <a:rPr lang="en-GB" sz="1800" b="1" dirty="0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GB" sz="1800" b="1" dirty="0" err="1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cảm</a:t>
            </a:r>
            <a:r>
              <a:rPr lang="en-GB" sz="1800" b="1" dirty="0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GB" sz="1800" b="1" dirty="0" err="1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xúc</a:t>
            </a:r>
            <a:r>
              <a:rPr lang="en-GB" sz="1800" b="1" dirty="0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GB" sz="1800" b="1" dirty="0" err="1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theo</a:t>
            </a:r>
            <a:r>
              <a:rPr lang="en-GB" sz="1800" b="1" dirty="0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GB" sz="1800" b="1" dirty="0" err="1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từng</a:t>
            </a:r>
            <a:r>
              <a:rPr lang="en-GB" sz="1800" b="1" dirty="0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GB" sz="1800" b="1" dirty="0" err="1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ngày</a:t>
            </a:r>
            <a:endParaRPr lang="vi-VN" sz="1200" b="1" dirty="0">
              <a:solidFill>
                <a:srgbClr val="4F81BD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E45854-7B35-E8DB-FDA7-DFB1379F38EC}"/>
              </a:ext>
            </a:extLst>
          </p:cNvPr>
          <p:cNvSpPr txBox="1"/>
          <p:nvPr/>
        </p:nvSpPr>
        <p:spPr>
          <a:xfrm>
            <a:off x="1123951" y="1828800"/>
            <a:ext cx="6098720" cy="3853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r>
              <a:rPr lang="en-GB" sz="1800" b="1" i="1" dirty="0" err="1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Số</a:t>
            </a:r>
            <a:r>
              <a:rPr lang="en-GB" sz="1800" b="1" i="1" dirty="0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GB" sz="1800" b="1" i="1" dirty="0" err="1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lượt</a:t>
            </a:r>
            <a:r>
              <a:rPr lang="en-GB" sz="1800" b="1" i="1" dirty="0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comment:</a:t>
            </a:r>
            <a:endParaRPr lang="vi-VN" sz="1200" b="1" i="1" dirty="0">
              <a:solidFill>
                <a:srgbClr val="4F81BD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pic>
        <p:nvPicPr>
          <p:cNvPr id="6" name="Picture 5" descr="Chart, histogram&#10;&#10;Description automatically generated">
            <a:extLst>
              <a:ext uri="{FF2B5EF4-FFF2-40B4-BE49-F238E27FC236}">
                <a16:creationId xmlns:a16="http://schemas.microsoft.com/office/drawing/2014/main" id="{243F8EFA-171D-C7F3-40B2-CFC5CD4FD9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070" y="2362200"/>
            <a:ext cx="6115050" cy="294449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74816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  <p:sndAc>
          <p:stSnd>
            <p:snd r:embed="rId4" name="chimes.wav"/>
          </p:stSnd>
        </p:sndAc>
      </p:transition>
    </mc:Choice>
    <mc:Fallback xmlns="">
      <p:transition spd="slow">
        <p:dissolve/>
        <p:sndAc>
          <p:stSnd>
            <p:snd r:embed="rId6" name="chimes.wav"/>
          </p:stSnd>
        </p:sndAc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8"/>
          <p:cNvSpPr txBox="1">
            <a:spLocks noGrp="1"/>
          </p:cNvSpPr>
          <p:nvPr>
            <p:ph type="sldNum" idx="12"/>
            <p:custDataLst>
              <p:tags r:id="rId1"/>
            </p:custDataLst>
          </p:nvPr>
        </p:nvSpPr>
        <p:spPr>
          <a:prstGeom prst="rect">
            <a:avLst/>
          </a:prstGeom>
        </p:spPr>
        <p:txBody>
          <a:bodyPr spcFirstLastPara="1" wrap="square" lIns="121897" tIns="121897" rIns="121897" bIns="121897" anchor="ctr" anchorCtr="0">
            <a:noAutofit/>
          </a:bodyPr>
          <a:lstStyle/>
          <a:p>
            <a:pPr algn="ctr"/>
            <a:fld id="{00000000-1234-1234-1234-123412341234}" type="slidenum">
              <a:rPr lang="en"/>
              <a:pPr algn="ctr"/>
              <a:t>33</a:t>
            </a:fld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BE8B0D-A0ED-A452-12BE-400C3094194A}"/>
              </a:ext>
            </a:extLst>
          </p:cNvPr>
          <p:cNvSpPr txBox="1"/>
          <p:nvPr/>
        </p:nvSpPr>
        <p:spPr>
          <a:xfrm>
            <a:off x="7696200" y="1295400"/>
            <a:ext cx="3355520" cy="32267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r>
              <a:rPr lang="en-GB" sz="3600" b="1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II, </a:t>
            </a:r>
            <a:r>
              <a:rPr lang="en-GB" sz="3600" b="1" dirty="0" err="1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Phân</a:t>
            </a:r>
            <a:r>
              <a:rPr lang="en-GB" sz="3600" b="1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GB" sz="3600" b="1" dirty="0" err="1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tích</a:t>
            </a:r>
            <a:r>
              <a:rPr lang="en-GB" sz="3600" b="1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GB" sz="3600" b="1" dirty="0" err="1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từng</a:t>
            </a:r>
            <a:r>
              <a:rPr lang="en-GB" sz="3600" b="1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GB" sz="3600" b="1" dirty="0" err="1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loại</a:t>
            </a:r>
            <a:r>
              <a:rPr lang="en-GB" sz="3600" b="1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react </a:t>
            </a:r>
            <a:r>
              <a:rPr lang="en-GB" sz="3600" b="1" dirty="0" err="1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thống</a:t>
            </a:r>
            <a:r>
              <a:rPr lang="en-GB" sz="3600" b="1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GB" sz="3600" b="1" dirty="0" err="1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kê</a:t>
            </a:r>
            <a:r>
              <a:rPr lang="en-GB" sz="3600" b="1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GB" sz="3600" b="1" dirty="0" err="1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theo</a:t>
            </a:r>
            <a:r>
              <a:rPr lang="en-GB" sz="3600" b="1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GB" sz="3600" b="1" dirty="0" err="1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từng</a:t>
            </a:r>
            <a:r>
              <a:rPr lang="en-GB" sz="3600" b="1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GB" sz="3600" b="1" dirty="0" err="1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ngày</a:t>
            </a:r>
            <a:r>
              <a:rPr lang="en-GB" sz="3600" b="1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:</a:t>
            </a:r>
            <a:endParaRPr lang="vi-VN" sz="3600" b="1" dirty="0">
              <a:solidFill>
                <a:schemeClr val="accent1">
                  <a:lumMod val="50000"/>
                </a:schemeClr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25FB67D-45CB-0CA5-6CCE-5C4D0DD6AB20}"/>
              </a:ext>
            </a:extLst>
          </p:cNvPr>
          <p:cNvSpPr txBox="1"/>
          <p:nvPr/>
        </p:nvSpPr>
        <p:spPr>
          <a:xfrm>
            <a:off x="914400" y="910038"/>
            <a:ext cx="6098720" cy="3853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3. </a:t>
            </a:r>
            <a:r>
              <a:rPr lang="en-GB" sz="1800" b="1" dirty="0" err="1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biểu</a:t>
            </a:r>
            <a:r>
              <a:rPr lang="en-GB" sz="1800" b="1" dirty="0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GB" sz="1800" b="1" dirty="0" err="1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đồ</a:t>
            </a:r>
            <a:r>
              <a:rPr lang="en-GB" sz="1800" b="1" dirty="0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GB" sz="1800" b="1" dirty="0" err="1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thống</a:t>
            </a:r>
            <a:r>
              <a:rPr lang="en-GB" sz="1800" b="1" dirty="0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GB" sz="1800" b="1" dirty="0" err="1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kê</a:t>
            </a:r>
            <a:r>
              <a:rPr lang="en-GB" sz="1800" b="1" dirty="0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GB" sz="1800" b="1" dirty="0" err="1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từng</a:t>
            </a:r>
            <a:r>
              <a:rPr lang="en-GB" sz="1800" b="1" dirty="0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GB" sz="1800" b="1" dirty="0" err="1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loại</a:t>
            </a:r>
            <a:r>
              <a:rPr lang="en-GB" sz="1800" b="1" dirty="0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GB" sz="1800" b="1" dirty="0" err="1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cảm</a:t>
            </a:r>
            <a:r>
              <a:rPr lang="en-GB" sz="1800" b="1" dirty="0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GB" sz="1800" b="1" dirty="0" err="1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xúc</a:t>
            </a:r>
            <a:r>
              <a:rPr lang="en-GB" sz="1800" b="1" dirty="0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GB" sz="1800" b="1" dirty="0" err="1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theo</a:t>
            </a:r>
            <a:r>
              <a:rPr lang="en-GB" sz="1800" b="1" dirty="0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GB" sz="1800" b="1" dirty="0" err="1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từng</a:t>
            </a:r>
            <a:r>
              <a:rPr lang="en-GB" sz="1800" b="1" dirty="0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GB" sz="1800" b="1" dirty="0" err="1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ngày</a:t>
            </a:r>
            <a:endParaRPr lang="vi-VN" sz="1200" b="1" dirty="0">
              <a:solidFill>
                <a:srgbClr val="4F81BD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pic>
        <p:nvPicPr>
          <p:cNvPr id="2" name="Picture 1" descr="Chart, histogram&#10;&#10;Description automatically generated">
            <a:extLst>
              <a:ext uri="{FF2B5EF4-FFF2-40B4-BE49-F238E27FC236}">
                <a16:creationId xmlns:a16="http://schemas.microsoft.com/office/drawing/2014/main" id="{42F9E0DF-050E-5330-97E3-272C455E6F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070" y="1964372"/>
            <a:ext cx="6115050" cy="292925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71008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  <p:sndAc>
          <p:stSnd>
            <p:snd r:embed="rId4" name="chimes.wav"/>
          </p:stSnd>
        </p:sndAc>
      </p:transition>
    </mc:Choice>
    <mc:Fallback xmlns="">
      <p:transition spd="slow">
        <p:dissolve/>
        <p:sndAc>
          <p:stSnd>
            <p:snd r:embed="rId6" name="chimes.wav"/>
          </p:stSnd>
        </p:sndAc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ounded Rectangle 1">
            <a:extLst>
              <a:ext uri="{FF2B5EF4-FFF2-40B4-BE49-F238E27FC236}">
                <a16:creationId xmlns:a16="http://schemas.microsoft.com/office/drawing/2014/main" id="{031C7F85-ADEE-429E-AB19-B2A9D94B578E}"/>
              </a:ext>
            </a:extLst>
          </p:cNvPr>
          <p:cNvSpPr>
            <a:spLocks noChangeAspect="1"/>
          </p:cNvSpPr>
          <p:nvPr>
            <p:custDataLst>
              <p:tags r:id="rId1"/>
            </p:custDataLst>
          </p:nvPr>
        </p:nvSpPr>
        <p:spPr>
          <a:xfrm>
            <a:off x="6496799" y="4217373"/>
            <a:ext cx="597192" cy="540000"/>
          </a:xfrm>
          <a:custGeom>
            <a:avLst/>
            <a:gdLst>
              <a:gd name="connsiteX0" fmla="*/ 2848679 w 3986472"/>
              <a:gd name="connsiteY0" fmla="*/ 0 h 3604689"/>
              <a:gd name="connsiteX1" fmla="*/ 3971074 w 3986472"/>
              <a:gd name="connsiteY1" fmla="*/ 0 h 3604689"/>
              <a:gd name="connsiteX2" fmla="*/ 2561353 w 3986472"/>
              <a:gd name="connsiteY2" fmla="*/ 1342303 h 3604689"/>
              <a:gd name="connsiteX3" fmla="*/ 3986472 w 3986472"/>
              <a:gd name="connsiteY3" fmla="*/ 1342303 h 3604689"/>
              <a:gd name="connsiteX4" fmla="*/ 3372472 w 3986472"/>
              <a:gd name="connsiteY4" fmla="*/ 1943009 h 3604689"/>
              <a:gd name="connsiteX5" fmla="*/ 3652526 w 3986472"/>
              <a:gd name="connsiteY5" fmla="*/ 2541537 h 3604689"/>
              <a:gd name="connsiteX6" fmla="*/ 2667555 w 3986472"/>
              <a:gd name="connsiteY6" fmla="*/ 3603007 h 3604689"/>
              <a:gd name="connsiteX7" fmla="*/ 1617559 w 3986472"/>
              <a:gd name="connsiteY7" fmla="*/ 3571118 h 3604689"/>
              <a:gd name="connsiteX8" fmla="*/ 2628063 w 3986472"/>
              <a:gd name="connsiteY8" fmla="*/ 2560614 h 3604689"/>
              <a:gd name="connsiteX9" fmla="*/ 1908216 w 3986472"/>
              <a:gd name="connsiteY9" fmla="*/ 2538753 h 3604689"/>
              <a:gd name="connsiteX10" fmla="*/ 2569809 w 3986472"/>
              <a:gd name="connsiteY10" fmla="*/ 1877159 h 3604689"/>
              <a:gd name="connsiteX11" fmla="*/ 1999634 w 3986472"/>
              <a:gd name="connsiteY11" fmla="*/ 1877159 h 3604689"/>
              <a:gd name="connsiteX12" fmla="*/ 185337 w 3986472"/>
              <a:gd name="connsiteY12" fmla="*/ 3604689 h 3604689"/>
              <a:gd name="connsiteX13" fmla="*/ 185337 w 3986472"/>
              <a:gd name="connsiteY13" fmla="*/ 302954 h 3604689"/>
              <a:gd name="connsiteX14" fmla="*/ 116958 w 3986472"/>
              <a:gd name="connsiteY14" fmla="*/ 302954 h 3604689"/>
              <a:gd name="connsiteX15" fmla="*/ 0 w 3986472"/>
              <a:gd name="connsiteY15" fmla="*/ 185996 h 3604689"/>
              <a:gd name="connsiteX16" fmla="*/ 0 w 3986472"/>
              <a:gd name="connsiteY16" fmla="*/ 131880 h 3604689"/>
              <a:gd name="connsiteX17" fmla="*/ 116958 w 3986472"/>
              <a:gd name="connsiteY17" fmla="*/ 14922 h 3604689"/>
              <a:gd name="connsiteX18" fmla="*/ 1076491 w 3986472"/>
              <a:gd name="connsiteY18" fmla="*/ 14922 h 3604689"/>
              <a:gd name="connsiteX19" fmla="*/ 1193449 w 3986472"/>
              <a:gd name="connsiteY19" fmla="*/ 131880 h 3604689"/>
              <a:gd name="connsiteX20" fmla="*/ 1193449 w 3986472"/>
              <a:gd name="connsiteY20" fmla="*/ 185996 h 3604689"/>
              <a:gd name="connsiteX21" fmla="*/ 1076491 w 3986472"/>
              <a:gd name="connsiteY21" fmla="*/ 302954 h 3604689"/>
              <a:gd name="connsiteX22" fmla="*/ 1028167 w 3986472"/>
              <a:gd name="connsiteY22" fmla="*/ 302954 h 3604689"/>
              <a:gd name="connsiteX23" fmla="*/ 1028167 w 3986472"/>
              <a:gd name="connsiteY23" fmla="*/ 1733448 h 3604689"/>
              <a:gd name="connsiteX24" fmla="*/ 2848679 w 3986472"/>
              <a:gd name="connsiteY24" fmla="*/ 0 h 3604689"/>
              <a:gd name="connsiteX25" fmla="*/ 2848679 w 3986472"/>
              <a:gd name="connsiteY25" fmla="*/ 0 h 3604689"/>
              <a:gd name="connsiteX26" fmla="*/ 2848679 w 3986472"/>
              <a:gd name="connsiteY26" fmla="*/ 0 h 3604689"/>
              <a:gd name="connsiteX27" fmla="*/ 2848679 w 3986472"/>
              <a:gd name="connsiteY27" fmla="*/ 0 h 3604689"/>
              <a:gd name="connsiteX28" fmla="*/ 2848679 w 3986472"/>
              <a:gd name="connsiteY28" fmla="*/ 0 h 3604689"/>
              <a:gd name="connsiteX29" fmla="*/ 2848679 w 3986472"/>
              <a:gd name="connsiteY29" fmla="*/ 0 h 3604689"/>
              <a:gd name="connsiteX30" fmla="*/ 2848679 w 3986472"/>
              <a:gd name="connsiteY30" fmla="*/ 0 h 3604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986472" h="3604689">
                <a:moveTo>
                  <a:pt x="2848679" y="0"/>
                </a:moveTo>
                <a:lnTo>
                  <a:pt x="3971074" y="0"/>
                </a:lnTo>
                <a:lnTo>
                  <a:pt x="2561353" y="1342303"/>
                </a:lnTo>
                <a:lnTo>
                  <a:pt x="3986472" y="1342303"/>
                </a:lnTo>
                <a:lnTo>
                  <a:pt x="3372472" y="1943009"/>
                </a:lnTo>
                <a:cubicBezTo>
                  <a:pt x="3620560" y="2058727"/>
                  <a:pt x="3779978" y="2367682"/>
                  <a:pt x="3652526" y="2541537"/>
                </a:cubicBezTo>
                <a:lnTo>
                  <a:pt x="2667555" y="3603007"/>
                </a:lnTo>
                <a:lnTo>
                  <a:pt x="1617559" y="3571118"/>
                </a:lnTo>
                <a:lnTo>
                  <a:pt x="2628063" y="2560614"/>
                </a:lnTo>
                <a:lnTo>
                  <a:pt x="1908216" y="2538753"/>
                </a:lnTo>
                <a:lnTo>
                  <a:pt x="2569809" y="1877159"/>
                </a:lnTo>
                <a:lnTo>
                  <a:pt x="1999634" y="1877159"/>
                </a:lnTo>
                <a:lnTo>
                  <a:pt x="185337" y="3604689"/>
                </a:lnTo>
                <a:lnTo>
                  <a:pt x="185337" y="302954"/>
                </a:lnTo>
                <a:lnTo>
                  <a:pt x="116958" y="302954"/>
                </a:lnTo>
                <a:cubicBezTo>
                  <a:pt x="52364" y="302954"/>
                  <a:pt x="0" y="250590"/>
                  <a:pt x="0" y="185996"/>
                </a:cubicBezTo>
                <a:lnTo>
                  <a:pt x="0" y="131880"/>
                </a:lnTo>
                <a:cubicBezTo>
                  <a:pt x="0" y="67286"/>
                  <a:pt x="52364" y="14922"/>
                  <a:pt x="116958" y="14922"/>
                </a:cubicBezTo>
                <a:lnTo>
                  <a:pt x="1076491" y="14922"/>
                </a:lnTo>
                <a:cubicBezTo>
                  <a:pt x="1141085" y="14922"/>
                  <a:pt x="1193449" y="67286"/>
                  <a:pt x="1193449" y="131880"/>
                </a:cubicBezTo>
                <a:lnTo>
                  <a:pt x="1193449" y="185996"/>
                </a:lnTo>
                <a:cubicBezTo>
                  <a:pt x="1193449" y="250590"/>
                  <a:pt x="1141085" y="302954"/>
                  <a:pt x="1076491" y="302954"/>
                </a:cubicBezTo>
                <a:lnTo>
                  <a:pt x="1028167" y="302954"/>
                </a:lnTo>
                <a:lnTo>
                  <a:pt x="1028167" y="1733448"/>
                </a:lnTo>
                <a:lnTo>
                  <a:pt x="2848679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marR="0" indent="0" algn="l" defTabSz="91428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Arial" pitchFamily="34" charset="0"/>
                <a:ea typeface="Arial Unicode MS"/>
                <a:cs typeface="Arial" pitchFamily="34" charset="0"/>
                <a:sym typeface="Wingdings"/>
              </a:defRPr>
            </a:lvl1pPr>
            <a:lvl2pPr marL="457144" marR="0" indent="0" algn="l" defTabSz="91428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Arial" pitchFamily="34" charset="0"/>
                <a:ea typeface="Arial Unicode MS"/>
                <a:cs typeface="Arial" pitchFamily="34" charset="0"/>
                <a:sym typeface="Wingdings"/>
              </a:defRPr>
            </a:lvl2pPr>
            <a:lvl3pPr marL="914286" marR="0" indent="0" algn="l" defTabSz="91428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Arial" pitchFamily="34" charset="0"/>
                <a:ea typeface="Arial Unicode MS"/>
                <a:cs typeface="Arial" pitchFamily="34" charset="0"/>
                <a:sym typeface="Wingdings"/>
              </a:defRPr>
            </a:lvl3pPr>
            <a:lvl4pPr marL="1371429" marR="0" indent="0" algn="l" defTabSz="91428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Arial" pitchFamily="34" charset="0"/>
                <a:ea typeface="Arial Unicode MS"/>
                <a:cs typeface="Arial" pitchFamily="34" charset="0"/>
                <a:sym typeface="Wingdings"/>
              </a:defRPr>
            </a:lvl4pPr>
            <a:lvl5pPr marL="1828571" marR="0" indent="0" algn="l" defTabSz="91428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Arial" pitchFamily="34" charset="0"/>
                <a:ea typeface="Arial Unicode MS"/>
                <a:cs typeface="Arial" pitchFamily="34" charset="0"/>
                <a:sym typeface="Wingdings"/>
              </a:defRPr>
            </a:lvl5pPr>
            <a:lvl6pPr marL="2285715" marR="0" indent="0" algn="l" defTabSz="91428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Arial" pitchFamily="34" charset="0"/>
                <a:ea typeface="Arial Unicode MS"/>
                <a:cs typeface="Arial" pitchFamily="34" charset="0"/>
                <a:sym typeface="Wingdings"/>
              </a:defRPr>
            </a:lvl6pPr>
            <a:lvl7pPr marL="2742857" marR="0" indent="0" algn="l" defTabSz="91428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Arial" pitchFamily="34" charset="0"/>
                <a:ea typeface="Arial Unicode MS"/>
                <a:cs typeface="Arial" pitchFamily="34" charset="0"/>
                <a:sym typeface="Wingdings"/>
              </a:defRPr>
            </a:lvl7pPr>
            <a:lvl8pPr marL="3200000" marR="0" indent="0" algn="l" defTabSz="91428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Arial" pitchFamily="34" charset="0"/>
                <a:ea typeface="Arial Unicode MS"/>
                <a:cs typeface="Arial" pitchFamily="34" charset="0"/>
                <a:sym typeface="Wingdings"/>
              </a:defRPr>
            </a:lvl8pPr>
            <a:lvl9pPr marL="3657144" marR="0" indent="0" algn="l" defTabSz="91428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Arial" pitchFamily="34" charset="0"/>
                <a:ea typeface="Arial Unicode MS"/>
                <a:cs typeface="Arial" pitchFamily="34" charset="0"/>
                <a:sym typeface="Wingdings"/>
              </a:defRPr>
            </a:lvl9pPr>
          </a:lstStyle>
          <a:p>
            <a:pPr algn="ctr"/>
            <a:endParaRPr lang="ko-KR" altLang="en-US" sz="2701" dirty="0">
              <a:solidFill>
                <a:schemeClr val="tx1"/>
              </a:solidFill>
              <a:ea typeface="+mj-ea"/>
            </a:endParaRPr>
          </a:p>
        </p:txBody>
      </p:sp>
      <p:sp>
        <p:nvSpPr>
          <p:cNvPr id="35" name="Freeform 43">
            <a:extLst>
              <a:ext uri="{FF2B5EF4-FFF2-40B4-BE49-F238E27FC236}">
                <a16:creationId xmlns:a16="http://schemas.microsoft.com/office/drawing/2014/main" id="{37ABF823-BDF6-4402-B1E6-AFDD0B039D2E}"/>
              </a:ext>
            </a:extLst>
          </p:cNvPr>
          <p:cNvSpPr>
            <a:spLocks noChangeAspect="1"/>
          </p:cNvSpPr>
          <p:nvPr>
            <p:custDataLst>
              <p:tags r:id="rId2"/>
            </p:custDataLst>
          </p:nvPr>
        </p:nvSpPr>
        <p:spPr>
          <a:xfrm>
            <a:off x="6526801" y="3078739"/>
            <a:ext cx="537191" cy="612000"/>
          </a:xfrm>
          <a:custGeom>
            <a:avLst/>
            <a:gdLst/>
            <a:ahLst/>
            <a:cxnLst/>
            <a:rect l="l" t="t" r="r" b="b"/>
            <a:pathLst>
              <a:path w="3456727" h="3938119">
                <a:moveTo>
                  <a:pt x="1728364" y="1961325"/>
                </a:moveTo>
                <a:cubicBezTo>
                  <a:pt x="1726089" y="2407152"/>
                  <a:pt x="1737463" y="2812034"/>
                  <a:pt x="1735188" y="3257861"/>
                </a:cubicBezTo>
                <a:cubicBezTo>
                  <a:pt x="2394830" y="3057694"/>
                  <a:pt x="2610919" y="2352560"/>
                  <a:pt x="2765594" y="1981796"/>
                </a:cubicBezTo>
                <a:close/>
                <a:moveTo>
                  <a:pt x="1728362" y="682044"/>
                </a:moveTo>
                <a:cubicBezTo>
                  <a:pt x="1355324" y="868563"/>
                  <a:pt x="1166530" y="952725"/>
                  <a:pt x="609247" y="1002767"/>
                </a:cubicBezTo>
                <a:cubicBezTo>
                  <a:pt x="606972" y="1330312"/>
                  <a:pt x="631992" y="1623739"/>
                  <a:pt x="704780" y="1964933"/>
                </a:cubicBezTo>
                <a:lnTo>
                  <a:pt x="1728363" y="1971757"/>
                </a:lnTo>
                <a:cubicBezTo>
                  <a:pt x="1728363" y="1541853"/>
                  <a:pt x="1728362" y="1111948"/>
                  <a:pt x="1728362" y="682044"/>
                </a:cubicBezTo>
                <a:close/>
                <a:moveTo>
                  <a:pt x="1723409" y="487996"/>
                </a:moveTo>
                <a:cubicBezTo>
                  <a:pt x="1725062" y="488690"/>
                  <a:pt x="1726712" y="489384"/>
                  <a:pt x="1728363" y="490064"/>
                </a:cubicBezTo>
                <a:cubicBezTo>
                  <a:pt x="1730015" y="489384"/>
                  <a:pt x="1731666" y="488690"/>
                  <a:pt x="1733319" y="487996"/>
                </a:cubicBezTo>
                <a:lnTo>
                  <a:pt x="1733319" y="492131"/>
                </a:lnTo>
                <a:cubicBezTo>
                  <a:pt x="2179467" y="679460"/>
                  <a:pt x="2405896" y="769409"/>
                  <a:pt x="2817789" y="813808"/>
                </a:cubicBezTo>
                <a:cubicBezTo>
                  <a:pt x="2971516" y="823489"/>
                  <a:pt x="3036247" y="875307"/>
                  <a:pt x="3033236" y="1061333"/>
                </a:cubicBezTo>
                <a:cubicBezTo>
                  <a:pt x="3015439" y="2441328"/>
                  <a:pt x="2363638" y="3359629"/>
                  <a:pt x="1733319" y="3448048"/>
                </a:cubicBezTo>
                <a:lnTo>
                  <a:pt x="1733319" y="3450123"/>
                </a:lnTo>
                <a:lnTo>
                  <a:pt x="1728363" y="3449086"/>
                </a:lnTo>
                <a:lnTo>
                  <a:pt x="1723409" y="3450123"/>
                </a:lnTo>
                <a:lnTo>
                  <a:pt x="1723409" y="3448048"/>
                </a:lnTo>
                <a:cubicBezTo>
                  <a:pt x="1093089" y="3359629"/>
                  <a:pt x="441289" y="2441328"/>
                  <a:pt x="423491" y="1061333"/>
                </a:cubicBezTo>
                <a:cubicBezTo>
                  <a:pt x="420479" y="875307"/>
                  <a:pt x="485211" y="823489"/>
                  <a:pt x="638937" y="813808"/>
                </a:cubicBezTo>
                <a:cubicBezTo>
                  <a:pt x="1050832" y="769409"/>
                  <a:pt x="1277261" y="679460"/>
                  <a:pt x="1723409" y="492131"/>
                </a:cubicBezTo>
                <a:close/>
                <a:moveTo>
                  <a:pt x="1722802" y="306889"/>
                </a:moveTo>
                <a:lnTo>
                  <a:pt x="1722802" y="311530"/>
                </a:lnTo>
                <a:cubicBezTo>
                  <a:pt x="1222099" y="521767"/>
                  <a:pt x="967982" y="622713"/>
                  <a:pt x="505720" y="672542"/>
                </a:cubicBezTo>
                <a:cubicBezTo>
                  <a:pt x="333196" y="683408"/>
                  <a:pt x="260550" y="741561"/>
                  <a:pt x="263929" y="950334"/>
                </a:cubicBezTo>
                <a:cubicBezTo>
                  <a:pt x="283902" y="2499079"/>
                  <a:pt x="1015407" y="3529669"/>
                  <a:pt x="1722802" y="3628902"/>
                </a:cubicBezTo>
                <a:lnTo>
                  <a:pt x="1722802" y="3631230"/>
                </a:lnTo>
                <a:lnTo>
                  <a:pt x="1728365" y="3630065"/>
                </a:lnTo>
                <a:lnTo>
                  <a:pt x="1733925" y="3631230"/>
                </a:lnTo>
                <a:lnTo>
                  <a:pt x="1733925" y="3628902"/>
                </a:lnTo>
                <a:cubicBezTo>
                  <a:pt x="2441322" y="3529669"/>
                  <a:pt x="3172826" y="2499079"/>
                  <a:pt x="3192800" y="950334"/>
                </a:cubicBezTo>
                <a:cubicBezTo>
                  <a:pt x="3196179" y="741561"/>
                  <a:pt x="3123532" y="683408"/>
                  <a:pt x="2951007" y="672542"/>
                </a:cubicBezTo>
                <a:cubicBezTo>
                  <a:pt x="2488747" y="622713"/>
                  <a:pt x="2234630" y="521767"/>
                  <a:pt x="1733925" y="311530"/>
                </a:cubicBezTo>
                <a:lnTo>
                  <a:pt x="1733925" y="306889"/>
                </a:lnTo>
                <a:cubicBezTo>
                  <a:pt x="1732071" y="307669"/>
                  <a:pt x="1730218" y="308445"/>
                  <a:pt x="1728365" y="309209"/>
                </a:cubicBezTo>
                <a:cubicBezTo>
                  <a:pt x="1726510" y="308445"/>
                  <a:pt x="1724659" y="307669"/>
                  <a:pt x="1722802" y="306889"/>
                </a:cubicBezTo>
                <a:close/>
                <a:moveTo>
                  <a:pt x="1721800" y="0"/>
                </a:moveTo>
                <a:cubicBezTo>
                  <a:pt x="1723991" y="923"/>
                  <a:pt x="1726176" y="1844"/>
                  <a:pt x="1728363" y="2749"/>
                </a:cubicBezTo>
                <a:cubicBezTo>
                  <a:pt x="1730551" y="1844"/>
                  <a:pt x="1732737" y="923"/>
                  <a:pt x="1734926" y="0"/>
                </a:cubicBezTo>
                <a:lnTo>
                  <a:pt x="1734926" y="5497"/>
                </a:lnTo>
                <a:cubicBezTo>
                  <a:pt x="2325825" y="254550"/>
                  <a:pt x="2625718" y="374136"/>
                  <a:pt x="3171248" y="433164"/>
                </a:cubicBezTo>
                <a:cubicBezTo>
                  <a:pt x="3374850" y="446035"/>
                  <a:pt x="3460584" y="514926"/>
                  <a:pt x="3456595" y="762245"/>
                </a:cubicBezTo>
                <a:cubicBezTo>
                  <a:pt x="3433024" y="2596936"/>
                  <a:pt x="2569749" y="3817807"/>
                  <a:pt x="1734926" y="3935360"/>
                </a:cubicBezTo>
                <a:lnTo>
                  <a:pt x="1734926" y="3938119"/>
                </a:lnTo>
                <a:lnTo>
                  <a:pt x="1728363" y="3936740"/>
                </a:lnTo>
                <a:lnTo>
                  <a:pt x="1721800" y="3938119"/>
                </a:lnTo>
                <a:lnTo>
                  <a:pt x="1721800" y="3935360"/>
                </a:lnTo>
                <a:cubicBezTo>
                  <a:pt x="886977" y="3817807"/>
                  <a:pt x="23703" y="2596936"/>
                  <a:pt x="132" y="762245"/>
                </a:cubicBezTo>
                <a:cubicBezTo>
                  <a:pt x="-3858" y="514926"/>
                  <a:pt x="81876" y="446035"/>
                  <a:pt x="285478" y="433164"/>
                </a:cubicBezTo>
                <a:cubicBezTo>
                  <a:pt x="831010" y="374136"/>
                  <a:pt x="1130903" y="254550"/>
                  <a:pt x="1721800" y="54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marR="0" indent="0" algn="l" defTabSz="91428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Arial" pitchFamily="34" charset="0"/>
                <a:ea typeface="Arial Unicode MS"/>
                <a:cs typeface="Arial" pitchFamily="34" charset="0"/>
                <a:sym typeface="Wingdings"/>
              </a:defRPr>
            </a:lvl1pPr>
            <a:lvl2pPr marL="457144" marR="0" indent="0" algn="l" defTabSz="91428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Arial" pitchFamily="34" charset="0"/>
                <a:ea typeface="Arial Unicode MS"/>
                <a:cs typeface="Arial" pitchFamily="34" charset="0"/>
                <a:sym typeface="Wingdings"/>
              </a:defRPr>
            </a:lvl2pPr>
            <a:lvl3pPr marL="914286" marR="0" indent="0" algn="l" defTabSz="91428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Arial" pitchFamily="34" charset="0"/>
                <a:ea typeface="Arial Unicode MS"/>
                <a:cs typeface="Arial" pitchFamily="34" charset="0"/>
                <a:sym typeface="Wingdings"/>
              </a:defRPr>
            </a:lvl3pPr>
            <a:lvl4pPr marL="1371429" marR="0" indent="0" algn="l" defTabSz="91428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Arial" pitchFamily="34" charset="0"/>
                <a:ea typeface="Arial Unicode MS"/>
                <a:cs typeface="Arial" pitchFamily="34" charset="0"/>
                <a:sym typeface="Wingdings"/>
              </a:defRPr>
            </a:lvl4pPr>
            <a:lvl5pPr marL="1828571" marR="0" indent="0" algn="l" defTabSz="91428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Arial" pitchFamily="34" charset="0"/>
                <a:ea typeface="Arial Unicode MS"/>
                <a:cs typeface="Arial" pitchFamily="34" charset="0"/>
                <a:sym typeface="Wingdings"/>
              </a:defRPr>
            </a:lvl5pPr>
            <a:lvl6pPr marL="2285715" marR="0" indent="0" algn="l" defTabSz="91428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Arial" pitchFamily="34" charset="0"/>
                <a:ea typeface="Arial Unicode MS"/>
                <a:cs typeface="Arial" pitchFamily="34" charset="0"/>
                <a:sym typeface="Wingdings"/>
              </a:defRPr>
            </a:lvl6pPr>
            <a:lvl7pPr marL="2742857" marR="0" indent="0" algn="l" defTabSz="91428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Arial" pitchFamily="34" charset="0"/>
                <a:ea typeface="Arial Unicode MS"/>
                <a:cs typeface="Arial" pitchFamily="34" charset="0"/>
                <a:sym typeface="Wingdings"/>
              </a:defRPr>
            </a:lvl7pPr>
            <a:lvl8pPr marL="3200000" marR="0" indent="0" algn="l" defTabSz="91428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Arial" pitchFamily="34" charset="0"/>
                <a:ea typeface="Arial Unicode MS"/>
                <a:cs typeface="Arial" pitchFamily="34" charset="0"/>
                <a:sym typeface="Wingdings"/>
              </a:defRPr>
            </a:lvl8pPr>
            <a:lvl9pPr marL="3657144" marR="0" indent="0" algn="l" defTabSz="91428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Arial" pitchFamily="34" charset="0"/>
                <a:ea typeface="Arial Unicode MS"/>
                <a:cs typeface="Arial" pitchFamily="34" charset="0"/>
                <a:sym typeface="Wingdings"/>
              </a:defRPr>
            </a:lvl9pPr>
          </a:lstStyle>
          <a:p>
            <a:pPr algn="ctr"/>
            <a:endParaRPr lang="ko-KR" altLang="en-US" sz="2701" dirty="0">
              <a:solidFill>
                <a:schemeClr val="tx1"/>
              </a:solidFill>
              <a:ea typeface="+mj-ea"/>
            </a:endParaRPr>
          </a:p>
        </p:txBody>
      </p:sp>
      <p:sp>
        <p:nvSpPr>
          <p:cNvPr id="36" name="Rounded Rectangle 1">
            <a:extLst>
              <a:ext uri="{FF2B5EF4-FFF2-40B4-BE49-F238E27FC236}">
                <a16:creationId xmlns:a16="http://schemas.microsoft.com/office/drawing/2014/main" id="{F7297B30-F236-4813-8846-93A0527256CA}"/>
              </a:ext>
            </a:extLst>
          </p:cNvPr>
          <p:cNvSpPr>
            <a:spLocks noChangeAspect="1"/>
          </p:cNvSpPr>
          <p:nvPr>
            <p:custDataLst>
              <p:tags r:id="rId3"/>
            </p:custDataLst>
          </p:nvPr>
        </p:nvSpPr>
        <p:spPr>
          <a:xfrm rot="2648398">
            <a:off x="6668712" y="1958106"/>
            <a:ext cx="253371" cy="648000"/>
          </a:xfrm>
          <a:custGeom>
            <a:avLst/>
            <a:gdLst/>
            <a:ahLst/>
            <a:cxnLst/>
            <a:rect l="l" t="t" r="r" b="b"/>
            <a:pathLst>
              <a:path w="1862952" h="4764557">
                <a:moveTo>
                  <a:pt x="289679" y="2004751"/>
                </a:moveTo>
                <a:cubicBezTo>
                  <a:pt x="458860" y="1838972"/>
                  <a:pt x="691283" y="1737733"/>
                  <a:pt x="946849" y="1740329"/>
                </a:cubicBezTo>
                <a:cubicBezTo>
                  <a:pt x="982916" y="1740695"/>
                  <a:pt x="1018481" y="1743119"/>
                  <a:pt x="1053366" y="1748014"/>
                </a:cubicBezTo>
                <a:cubicBezTo>
                  <a:pt x="1317748" y="1888655"/>
                  <a:pt x="1203170" y="2165630"/>
                  <a:pt x="978473" y="2204473"/>
                </a:cubicBezTo>
                <a:cubicBezTo>
                  <a:pt x="966642" y="2201190"/>
                  <a:pt x="954470" y="2200566"/>
                  <a:pt x="942176" y="2200441"/>
                </a:cubicBezTo>
                <a:cubicBezTo>
                  <a:pt x="697403" y="2197955"/>
                  <a:pt x="496962" y="2394367"/>
                  <a:pt x="494475" y="2639137"/>
                </a:cubicBezTo>
                <a:lnTo>
                  <a:pt x="482110" y="3856696"/>
                </a:lnTo>
                <a:cubicBezTo>
                  <a:pt x="479624" y="4101467"/>
                  <a:pt x="676035" y="4301910"/>
                  <a:pt x="920807" y="4304396"/>
                </a:cubicBezTo>
                <a:cubicBezTo>
                  <a:pt x="1043193" y="4305639"/>
                  <a:pt x="1154496" y="4257158"/>
                  <a:pt x="1235513" y="4177768"/>
                </a:cubicBezTo>
                <a:cubicBezTo>
                  <a:pt x="1316531" y="4098380"/>
                  <a:pt x="1367262" y="3988084"/>
                  <a:pt x="1368506" y="3865699"/>
                </a:cubicBezTo>
                <a:lnTo>
                  <a:pt x="1375662" y="3161156"/>
                </a:lnTo>
                <a:cubicBezTo>
                  <a:pt x="1504082" y="3167548"/>
                  <a:pt x="1792622" y="2981572"/>
                  <a:pt x="1861834" y="2783546"/>
                </a:cubicBezTo>
                <a:lnTo>
                  <a:pt x="1851019" y="3848423"/>
                </a:lnTo>
                <a:cubicBezTo>
                  <a:pt x="1848423" y="4103989"/>
                  <a:pt x="1742485" y="4334308"/>
                  <a:pt x="1573304" y="4500088"/>
                </a:cubicBezTo>
                <a:cubicBezTo>
                  <a:pt x="1404123" y="4665866"/>
                  <a:pt x="1171700" y="4767105"/>
                  <a:pt x="916134" y="4764509"/>
                </a:cubicBezTo>
                <a:cubicBezTo>
                  <a:pt x="405002" y="4759318"/>
                  <a:pt x="-5143" y="4340756"/>
                  <a:pt x="48" y="3829624"/>
                </a:cubicBezTo>
                <a:lnTo>
                  <a:pt x="11964" y="2656415"/>
                </a:lnTo>
                <a:cubicBezTo>
                  <a:pt x="14559" y="2400849"/>
                  <a:pt x="120498" y="2170529"/>
                  <a:pt x="289679" y="2004751"/>
                </a:cubicBezTo>
                <a:close/>
                <a:moveTo>
                  <a:pt x="282968" y="271082"/>
                </a:moveTo>
                <a:cubicBezTo>
                  <a:pt x="450457" y="103594"/>
                  <a:pt x="681840" y="0"/>
                  <a:pt x="937419" y="0"/>
                </a:cubicBezTo>
                <a:cubicBezTo>
                  <a:pt x="1448577" y="0"/>
                  <a:pt x="1862952" y="414375"/>
                  <a:pt x="1862952" y="925533"/>
                </a:cubicBezTo>
                <a:lnTo>
                  <a:pt x="1862952" y="2098803"/>
                </a:lnTo>
                <a:cubicBezTo>
                  <a:pt x="1862952" y="2609961"/>
                  <a:pt x="1448577" y="3024336"/>
                  <a:pt x="937419" y="3024336"/>
                </a:cubicBezTo>
                <a:cubicBezTo>
                  <a:pt x="901350" y="3024336"/>
                  <a:pt x="865762" y="3022273"/>
                  <a:pt x="830829" y="3017733"/>
                </a:cubicBezTo>
                <a:cubicBezTo>
                  <a:pt x="565032" y="2879784"/>
                  <a:pt x="676792" y="2601660"/>
                  <a:pt x="901083" y="2560538"/>
                </a:cubicBezTo>
                <a:cubicBezTo>
                  <a:pt x="912947" y="2563700"/>
                  <a:pt x="925124" y="2564200"/>
                  <a:pt x="937419" y="2564200"/>
                </a:cubicBezTo>
                <a:cubicBezTo>
                  <a:pt x="1182204" y="2564200"/>
                  <a:pt x="1380640" y="2365763"/>
                  <a:pt x="1380641" y="2120980"/>
                </a:cubicBezTo>
                <a:lnTo>
                  <a:pt x="1380640" y="903358"/>
                </a:lnTo>
                <a:cubicBezTo>
                  <a:pt x="1380640" y="658574"/>
                  <a:pt x="1182204" y="460137"/>
                  <a:pt x="937419" y="460137"/>
                </a:cubicBezTo>
                <a:cubicBezTo>
                  <a:pt x="815027" y="460137"/>
                  <a:pt x="704222" y="509746"/>
                  <a:pt x="624015" y="589954"/>
                </a:cubicBezTo>
                <a:cubicBezTo>
                  <a:pt x="543808" y="670161"/>
                  <a:pt x="494199" y="780966"/>
                  <a:pt x="494199" y="903358"/>
                </a:cubicBezTo>
                <a:lnTo>
                  <a:pt x="494198" y="1607937"/>
                </a:lnTo>
                <a:cubicBezTo>
                  <a:pt x="365720" y="1602850"/>
                  <a:pt x="79084" y="1791747"/>
                  <a:pt x="11886" y="1990465"/>
                </a:cubicBezTo>
                <a:lnTo>
                  <a:pt x="11886" y="925533"/>
                </a:lnTo>
                <a:cubicBezTo>
                  <a:pt x="11886" y="669954"/>
                  <a:pt x="115480" y="438571"/>
                  <a:pt x="282968" y="27108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marR="0" indent="0" algn="l" defTabSz="91428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Arial" pitchFamily="34" charset="0"/>
                <a:ea typeface="Arial Unicode MS"/>
                <a:cs typeface="Arial" pitchFamily="34" charset="0"/>
                <a:sym typeface="Wingdings"/>
              </a:defRPr>
            </a:lvl1pPr>
            <a:lvl2pPr marL="457144" marR="0" indent="0" algn="l" defTabSz="91428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Arial" pitchFamily="34" charset="0"/>
                <a:ea typeface="Arial Unicode MS"/>
                <a:cs typeface="Arial" pitchFamily="34" charset="0"/>
                <a:sym typeface="Wingdings"/>
              </a:defRPr>
            </a:lvl2pPr>
            <a:lvl3pPr marL="914286" marR="0" indent="0" algn="l" defTabSz="91428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Arial" pitchFamily="34" charset="0"/>
                <a:ea typeface="Arial Unicode MS"/>
                <a:cs typeface="Arial" pitchFamily="34" charset="0"/>
                <a:sym typeface="Wingdings"/>
              </a:defRPr>
            </a:lvl3pPr>
            <a:lvl4pPr marL="1371429" marR="0" indent="0" algn="l" defTabSz="91428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Arial" pitchFamily="34" charset="0"/>
                <a:ea typeface="Arial Unicode MS"/>
                <a:cs typeface="Arial" pitchFamily="34" charset="0"/>
                <a:sym typeface="Wingdings"/>
              </a:defRPr>
            </a:lvl4pPr>
            <a:lvl5pPr marL="1828571" marR="0" indent="0" algn="l" defTabSz="91428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Arial" pitchFamily="34" charset="0"/>
                <a:ea typeface="Arial Unicode MS"/>
                <a:cs typeface="Arial" pitchFamily="34" charset="0"/>
                <a:sym typeface="Wingdings"/>
              </a:defRPr>
            </a:lvl5pPr>
            <a:lvl6pPr marL="2285715" marR="0" indent="0" algn="l" defTabSz="91428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Arial" pitchFamily="34" charset="0"/>
                <a:ea typeface="Arial Unicode MS"/>
                <a:cs typeface="Arial" pitchFamily="34" charset="0"/>
                <a:sym typeface="Wingdings"/>
              </a:defRPr>
            </a:lvl6pPr>
            <a:lvl7pPr marL="2742857" marR="0" indent="0" algn="l" defTabSz="91428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Arial" pitchFamily="34" charset="0"/>
                <a:ea typeface="Arial Unicode MS"/>
                <a:cs typeface="Arial" pitchFamily="34" charset="0"/>
                <a:sym typeface="Wingdings"/>
              </a:defRPr>
            </a:lvl7pPr>
            <a:lvl8pPr marL="3200000" marR="0" indent="0" algn="l" defTabSz="91428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Arial" pitchFamily="34" charset="0"/>
                <a:ea typeface="Arial Unicode MS"/>
                <a:cs typeface="Arial" pitchFamily="34" charset="0"/>
                <a:sym typeface="Wingdings"/>
              </a:defRPr>
            </a:lvl8pPr>
            <a:lvl9pPr marL="3657144" marR="0" indent="0" algn="l" defTabSz="91428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Arial" pitchFamily="34" charset="0"/>
                <a:ea typeface="Arial Unicode MS"/>
                <a:cs typeface="Arial" pitchFamily="34" charset="0"/>
                <a:sym typeface="Wingdings"/>
              </a:defRPr>
            </a:lvl9pPr>
          </a:lstStyle>
          <a:p>
            <a:pPr algn="ctr"/>
            <a:endParaRPr lang="ko-KR" altLang="en-US" sz="2701" dirty="0">
              <a:solidFill>
                <a:schemeClr val="tx1"/>
              </a:solidFill>
              <a:ea typeface="+mj-ea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4AB299D-12B9-46D3-A5FF-DA39C6242B4B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1045733" y="3262848"/>
            <a:ext cx="2775264" cy="3626866"/>
            <a:chOff x="1126074" y="2670966"/>
            <a:chExt cx="2734161" cy="3573152"/>
          </a:xfrm>
        </p:grpSpPr>
        <p:sp>
          <p:nvSpPr>
            <p:cNvPr id="18" name="Freeform 15">
              <a:extLst>
                <a:ext uri="{FF2B5EF4-FFF2-40B4-BE49-F238E27FC236}">
                  <a16:creationId xmlns:a16="http://schemas.microsoft.com/office/drawing/2014/main" id="{CA7407F4-C03D-4AF6-A332-92AC9B19029B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 rot="1258431">
              <a:off x="3177475" y="3781009"/>
              <a:ext cx="682760" cy="881775"/>
            </a:xfrm>
            <a:custGeom>
              <a:avLst/>
              <a:gdLst>
                <a:gd name="connsiteX0" fmla="*/ 259920 w 669512"/>
                <a:gd name="connsiteY0" fmla="*/ 864666 h 864666"/>
                <a:gd name="connsiteX1" fmla="*/ 231321 w 669512"/>
                <a:gd name="connsiteY1" fmla="*/ 801837 h 864666"/>
                <a:gd name="connsiteX2" fmla="*/ 127906 w 669512"/>
                <a:gd name="connsiteY2" fmla="*/ 807279 h 864666"/>
                <a:gd name="connsiteX3" fmla="*/ 0 w 669512"/>
                <a:gd name="connsiteY3" fmla="*/ 526971 h 864666"/>
                <a:gd name="connsiteX4" fmla="*/ 89806 w 669512"/>
                <a:gd name="connsiteY4" fmla="*/ 510643 h 864666"/>
                <a:gd name="connsiteX5" fmla="*/ 62892 w 669512"/>
                <a:gd name="connsiteY5" fmla="*/ 60790 h 864666"/>
                <a:gd name="connsiteX6" fmla="*/ 183515 w 669512"/>
                <a:gd name="connsiteY6" fmla="*/ 130650 h 864666"/>
                <a:gd name="connsiteX7" fmla="*/ 238778 w 669512"/>
                <a:gd name="connsiteY7" fmla="*/ 5370 h 864666"/>
                <a:gd name="connsiteX8" fmla="*/ 325596 w 669512"/>
                <a:gd name="connsiteY8" fmla="*/ 117043 h 864666"/>
                <a:gd name="connsiteX9" fmla="*/ 381488 w 669512"/>
                <a:gd name="connsiteY9" fmla="*/ 84 h 864666"/>
                <a:gd name="connsiteX10" fmla="*/ 481441 w 669512"/>
                <a:gd name="connsiteY10" fmla="*/ 121494 h 864666"/>
                <a:gd name="connsiteX11" fmla="*/ 561196 w 669512"/>
                <a:gd name="connsiteY11" fmla="*/ 37083 h 864666"/>
                <a:gd name="connsiteX12" fmla="*/ 669472 w 669512"/>
                <a:gd name="connsiteY12" fmla="*/ 578679 h 864666"/>
                <a:gd name="connsiteX13" fmla="*/ 653143 w 669512"/>
                <a:gd name="connsiteY13" fmla="*/ 864193 h 864666"/>
                <a:gd name="connsiteX14" fmla="*/ 259920 w 669512"/>
                <a:gd name="connsiteY14" fmla="*/ 864666 h 864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69512" h="864666">
                  <a:moveTo>
                    <a:pt x="259920" y="864666"/>
                  </a:moveTo>
                  <a:cubicBezTo>
                    <a:pt x="237695" y="826606"/>
                    <a:pt x="245159" y="825008"/>
                    <a:pt x="231321" y="801837"/>
                  </a:cubicBezTo>
                  <a:cubicBezTo>
                    <a:pt x="184826" y="794994"/>
                    <a:pt x="202292" y="803651"/>
                    <a:pt x="127906" y="807279"/>
                  </a:cubicBezTo>
                  <a:cubicBezTo>
                    <a:pt x="107042" y="780972"/>
                    <a:pt x="6350" y="576410"/>
                    <a:pt x="0" y="526971"/>
                  </a:cubicBezTo>
                  <a:cubicBezTo>
                    <a:pt x="58964" y="502024"/>
                    <a:pt x="28977" y="523479"/>
                    <a:pt x="89806" y="510643"/>
                  </a:cubicBezTo>
                  <a:cubicBezTo>
                    <a:pt x="46082" y="333121"/>
                    <a:pt x="-8516" y="81486"/>
                    <a:pt x="62892" y="60790"/>
                  </a:cubicBezTo>
                  <a:cubicBezTo>
                    <a:pt x="138478" y="39627"/>
                    <a:pt x="162358" y="62006"/>
                    <a:pt x="183515" y="130650"/>
                  </a:cubicBezTo>
                  <a:cubicBezTo>
                    <a:pt x="185607" y="62583"/>
                    <a:pt x="163207" y="19009"/>
                    <a:pt x="238778" y="5370"/>
                  </a:cubicBezTo>
                  <a:cubicBezTo>
                    <a:pt x="335937" y="-2341"/>
                    <a:pt x="301811" y="117924"/>
                    <a:pt x="325596" y="117043"/>
                  </a:cubicBezTo>
                  <a:cubicBezTo>
                    <a:pt x="328806" y="55378"/>
                    <a:pt x="299358" y="7320"/>
                    <a:pt x="381488" y="84"/>
                  </a:cubicBezTo>
                  <a:cubicBezTo>
                    <a:pt x="488285" y="-2989"/>
                    <a:pt x="459008" y="78303"/>
                    <a:pt x="481441" y="121494"/>
                  </a:cubicBezTo>
                  <a:cubicBezTo>
                    <a:pt x="497140" y="80657"/>
                    <a:pt x="482904" y="31655"/>
                    <a:pt x="561196" y="37083"/>
                  </a:cubicBezTo>
                  <a:cubicBezTo>
                    <a:pt x="672580" y="39816"/>
                    <a:pt x="669666" y="488862"/>
                    <a:pt x="669472" y="578679"/>
                  </a:cubicBezTo>
                  <a:cubicBezTo>
                    <a:pt x="666751" y="690178"/>
                    <a:pt x="672193" y="766300"/>
                    <a:pt x="653143" y="864193"/>
                  </a:cubicBezTo>
                  <a:cubicBezTo>
                    <a:pt x="514812" y="859815"/>
                    <a:pt x="460845" y="856509"/>
                    <a:pt x="259920" y="864666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marR="0" indent="0" algn="l" defTabSz="914286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 Unicode MS"/>
                  <a:cs typeface="Arial" pitchFamily="34" charset="0"/>
                  <a:sym typeface="Wingdings"/>
                </a:defRPr>
              </a:lvl1pPr>
              <a:lvl2pPr marL="457144" marR="0" indent="0" algn="l" defTabSz="914286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 Unicode MS"/>
                  <a:cs typeface="Arial" pitchFamily="34" charset="0"/>
                  <a:sym typeface="Wingdings"/>
                </a:defRPr>
              </a:lvl2pPr>
              <a:lvl3pPr marL="914286" marR="0" indent="0" algn="l" defTabSz="914286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 Unicode MS"/>
                  <a:cs typeface="Arial" pitchFamily="34" charset="0"/>
                  <a:sym typeface="Wingdings"/>
                </a:defRPr>
              </a:lvl3pPr>
              <a:lvl4pPr marL="1371429" marR="0" indent="0" algn="l" defTabSz="914286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 Unicode MS"/>
                  <a:cs typeface="Arial" pitchFamily="34" charset="0"/>
                  <a:sym typeface="Wingdings"/>
                </a:defRPr>
              </a:lvl4pPr>
              <a:lvl5pPr marL="1828571" marR="0" indent="0" algn="l" defTabSz="914286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 Unicode MS"/>
                  <a:cs typeface="Arial" pitchFamily="34" charset="0"/>
                  <a:sym typeface="Wingdings"/>
                </a:defRPr>
              </a:lvl5pPr>
              <a:lvl6pPr marL="2285715" marR="0" indent="0" algn="l" defTabSz="914286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 Unicode MS"/>
                  <a:cs typeface="Arial" pitchFamily="34" charset="0"/>
                  <a:sym typeface="Wingdings"/>
                </a:defRPr>
              </a:lvl6pPr>
              <a:lvl7pPr marL="2742857" marR="0" indent="0" algn="l" defTabSz="914286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 Unicode MS"/>
                  <a:cs typeface="Arial" pitchFamily="34" charset="0"/>
                  <a:sym typeface="Wingdings"/>
                </a:defRPr>
              </a:lvl7pPr>
              <a:lvl8pPr marL="3200000" marR="0" indent="0" algn="l" defTabSz="914286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 Unicode MS"/>
                  <a:cs typeface="Arial" pitchFamily="34" charset="0"/>
                  <a:sym typeface="Wingdings"/>
                </a:defRPr>
              </a:lvl8pPr>
              <a:lvl9pPr marL="3657144" marR="0" indent="0" algn="l" defTabSz="914286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 Unicode MS"/>
                  <a:cs typeface="Arial" pitchFamily="34" charset="0"/>
                  <a:sym typeface="Wingdings"/>
                </a:defRPr>
              </a:lvl9pPr>
            </a:lstStyle>
            <a:p>
              <a:pPr algn="ctr"/>
              <a:endParaRPr lang="ko-KR" altLang="en-US" sz="2701" dirty="0"/>
            </a:p>
          </p:txBody>
        </p:sp>
        <p:sp>
          <p:nvSpPr>
            <p:cNvPr id="13" name="Freeform 18">
              <a:extLst>
                <a:ext uri="{FF2B5EF4-FFF2-40B4-BE49-F238E27FC236}">
                  <a16:creationId xmlns:a16="http://schemas.microsoft.com/office/drawing/2014/main" id="{36C19356-2709-4D4D-B922-7AA6298EEBA4}"/>
                </a:ext>
              </a:extLst>
            </p:cNvPr>
            <p:cNvSpPr/>
            <p:nvPr>
              <p:custDataLst>
                <p:tags r:id="rId16"/>
              </p:custDataLst>
            </p:nvPr>
          </p:nvSpPr>
          <p:spPr bwMode="auto">
            <a:xfrm rot="20940928" flipH="1">
              <a:off x="1126074" y="2670966"/>
              <a:ext cx="1656184" cy="1909514"/>
            </a:xfrm>
            <a:custGeom>
              <a:avLst/>
              <a:gdLst>
                <a:gd name="connsiteX0" fmla="*/ 853425 w 1656184"/>
                <a:gd name="connsiteY0" fmla="*/ 0 h 1909514"/>
                <a:gd name="connsiteX1" fmla="*/ 789249 w 1656184"/>
                <a:gd name="connsiteY1" fmla="*/ 5234 h 1909514"/>
                <a:gd name="connsiteX2" fmla="*/ 628247 w 1656184"/>
                <a:gd name="connsiteY2" fmla="*/ 41869 h 1909514"/>
                <a:gd name="connsiteX3" fmla="*/ 580396 w 1656184"/>
                <a:gd name="connsiteY3" fmla="*/ 59896 h 1909514"/>
                <a:gd name="connsiteX4" fmla="*/ 533110 w 1656184"/>
                <a:gd name="connsiteY4" fmla="*/ 80250 h 1909514"/>
                <a:gd name="connsiteX5" fmla="*/ 486948 w 1656184"/>
                <a:gd name="connsiteY5" fmla="*/ 104673 h 1909514"/>
                <a:gd name="connsiteX6" fmla="*/ 444164 w 1656184"/>
                <a:gd name="connsiteY6" fmla="*/ 132005 h 1909514"/>
                <a:gd name="connsiteX7" fmla="*/ 403069 w 1656184"/>
                <a:gd name="connsiteY7" fmla="*/ 162825 h 1909514"/>
                <a:gd name="connsiteX8" fmla="*/ 365352 w 1656184"/>
                <a:gd name="connsiteY8" fmla="*/ 196553 h 1909514"/>
                <a:gd name="connsiteX9" fmla="*/ 330449 w 1656184"/>
                <a:gd name="connsiteY9" fmla="*/ 233188 h 1909514"/>
                <a:gd name="connsiteX10" fmla="*/ 298924 w 1656184"/>
                <a:gd name="connsiteY10" fmla="*/ 273313 h 1909514"/>
                <a:gd name="connsiteX11" fmla="*/ 271340 w 1656184"/>
                <a:gd name="connsiteY11" fmla="*/ 315764 h 1909514"/>
                <a:gd name="connsiteX12" fmla="*/ 247696 w 1656184"/>
                <a:gd name="connsiteY12" fmla="*/ 361123 h 1909514"/>
                <a:gd name="connsiteX13" fmla="*/ 227993 w 1656184"/>
                <a:gd name="connsiteY13" fmla="*/ 409970 h 1909514"/>
                <a:gd name="connsiteX14" fmla="*/ 196468 w 1656184"/>
                <a:gd name="connsiteY14" fmla="*/ 544301 h 1909514"/>
                <a:gd name="connsiteX15" fmla="*/ 193653 w 1656184"/>
                <a:gd name="connsiteY15" fmla="*/ 576865 h 1909514"/>
                <a:gd name="connsiteX16" fmla="*/ 192528 w 1656184"/>
                <a:gd name="connsiteY16" fmla="*/ 607686 h 1909514"/>
                <a:gd name="connsiteX17" fmla="*/ 193653 w 1656184"/>
                <a:gd name="connsiteY17" fmla="*/ 636180 h 1909514"/>
                <a:gd name="connsiteX18" fmla="*/ 194216 w 1656184"/>
                <a:gd name="connsiteY18" fmla="*/ 664674 h 1909514"/>
                <a:gd name="connsiteX19" fmla="*/ 194216 w 1656184"/>
                <a:gd name="connsiteY19" fmla="*/ 691424 h 1909514"/>
                <a:gd name="connsiteX20" fmla="*/ 191402 w 1656184"/>
                <a:gd name="connsiteY20" fmla="*/ 716430 h 1909514"/>
                <a:gd name="connsiteX21" fmla="*/ 182958 w 1656184"/>
                <a:gd name="connsiteY21" fmla="*/ 742016 h 1909514"/>
                <a:gd name="connsiteX22" fmla="*/ 167758 w 1656184"/>
                <a:gd name="connsiteY22" fmla="*/ 772837 h 1909514"/>
                <a:gd name="connsiteX23" fmla="*/ 149181 w 1656184"/>
                <a:gd name="connsiteY23" fmla="*/ 801331 h 1909514"/>
                <a:gd name="connsiteX24" fmla="*/ 128915 w 1656184"/>
                <a:gd name="connsiteY24" fmla="*/ 826336 h 1909514"/>
                <a:gd name="connsiteX25" fmla="*/ 107523 w 1656184"/>
                <a:gd name="connsiteY25" fmla="*/ 851923 h 1909514"/>
                <a:gd name="connsiteX26" fmla="*/ 85005 w 1656184"/>
                <a:gd name="connsiteY26" fmla="*/ 875184 h 1909514"/>
                <a:gd name="connsiteX27" fmla="*/ 62487 w 1656184"/>
                <a:gd name="connsiteY27" fmla="*/ 898445 h 1909514"/>
                <a:gd name="connsiteX28" fmla="*/ 41095 w 1656184"/>
                <a:gd name="connsiteY28" fmla="*/ 924031 h 1909514"/>
                <a:gd name="connsiteX29" fmla="*/ 33777 w 1656184"/>
                <a:gd name="connsiteY29" fmla="*/ 931009 h 1909514"/>
                <a:gd name="connsiteX30" fmla="*/ 24769 w 1656184"/>
                <a:gd name="connsiteY30" fmla="*/ 939732 h 1909514"/>
                <a:gd name="connsiteX31" fmla="*/ 15200 w 1656184"/>
                <a:gd name="connsiteY31" fmla="*/ 950199 h 1909514"/>
                <a:gd name="connsiteX32" fmla="*/ 7319 w 1656184"/>
                <a:gd name="connsiteY32" fmla="*/ 960666 h 1909514"/>
                <a:gd name="connsiteX33" fmla="*/ 2252 w 1656184"/>
                <a:gd name="connsiteY33" fmla="*/ 973460 h 1909514"/>
                <a:gd name="connsiteX34" fmla="*/ 0 w 1656184"/>
                <a:gd name="connsiteY34" fmla="*/ 987416 h 1909514"/>
                <a:gd name="connsiteX35" fmla="*/ 2815 w 1656184"/>
                <a:gd name="connsiteY35" fmla="*/ 1001955 h 1909514"/>
                <a:gd name="connsiteX36" fmla="*/ 10133 w 1656184"/>
                <a:gd name="connsiteY36" fmla="*/ 1015911 h 1909514"/>
                <a:gd name="connsiteX37" fmla="*/ 22518 w 1656184"/>
                <a:gd name="connsiteY37" fmla="*/ 1027541 h 1909514"/>
                <a:gd name="connsiteX38" fmla="*/ 36592 w 1656184"/>
                <a:gd name="connsiteY38" fmla="*/ 1035682 h 1909514"/>
                <a:gd name="connsiteX39" fmla="*/ 54043 w 1656184"/>
                <a:gd name="connsiteY39" fmla="*/ 1043243 h 1909514"/>
                <a:gd name="connsiteX40" fmla="*/ 72621 w 1656184"/>
                <a:gd name="connsiteY40" fmla="*/ 1049639 h 1909514"/>
                <a:gd name="connsiteX41" fmla="*/ 91197 w 1656184"/>
                <a:gd name="connsiteY41" fmla="*/ 1056035 h 1909514"/>
                <a:gd name="connsiteX42" fmla="*/ 109212 w 1656184"/>
                <a:gd name="connsiteY42" fmla="*/ 1062432 h 1909514"/>
                <a:gd name="connsiteX43" fmla="*/ 126663 w 1656184"/>
                <a:gd name="connsiteY43" fmla="*/ 1069992 h 1909514"/>
                <a:gd name="connsiteX44" fmla="*/ 142425 w 1656184"/>
                <a:gd name="connsiteY44" fmla="*/ 1078133 h 1909514"/>
                <a:gd name="connsiteX45" fmla="*/ 153685 w 1656184"/>
                <a:gd name="connsiteY45" fmla="*/ 1088601 h 1909514"/>
                <a:gd name="connsiteX46" fmla="*/ 150306 w 1656184"/>
                <a:gd name="connsiteY46" fmla="*/ 1102557 h 1909514"/>
                <a:gd name="connsiteX47" fmla="*/ 144114 w 1656184"/>
                <a:gd name="connsiteY47" fmla="*/ 1115351 h 1909514"/>
                <a:gd name="connsiteX48" fmla="*/ 137921 w 1656184"/>
                <a:gd name="connsiteY48" fmla="*/ 1128725 h 1909514"/>
                <a:gd name="connsiteX49" fmla="*/ 131166 w 1656184"/>
                <a:gd name="connsiteY49" fmla="*/ 1141518 h 1909514"/>
                <a:gd name="connsiteX50" fmla="*/ 124974 w 1656184"/>
                <a:gd name="connsiteY50" fmla="*/ 1154312 h 1909514"/>
                <a:gd name="connsiteX51" fmla="*/ 120471 w 1656184"/>
                <a:gd name="connsiteY51" fmla="*/ 1167105 h 1909514"/>
                <a:gd name="connsiteX52" fmla="*/ 118781 w 1656184"/>
                <a:gd name="connsiteY52" fmla="*/ 1178735 h 1909514"/>
                <a:gd name="connsiteX53" fmla="*/ 119907 w 1656184"/>
                <a:gd name="connsiteY53" fmla="*/ 1191529 h 1909514"/>
                <a:gd name="connsiteX54" fmla="*/ 126100 w 1656184"/>
                <a:gd name="connsiteY54" fmla="*/ 1203159 h 1909514"/>
                <a:gd name="connsiteX55" fmla="*/ 137359 w 1656184"/>
                <a:gd name="connsiteY55" fmla="*/ 1214790 h 1909514"/>
                <a:gd name="connsiteX56" fmla="*/ 153685 w 1656184"/>
                <a:gd name="connsiteY56" fmla="*/ 1226420 h 1909514"/>
                <a:gd name="connsiteX57" fmla="*/ 150306 w 1656184"/>
                <a:gd name="connsiteY57" fmla="*/ 1235725 h 1909514"/>
                <a:gd name="connsiteX58" fmla="*/ 145240 w 1656184"/>
                <a:gd name="connsiteY58" fmla="*/ 1245029 h 1909514"/>
                <a:gd name="connsiteX59" fmla="*/ 141300 w 1656184"/>
                <a:gd name="connsiteY59" fmla="*/ 1256077 h 1909514"/>
                <a:gd name="connsiteX60" fmla="*/ 140174 w 1656184"/>
                <a:gd name="connsiteY60" fmla="*/ 1267708 h 1909514"/>
                <a:gd name="connsiteX61" fmla="*/ 142425 w 1656184"/>
                <a:gd name="connsiteY61" fmla="*/ 1279339 h 1909514"/>
                <a:gd name="connsiteX62" fmla="*/ 148618 w 1656184"/>
                <a:gd name="connsiteY62" fmla="*/ 1289806 h 1909514"/>
                <a:gd name="connsiteX63" fmla="*/ 156499 w 1656184"/>
                <a:gd name="connsiteY63" fmla="*/ 1297947 h 1909514"/>
                <a:gd name="connsiteX64" fmla="*/ 166632 w 1656184"/>
                <a:gd name="connsiteY64" fmla="*/ 1305506 h 1909514"/>
                <a:gd name="connsiteX65" fmla="*/ 176765 w 1656184"/>
                <a:gd name="connsiteY65" fmla="*/ 1310740 h 1909514"/>
                <a:gd name="connsiteX66" fmla="*/ 186335 w 1656184"/>
                <a:gd name="connsiteY66" fmla="*/ 1317137 h 1909514"/>
                <a:gd name="connsiteX67" fmla="*/ 195343 w 1656184"/>
                <a:gd name="connsiteY67" fmla="*/ 1325860 h 1909514"/>
                <a:gd name="connsiteX68" fmla="*/ 200408 w 1656184"/>
                <a:gd name="connsiteY68" fmla="*/ 1335164 h 1909514"/>
                <a:gd name="connsiteX69" fmla="*/ 205475 w 1656184"/>
                <a:gd name="connsiteY69" fmla="*/ 1352028 h 1909514"/>
                <a:gd name="connsiteX70" fmla="*/ 205475 w 1656184"/>
                <a:gd name="connsiteY70" fmla="*/ 1371218 h 1909514"/>
                <a:gd name="connsiteX71" fmla="*/ 203787 w 1656184"/>
                <a:gd name="connsiteY71" fmla="*/ 1389245 h 1909514"/>
                <a:gd name="connsiteX72" fmla="*/ 199283 w 1656184"/>
                <a:gd name="connsiteY72" fmla="*/ 1407854 h 1909514"/>
                <a:gd name="connsiteX73" fmla="*/ 195343 w 1656184"/>
                <a:gd name="connsiteY73" fmla="*/ 1425881 h 1909514"/>
                <a:gd name="connsiteX74" fmla="*/ 192528 w 1656184"/>
                <a:gd name="connsiteY74" fmla="*/ 1442163 h 1909514"/>
                <a:gd name="connsiteX75" fmla="*/ 190276 w 1656184"/>
                <a:gd name="connsiteY75" fmla="*/ 1465424 h 1909514"/>
                <a:gd name="connsiteX76" fmla="*/ 192528 w 1656184"/>
                <a:gd name="connsiteY76" fmla="*/ 1486358 h 1909514"/>
                <a:gd name="connsiteX77" fmla="*/ 198719 w 1656184"/>
                <a:gd name="connsiteY77" fmla="*/ 1505548 h 1909514"/>
                <a:gd name="connsiteX78" fmla="*/ 206601 w 1656184"/>
                <a:gd name="connsiteY78" fmla="*/ 1522413 h 1909514"/>
                <a:gd name="connsiteX79" fmla="*/ 217860 w 1656184"/>
                <a:gd name="connsiteY79" fmla="*/ 1535787 h 1909514"/>
                <a:gd name="connsiteX80" fmla="*/ 232497 w 1656184"/>
                <a:gd name="connsiteY80" fmla="*/ 1548581 h 1909514"/>
                <a:gd name="connsiteX81" fmla="*/ 246570 w 1656184"/>
                <a:gd name="connsiteY81" fmla="*/ 1559048 h 1909514"/>
                <a:gd name="connsiteX82" fmla="*/ 262896 w 1656184"/>
                <a:gd name="connsiteY82" fmla="*/ 1567771 h 1909514"/>
                <a:gd name="connsiteX83" fmla="*/ 279221 w 1656184"/>
                <a:gd name="connsiteY83" fmla="*/ 1575331 h 1909514"/>
                <a:gd name="connsiteX84" fmla="*/ 295546 w 1656184"/>
                <a:gd name="connsiteY84" fmla="*/ 1579401 h 1909514"/>
                <a:gd name="connsiteX85" fmla="*/ 325383 w 1656184"/>
                <a:gd name="connsiteY85" fmla="*/ 1584635 h 1909514"/>
                <a:gd name="connsiteX86" fmla="*/ 356908 w 1656184"/>
                <a:gd name="connsiteY86" fmla="*/ 1586961 h 1909514"/>
                <a:gd name="connsiteX87" fmla="*/ 390121 w 1656184"/>
                <a:gd name="connsiteY87" fmla="*/ 1585798 h 1909514"/>
                <a:gd name="connsiteX88" fmla="*/ 422772 w 1656184"/>
                <a:gd name="connsiteY88" fmla="*/ 1582309 h 1909514"/>
                <a:gd name="connsiteX89" fmla="*/ 455423 w 1656184"/>
                <a:gd name="connsiteY89" fmla="*/ 1578238 h 1909514"/>
                <a:gd name="connsiteX90" fmla="*/ 486385 w 1656184"/>
                <a:gd name="connsiteY90" fmla="*/ 1571841 h 1909514"/>
                <a:gd name="connsiteX91" fmla="*/ 513969 w 1656184"/>
                <a:gd name="connsiteY91" fmla="*/ 1564281 h 1909514"/>
                <a:gd name="connsiteX92" fmla="*/ 529900 w 1656184"/>
                <a:gd name="connsiteY92" fmla="*/ 1558923 h 1909514"/>
                <a:gd name="connsiteX93" fmla="*/ 627355 w 1656184"/>
                <a:gd name="connsiteY93" fmla="*/ 1909514 h 1909514"/>
                <a:gd name="connsiteX94" fmla="*/ 1413007 w 1656184"/>
                <a:gd name="connsiteY94" fmla="*/ 1487444 h 1909514"/>
                <a:gd name="connsiteX95" fmla="*/ 1412429 w 1656184"/>
                <a:gd name="connsiteY95" fmla="*/ 1485195 h 1909514"/>
                <a:gd name="connsiteX96" fmla="*/ 1405111 w 1656184"/>
                <a:gd name="connsiteY96" fmla="*/ 1455538 h 1909514"/>
                <a:gd name="connsiteX97" fmla="*/ 1398918 w 1656184"/>
                <a:gd name="connsiteY97" fmla="*/ 1425881 h 1909514"/>
                <a:gd name="connsiteX98" fmla="*/ 1394978 w 1656184"/>
                <a:gd name="connsiteY98" fmla="*/ 1398549 h 1909514"/>
                <a:gd name="connsiteX99" fmla="*/ 1392163 w 1656184"/>
                <a:gd name="connsiteY99" fmla="*/ 1372381 h 1909514"/>
                <a:gd name="connsiteX100" fmla="*/ 1391037 w 1656184"/>
                <a:gd name="connsiteY100" fmla="*/ 1350865 h 1909514"/>
                <a:gd name="connsiteX101" fmla="*/ 1392163 w 1656184"/>
                <a:gd name="connsiteY101" fmla="*/ 1332837 h 1909514"/>
                <a:gd name="connsiteX102" fmla="*/ 1401171 w 1656184"/>
                <a:gd name="connsiteY102" fmla="*/ 1295039 h 1909514"/>
                <a:gd name="connsiteX103" fmla="*/ 1412429 w 1656184"/>
                <a:gd name="connsiteY103" fmla="*/ 1260148 h 1909514"/>
                <a:gd name="connsiteX104" fmla="*/ 1426503 w 1656184"/>
                <a:gd name="connsiteY104" fmla="*/ 1227001 h 1909514"/>
                <a:gd name="connsiteX105" fmla="*/ 1443954 w 1656184"/>
                <a:gd name="connsiteY105" fmla="*/ 1197926 h 1909514"/>
                <a:gd name="connsiteX106" fmla="*/ 1469849 w 1656184"/>
                <a:gd name="connsiteY106" fmla="*/ 1161872 h 1909514"/>
                <a:gd name="connsiteX107" fmla="*/ 1496308 w 1656184"/>
                <a:gd name="connsiteY107" fmla="*/ 1125818 h 1909514"/>
                <a:gd name="connsiteX108" fmla="*/ 1522767 w 1656184"/>
                <a:gd name="connsiteY108" fmla="*/ 1090926 h 1909514"/>
                <a:gd name="connsiteX109" fmla="*/ 1549788 w 1656184"/>
                <a:gd name="connsiteY109" fmla="*/ 1053710 h 1909514"/>
                <a:gd name="connsiteX110" fmla="*/ 1573995 w 1656184"/>
                <a:gd name="connsiteY110" fmla="*/ 1015911 h 1909514"/>
                <a:gd name="connsiteX111" fmla="*/ 1597637 w 1656184"/>
                <a:gd name="connsiteY111" fmla="*/ 976949 h 1909514"/>
                <a:gd name="connsiteX112" fmla="*/ 1617341 w 1656184"/>
                <a:gd name="connsiteY112" fmla="*/ 934499 h 1909514"/>
                <a:gd name="connsiteX113" fmla="*/ 1633666 w 1656184"/>
                <a:gd name="connsiteY113" fmla="*/ 889140 h 1909514"/>
                <a:gd name="connsiteX114" fmla="*/ 1646051 w 1656184"/>
                <a:gd name="connsiteY114" fmla="*/ 836222 h 1909514"/>
                <a:gd name="connsiteX115" fmla="*/ 1652807 w 1656184"/>
                <a:gd name="connsiteY115" fmla="*/ 782141 h 1909514"/>
                <a:gd name="connsiteX116" fmla="*/ 1656184 w 1656184"/>
                <a:gd name="connsiteY116" fmla="*/ 726897 h 1909514"/>
                <a:gd name="connsiteX117" fmla="*/ 1655059 w 1656184"/>
                <a:gd name="connsiteY117" fmla="*/ 671072 h 1909514"/>
                <a:gd name="connsiteX118" fmla="*/ 1651118 w 1656184"/>
                <a:gd name="connsiteY118" fmla="*/ 616409 h 1909514"/>
                <a:gd name="connsiteX119" fmla="*/ 1642674 w 1656184"/>
                <a:gd name="connsiteY119" fmla="*/ 563490 h 1909514"/>
                <a:gd name="connsiteX120" fmla="*/ 1631415 w 1656184"/>
                <a:gd name="connsiteY120" fmla="*/ 511736 h 1909514"/>
                <a:gd name="connsiteX121" fmla="*/ 1617341 w 1656184"/>
                <a:gd name="connsiteY121" fmla="*/ 464051 h 1909514"/>
                <a:gd name="connsiteX122" fmla="*/ 1601579 w 1656184"/>
                <a:gd name="connsiteY122" fmla="*/ 420438 h 1909514"/>
                <a:gd name="connsiteX123" fmla="*/ 1583565 w 1656184"/>
                <a:gd name="connsiteY123" fmla="*/ 381475 h 1909514"/>
                <a:gd name="connsiteX124" fmla="*/ 1556543 w 1656184"/>
                <a:gd name="connsiteY124" fmla="*/ 334954 h 1909514"/>
                <a:gd name="connsiteX125" fmla="*/ 1527270 w 1656184"/>
                <a:gd name="connsiteY125" fmla="*/ 290759 h 1909514"/>
                <a:gd name="connsiteX126" fmla="*/ 1494056 w 1656184"/>
                <a:gd name="connsiteY126" fmla="*/ 249471 h 1909514"/>
                <a:gd name="connsiteX127" fmla="*/ 1458590 w 1656184"/>
                <a:gd name="connsiteY127" fmla="*/ 209928 h 1909514"/>
                <a:gd name="connsiteX128" fmla="*/ 1419747 w 1656184"/>
                <a:gd name="connsiteY128" fmla="*/ 174455 h 1909514"/>
                <a:gd name="connsiteX129" fmla="*/ 1376400 w 1656184"/>
                <a:gd name="connsiteY129" fmla="*/ 141309 h 1909514"/>
                <a:gd name="connsiteX130" fmla="*/ 1331365 w 1656184"/>
                <a:gd name="connsiteY130" fmla="*/ 111652 h 1909514"/>
                <a:gd name="connsiteX131" fmla="*/ 1283515 w 1656184"/>
                <a:gd name="connsiteY131" fmla="*/ 85483 h 1909514"/>
                <a:gd name="connsiteX132" fmla="*/ 1231161 w 1656184"/>
                <a:gd name="connsiteY132" fmla="*/ 63386 h 1909514"/>
                <a:gd name="connsiteX133" fmla="*/ 1177119 w 1656184"/>
                <a:gd name="connsiteY133" fmla="*/ 43033 h 1909514"/>
                <a:gd name="connsiteX134" fmla="*/ 1118572 w 1656184"/>
                <a:gd name="connsiteY134" fmla="*/ 27332 h 1909514"/>
                <a:gd name="connsiteX135" fmla="*/ 1057210 w 1656184"/>
                <a:gd name="connsiteY135" fmla="*/ 14538 h 1909514"/>
                <a:gd name="connsiteX136" fmla="*/ 993036 w 1656184"/>
                <a:gd name="connsiteY136" fmla="*/ 5815 h 1909514"/>
                <a:gd name="connsiteX137" fmla="*/ 925482 w 1656184"/>
                <a:gd name="connsiteY137" fmla="*/ 582 h 1909514"/>
                <a:gd name="connsiteX138" fmla="*/ 853425 w 1656184"/>
                <a:gd name="connsiteY138" fmla="*/ 0 h 1909514"/>
                <a:gd name="connsiteX139" fmla="*/ 853425 w 1656184"/>
                <a:gd name="connsiteY139" fmla="*/ 0 h 1909514"/>
                <a:gd name="connsiteX140" fmla="*/ 853425 w 1656184"/>
                <a:gd name="connsiteY140" fmla="*/ 0 h 1909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</a:cxnLst>
              <a:rect l="l" t="t" r="r" b="b"/>
              <a:pathLst>
                <a:path w="1656183" h="1909514">
                  <a:moveTo>
                    <a:pt x="853425" y="0"/>
                  </a:moveTo>
                  <a:lnTo>
                    <a:pt x="789249" y="5234"/>
                  </a:lnTo>
                  <a:lnTo>
                    <a:pt x="628247" y="41869"/>
                  </a:lnTo>
                  <a:lnTo>
                    <a:pt x="580396" y="59896"/>
                  </a:lnTo>
                  <a:lnTo>
                    <a:pt x="533110" y="80250"/>
                  </a:lnTo>
                  <a:lnTo>
                    <a:pt x="486948" y="104673"/>
                  </a:lnTo>
                  <a:lnTo>
                    <a:pt x="444164" y="132005"/>
                  </a:lnTo>
                  <a:lnTo>
                    <a:pt x="403069" y="162825"/>
                  </a:lnTo>
                  <a:lnTo>
                    <a:pt x="365352" y="196553"/>
                  </a:lnTo>
                  <a:lnTo>
                    <a:pt x="330449" y="233188"/>
                  </a:lnTo>
                  <a:lnTo>
                    <a:pt x="298924" y="273313"/>
                  </a:lnTo>
                  <a:lnTo>
                    <a:pt x="271340" y="315764"/>
                  </a:lnTo>
                  <a:lnTo>
                    <a:pt x="247696" y="361123"/>
                  </a:lnTo>
                  <a:lnTo>
                    <a:pt x="227993" y="409970"/>
                  </a:lnTo>
                  <a:lnTo>
                    <a:pt x="196468" y="544301"/>
                  </a:lnTo>
                  <a:lnTo>
                    <a:pt x="193653" y="576865"/>
                  </a:lnTo>
                  <a:lnTo>
                    <a:pt x="192528" y="607686"/>
                  </a:lnTo>
                  <a:lnTo>
                    <a:pt x="193653" y="636180"/>
                  </a:lnTo>
                  <a:cubicBezTo>
                    <a:pt x="193840" y="645678"/>
                    <a:pt x="194028" y="655177"/>
                    <a:pt x="194216" y="664674"/>
                  </a:cubicBezTo>
                  <a:lnTo>
                    <a:pt x="194216" y="691424"/>
                  </a:lnTo>
                  <a:lnTo>
                    <a:pt x="191402" y="716430"/>
                  </a:lnTo>
                  <a:lnTo>
                    <a:pt x="182958" y="742016"/>
                  </a:lnTo>
                  <a:lnTo>
                    <a:pt x="167758" y="772837"/>
                  </a:lnTo>
                  <a:lnTo>
                    <a:pt x="149181" y="801331"/>
                  </a:lnTo>
                  <a:lnTo>
                    <a:pt x="128915" y="826336"/>
                  </a:lnTo>
                  <a:lnTo>
                    <a:pt x="107523" y="851923"/>
                  </a:lnTo>
                  <a:lnTo>
                    <a:pt x="85005" y="875184"/>
                  </a:lnTo>
                  <a:lnTo>
                    <a:pt x="62487" y="898445"/>
                  </a:lnTo>
                  <a:lnTo>
                    <a:pt x="41095" y="924031"/>
                  </a:lnTo>
                  <a:lnTo>
                    <a:pt x="33777" y="931009"/>
                  </a:lnTo>
                  <a:lnTo>
                    <a:pt x="24769" y="939732"/>
                  </a:lnTo>
                  <a:lnTo>
                    <a:pt x="15200" y="950199"/>
                  </a:lnTo>
                  <a:lnTo>
                    <a:pt x="7319" y="960666"/>
                  </a:lnTo>
                  <a:lnTo>
                    <a:pt x="2252" y="973460"/>
                  </a:lnTo>
                  <a:lnTo>
                    <a:pt x="0" y="987416"/>
                  </a:lnTo>
                  <a:lnTo>
                    <a:pt x="2815" y="1001955"/>
                  </a:lnTo>
                  <a:lnTo>
                    <a:pt x="10133" y="1015911"/>
                  </a:lnTo>
                  <a:lnTo>
                    <a:pt x="22518" y="1027541"/>
                  </a:lnTo>
                  <a:lnTo>
                    <a:pt x="36592" y="1035682"/>
                  </a:lnTo>
                  <a:lnTo>
                    <a:pt x="54043" y="1043243"/>
                  </a:lnTo>
                  <a:lnTo>
                    <a:pt x="72621" y="1049639"/>
                  </a:lnTo>
                  <a:lnTo>
                    <a:pt x="91197" y="1056035"/>
                  </a:lnTo>
                  <a:lnTo>
                    <a:pt x="109212" y="1062432"/>
                  </a:lnTo>
                  <a:lnTo>
                    <a:pt x="126663" y="1069992"/>
                  </a:lnTo>
                  <a:lnTo>
                    <a:pt x="142425" y="1078133"/>
                  </a:lnTo>
                  <a:lnTo>
                    <a:pt x="153685" y="1088601"/>
                  </a:lnTo>
                  <a:lnTo>
                    <a:pt x="150306" y="1102557"/>
                  </a:lnTo>
                  <a:lnTo>
                    <a:pt x="144114" y="1115351"/>
                  </a:lnTo>
                  <a:lnTo>
                    <a:pt x="137921" y="1128725"/>
                  </a:lnTo>
                  <a:lnTo>
                    <a:pt x="131166" y="1141518"/>
                  </a:lnTo>
                  <a:lnTo>
                    <a:pt x="124974" y="1154312"/>
                  </a:lnTo>
                  <a:lnTo>
                    <a:pt x="120471" y="1167105"/>
                  </a:lnTo>
                  <a:lnTo>
                    <a:pt x="118781" y="1178735"/>
                  </a:lnTo>
                  <a:cubicBezTo>
                    <a:pt x="119156" y="1183000"/>
                    <a:pt x="119532" y="1187264"/>
                    <a:pt x="119907" y="1191529"/>
                  </a:cubicBezTo>
                  <a:lnTo>
                    <a:pt x="126100" y="1203159"/>
                  </a:lnTo>
                  <a:lnTo>
                    <a:pt x="137359" y="1214790"/>
                  </a:lnTo>
                  <a:lnTo>
                    <a:pt x="153685" y="1226420"/>
                  </a:lnTo>
                  <a:lnTo>
                    <a:pt x="150306" y="1235725"/>
                  </a:lnTo>
                  <a:lnTo>
                    <a:pt x="145240" y="1245029"/>
                  </a:lnTo>
                  <a:lnTo>
                    <a:pt x="141300" y="1256077"/>
                  </a:lnTo>
                  <a:lnTo>
                    <a:pt x="140174" y="1267708"/>
                  </a:lnTo>
                  <a:lnTo>
                    <a:pt x="142425" y="1279339"/>
                  </a:lnTo>
                  <a:lnTo>
                    <a:pt x="148618" y="1289806"/>
                  </a:lnTo>
                  <a:lnTo>
                    <a:pt x="156499" y="1297947"/>
                  </a:lnTo>
                  <a:lnTo>
                    <a:pt x="166632" y="1305506"/>
                  </a:lnTo>
                  <a:lnTo>
                    <a:pt x="176765" y="1310740"/>
                  </a:lnTo>
                  <a:lnTo>
                    <a:pt x="186335" y="1317137"/>
                  </a:lnTo>
                  <a:lnTo>
                    <a:pt x="195343" y="1325860"/>
                  </a:lnTo>
                  <a:lnTo>
                    <a:pt x="200408" y="1335164"/>
                  </a:lnTo>
                  <a:lnTo>
                    <a:pt x="205475" y="1352028"/>
                  </a:lnTo>
                  <a:lnTo>
                    <a:pt x="205475" y="1371218"/>
                  </a:lnTo>
                  <a:lnTo>
                    <a:pt x="203787" y="1389245"/>
                  </a:lnTo>
                  <a:lnTo>
                    <a:pt x="199283" y="1407854"/>
                  </a:lnTo>
                  <a:lnTo>
                    <a:pt x="195343" y="1425881"/>
                  </a:lnTo>
                  <a:lnTo>
                    <a:pt x="192528" y="1442163"/>
                  </a:lnTo>
                  <a:lnTo>
                    <a:pt x="190276" y="1465424"/>
                  </a:lnTo>
                  <a:lnTo>
                    <a:pt x="192528" y="1486358"/>
                  </a:lnTo>
                  <a:lnTo>
                    <a:pt x="198719" y="1505548"/>
                  </a:lnTo>
                  <a:lnTo>
                    <a:pt x="206601" y="1522413"/>
                  </a:lnTo>
                  <a:lnTo>
                    <a:pt x="217860" y="1535787"/>
                  </a:lnTo>
                  <a:lnTo>
                    <a:pt x="232497" y="1548581"/>
                  </a:lnTo>
                  <a:lnTo>
                    <a:pt x="246570" y="1559048"/>
                  </a:lnTo>
                  <a:lnTo>
                    <a:pt x="262896" y="1567771"/>
                  </a:lnTo>
                  <a:lnTo>
                    <a:pt x="279221" y="1575331"/>
                  </a:lnTo>
                  <a:lnTo>
                    <a:pt x="295546" y="1579401"/>
                  </a:lnTo>
                  <a:lnTo>
                    <a:pt x="325383" y="1584635"/>
                  </a:lnTo>
                  <a:lnTo>
                    <a:pt x="356908" y="1586961"/>
                  </a:lnTo>
                  <a:lnTo>
                    <a:pt x="390121" y="1585798"/>
                  </a:lnTo>
                  <a:lnTo>
                    <a:pt x="422772" y="1582309"/>
                  </a:lnTo>
                  <a:lnTo>
                    <a:pt x="455423" y="1578238"/>
                  </a:lnTo>
                  <a:lnTo>
                    <a:pt x="486385" y="1571841"/>
                  </a:lnTo>
                  <a:lnTo>
                    <a:pt x="513969" y="1564281"/>
                  </a:lnTo>
                  <a:lnTo>
                    <a:pt x="529900" y="1558923"/>
                  </a:lnTo>
                  <a:lnTo>
                    <a:pt x="627355" y="1909514"/>
                  </a:lnTo>
                  <a:lnTo>
                    <a:pt x="1413007" y="1487444"/>
                  </a:lnTo>
                  <a:lnTo>
                    <a:pt x="1412429" y="1485195"/>
                  </a:lnTo>
                  <a:lnTo>
                    <a:pt x="1405111" y="1455538"/>
                  </a:lnTo>
                  <a:lnTo>
                    <a:pt x="1398918" y="1425881"/>
                  </a:lnTo>
                  <a:lnTo>
                    <a:pt x="1394978" y="1398549"/>
                  </a:lnTo>
                  <a:lnTo>
                    <a:pt x="1392163" y="1372381"/>
                  </a:lnTo>
                  <a:cubicBezTo>
                    <a:pt x="1391788" y="1365209"/>
                    <a:pt x="1391412" y="1358037"/>
                    <a:pt x="1391037" y="1350865"/>
                  </a:cubicBezTo>
                  <a:cubicBezTo>
                    <a:pt x="1391412" y="1344856"/>
                    <a:pt x="1391788" y="1338846"/>
                    <a:pt x="1392163" y="1332837"/>
                  </a:cubicBezTo>
                  <a:lnTo>
                    <a:pt x="1401171" y="1295039"/>
                  </a:lnTo>
                  <a:lnTo>
                    <a:pt x="1412429" y="1260148"/>
                  </a:lnTo>
                  <a:lnTo>
                    <a:pt x="1426503" y="1227001"/>
                  </a:lnTo>
                  <a:lnTo>
                    <a:pt x="1443954" y="1197926"/>
                  </a:lnTo>
                  <a:lnTo>
                    <a:pt x="1469849" y="1161872"/>
                  </a:lnTo>
                  <a:lnTo>
                    <a:pt x="1496308" y="1125818"/>
                  </a:lnTo>
                  <a:lnTo>
                    <a:pt x="1522767" y="1090926"/>
                  </a:lnTo>
                  <a:lnTo>
                    <a:pt x="1549788" y="1053710"/>
                  </a:lnTo>
                  <a:lnTo>
                    <a:pt x="1573995" y="1015911"/>
                  </a:lnTo>
                  <a:lnTo>
                    <a:pt x="1597637" y="976949"/>
                  </a:lnTo>
                  <a:lnTo>
                    <a:pt x="1617341" y="934499"/>
                  </a:lnTo>
                  <a:lnTo>
                    <a:pt x="1633666" y="889140"/>
                  </a:lnTo>
                  <a:lnTo>
                    <a:pt x="1646051" y="836222"/>
                  </a:lnTo>
                  <a:lnTo>
                    <a:pt x="1652807" y="782141"/>
                  </a:lnTo>
                  <a:lnTo>
                    <a:pt x="1656184" y="726897"/>
                  </a:lnTo>
                  <a:lnTo>
                    <a:pt x="1655059" y="671072"/>
                  </a:lnTo>
                  <a:lnTo>
                    <a:pt x="1651118" y="616409"/>
                  </a:lnTo>
                  <a:lnTo>
                    <a:pt x="1642674" y="563490"/>
                  </a:lnTo>
                  <a:lnTo>
                    <a:pt x="1631415" y="511736"/>
                  </a:lnTo>
                  <a:lnTo>
                    <a:pt x="1617341" y="464051"/>
                  </a:lnTo>
                  <a:lnTo>
                    <a:pt x="1601579" y="420438"/>
                  </a:lnTo>
                  <a:lnTo>
                    <a:pt x="1583565" y="381475"/>
                  </a:lnTo>
                  <a:lnTo>
                    <a:pt x="1556543" y="334954"/>
                  </a:lnTo>
                  <a:lnTo>
                    <a:pt x="1527270" y="290759"/>
                  </a:lnTo>
                  <a:lnTo>
                    <a:pt x="1494056" y="249471"/>
                  </a:lnTo>
                  <a:lnTo>
                    <a:pt x="1458590" y="209928"/>
                  </a:lnTo>
                  <a:lnTo>
                    <a:pt x="1419747" y="174455"/>
                  </a:lnTo>
                  <a:lnTo>
                    <a:pt x="1376400" y="141309"/>
                  </a:lnTo>
                  <a:lnTo>
                    <a:pt x="1331365" y="111652"/>
                  </a:lnTo>
                  <a:lnTo>
                    <a:pt x="1283515" y="85483"/>
                  </a:lnTo>
                  <a:lnTo>
                    <a:pt x="1231161" y="63386"/>
                  </a:lnTo>
                  <a:lnTo>
                    <a:pt x="1177119" y="43033"/>
                  </a:lnTo>
                  <a:lnTo>
                    <a:pt x="1118572" y="27332"/>
                  </a:lnTo>
                  <a:lnTo>
                    <a:pt x="1057210" y="14538"/>
                  </a:lnTo>
                  <a:lnTo>
                    <a:pt x="993036" y="5815"/>
                  </a:lnTo>
                  <a:lnTo>
                    <a:pt x="925482" y="582"/>
                  </a:lnTo>
                  <a:lnTo>
                    <a:pt x="853425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286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29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571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715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857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00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70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12882230-09B0-4081-ACDC-764E05CA7BDC}"/>
                </a:ext>
              </a:extLst>
            </p:cNvPr>
            <p:cNvSpPr/>
            <p:nvPr>
              <p:custDataLst>
                <p:tags r:id="rId17"/>
              </p:custDataLst>
            </p:nvPr>
          </p:nvSpPr>
          <p:spPr>
            <a:xfrm>
              <a:off x="1358088" y="4198964"/>
              <a:ext cx="1089158" cy="611109"/>
            </a:xfrm>
            <a:custGeom>
              <a:avLst/>
              <a:gdLst>
                <a:gd name="connsiteX0" fmla="*/ 0 w 1089158"/>
                <a:gd name="connsiteY0" fmla="*/ 210751 h 611110"/>
                <a:gd name="connsiteX1" fmla="*/ 114938 w 1089158"/>
                <a:gd name="connsiteY1" fmla="*/ 0 h 611110"/>
                <a:gd name="connsiteX2" fmla="*/ 1005597 w 1089158"/>
                <a:gd name="connsiteY2" fmla="*/ 323428 h 611110"/>
                <a:gd name="connsiteX3" fmla="*/ 1089158 w 1089158"/>
                <a:gd name="connsiteY3" fmla="*/ 441972 h 611110"/>
                <a:gd name="connsiteX4" fmla="*/ 1073302 w 1089158"/>
                <a:gd name="connsiteY4" fmla="*/ 547683 h 611110"/>
                <a:gd name="connsiteX5" fmla="*/ 1009875 w 1089158"/>
                <a:gd name="connsiteY5" fmla="*/ 510684 h 611110"/>
                <a:gd name="connsiteX6" fmla="*/ 994018 w 1089158"/>
                <a:gd name="connsiteY6" fmla="*/ 611110 h 611110"/>
                <a:gd name="connsiteX7" fmla="*/ 0 w 1089158"/>
                <a:gd name="connsiteY7" fmla="*/ 210751 h 611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89158" h="611110">
                  <a:moveTo>
                    <a:pt x="0" y="210751"/>
                  </a:moveTo>
                  <a:lnTo>
                    <a:pt x="114938" y="0"/>
                  </a:lnTo>
                  <a:lnTo>
                    <a:pt x="1005597" y="323428"/>
                  </a:lnTo>
                  <a:lnTo>
                    <a:pt x="1089158" y="441972"/>
                  </a:lnTo>
                  <a:lnTo>
                    <a:pt x="1073302" y="547683"/>
                  </a:lnTo>
                  <a:lnTo>
                    <a:pt x="1009875" y="510684"/>
                  </a:lnTo>
                  <a:lnTo>
                    <a:pt x="994018" y="611110"/>
                  </a:lnTo>
                  <a:cubicBezTo>
                    <a:pt x="629604" y="505207"/>
                    <a:pt x="332989" y="337604"/>
                    <a:pt x="0" y="210751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marR="0" indent="0" algn="l" defTabSz="914286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 Unicode MS"/>
                  <a:cs typeface="Arial" pitchFamily="34" charset="0"/>
                  <a:sym typeface="Wingdings"/>
                </a:defRPr>
              </a:lvl1pPr>
              <a:lvl2pPr marL="457144" marR="0" indent="0" algn="l" defTabSz="914286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 Unicode MS"/>
                  <a:cs typeface="Arial" pitchFamily="34" charset="0"/>
                  <a:sym typeface="Wingdings"/>
                </a:defRPr>
              </a:lvl2pPr>
              <a:lvl3pPr marL="914286" marR="0" indent="0" algn="l" defTabSz="914286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 Unicode MS"/>
                  <a:cs typeface="Arial" pitchFamily="34" charset="0"/>
                  <a:sym typeface="Wingdings"/>
                </a:defRPr>
              </a:lvl3pPr>
              <a:lvl4pPr marL="1371429" marR="0" indent="0" algn="l" defTabSz="914286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 Unicode MS"/>
                  <a:cs typeface="Arial" pitchFamily="34" charset="0"/>
                  <a:sym typeface="Wingdings"/>
                </a:defRPr>
              </a:lvl4pPr>
              <a:lvl5pPr marL="1828571" marR="0" indent="0" algn="l" defTabSz="914286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 Unicode MS"/>
                  <a:cs typeface="Arial" pitchFamily="34" charset="0"/>
                  <a:sym typeface="Wingdings"/>
                </a:defRPr>
              </a:lvl5pPr>
              <a:lvl6pPr marL="2285715" marR="0" indent="0" algn="l" defTabSz="914286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 Unicode MS"/>
                  <a:cs typeface="Arial" pitchFamily="34" charset="0"/>
                  <a:sym typeface="Wingdings"/>
                </a:defRPr>
              </a:lvl6pPr>
              <a:lvl7pPr marL="2742857" marR="0" indent="0" algn="l" defTabSz="914286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 Unicode MS"/>
                  <a:cs typeface="Arial" pitchFamily="34" charset="0"/>
                  <a:sym typeface="Wingdings"/>
                </a:defRPr>
              </a:lvl7pPr>
              <a:lvl8pPr marL="3200000" marR="0" indent="0" algn="l" defTabSz="914286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 Unicode MS"/>
                  <a:cs typeface="Arial" pitchFamily="34" charset="0"/>
                  <a:sym typeface="Wingdings"/>
                </a:defRPr>
              </a:lvl8pPr>
              <a:lvl9pPr marL="3657144" marR="0" indent="0" algn="l" defTabSz="914286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 Unicode MS"/>
                  <a:cs typeface="Arial" pitchFamily="34" charset="0"/>
                  <a:sym typeface="Wingdings"/>
                </a:defRPr>
              </a:lvl9pPr>
            </a:lstStyle>
            <a:p>
              <a:pPr algn="ctr"/>
              <a:endParaRPr lang="ko-KR" altLang="en-US" sz="2701" dirty="0"/>
            </a:p>
          </p:txBody>
        </p:sp>
        <p:sp>
          <p:nvSpPr>
            <p:cNvPr id="17" name="Freeform 14">
              <a:extLst>
                <a:ext uri="{FF2B5EF4-FFF2-40B4-BE49-F238E27FC236}">
                  <a16:creationId xmlns:a16="http://schemas.microsoft.com/office/drawing/2014/main" id="{908C5288-C1B2-4B4E-84F2-259C8FE515DD}"/>
                </a:ext>
              </a:extLst>
            </p:cNvPr>
            <p:cNvSpPr/>
            <p:nvPr>
              <p:custDataLst>
                <p:tags r:id="rId18"/>
              </p:custDataLst>
            </p:nvPr>
          </p:nvSpPr>
          <p:spPr>
            <a:xfrm>
              <a:off x="3145709" y="4476837"/>
              <a:ext cx="591981" cy="227104"/>
            </a:xfrm>
            <a:custGeom>
              <a:avLst/>
              <a:gdLst>
                <a:gd name="connsiteX0" fmla="*/ 5285 w 591981"/>
                <a:gd name="connsiteY0" fmla="*/ 142240 h 227104"/>
                <a:gd name="connsiteX1" fmla="*/ 0 w 591981"/>
                <a:gd name="connsiteY1" fmla="*/ 36528 h 227104"/>
                <a:gd name="connsiteX2" fmla="*/ 163774 w 591981"/>
                <a:gd name="connsiteY2" fmla="*/ 0 h 227104"/>
                <a:gd name="connsiteX3" fmla="*/ 195095 w 591981"/>
                <a:gd name="connsiteY3" fmla="*/ 84177 h 227104"/>
                <a:gd name="connsiteX4" fmla="*/ 581409 w 591981"/>
                <a:gd name="connsiteY4" fmla="*/ 84099 h 227104"/>
                <a:gd name="connsiteX5" fmla="*/ 591981 w 591981"/>
                <a:gd name="connsiteY5" fmla="*/ 221522 h 227104"/>
                <a:gd name="connsiteX6" fmla="*/ 116204 w 591981"/>
                <a:gd name="connsiteY6" fmla="*/ 226495 h 227104"/>
                <a:gd name="connsiteX7" fmla="*/ 105475 w 591981"/>
                <a:gd name="connsiteY7" fmla="*/ 136641 h 227104"/>
                <a:gd name="connsiteX8" fmla="*/ 5285 w 591981"/>
                <a:gd name="connsiteY8" fmla="*/ 142240 h 227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1981" h="227104">
                  <a:moveTo>
                    <a:pt x="5285" y="142240"/>
                  </a:moveTo>
                  <a:lnTo>
                    <a:pt x="0" y="36528"/>
                  </a:lnTo>
                  <a:lnTo>
                    <a:pt x="163774" y="0"/>
                  </a:lnTo>
                  <a:cubicBezTo>
                    <a:pt x="163800" y="29795"/>
                    <a:pt x="195069" y="54382"/>
                    <a:pt x="195095" y="84177"/>
                  </a:cubicBezTo>
                  <a:cubicBezTo>
                    <a:pt x="397943" y="29168"/>
                    <a:pt x="389368" y="75290"/>
                    <a:pt x="581409" y="84099"/>
                  </a:cubicBezTo>
                  <a:lnTo>
                    <a:pt x="591981" y="221522"/>
                  </a:lnTo>
                  <a:cubicBezTo>
                    <a:pt x="431653" y="200380"/>
                    <a:pt x="276532" y="231780"/>
                    <a:pt x="116204" y="226495"/>
                  </a:cubicBezTo>
                  <a:lnTo>
                    <a:pt x="105475" y="136641"/>
                  </a:lnTo>
                  <a:lnTo>
                    <a:pt x="5285" y="14224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marR="0" indent="0" algn="l" defTabSz="914286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 Unicode MS"/>
                  <a:cs typeface="Arial" pitchFamily="34" charset="0"/>
                  <a:sym typeface="Wingdings"/>
                </a:defRPr>
              </a:lvl1pPr>
              <a:lvl2pPr marL="457144" marR="0" indent="0" algn="l" defTabSz="914286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 Unicode MS"/>
                  <a:cs typeface="Arial" pitchFamily="34" charset="0"/>
                  <a:sym typeface="Wingdings"/>
                </a:defRPr>
              </a:lvl2pPr>
              <a:lvl3pPr marL="914286" marR="0" indent="0" algn="l" defTabSz="914286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 Unicode MS"/>
                  <a:cs typeface="Arial" pitchFamily="34" charset="0"/>
                  <a:sym typeface="Wingdings"/>
                </a:defRPr>
              </a:lvl3pPr>
              <a:lvl4pPr marL="1371429" marR="0" indent="0" algn="l" defTabSz="914286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 Unicode MS"/>
                  <a:cs typeface="Arial" pitchFamily="34" charset="0"/>
                  <a:sym typeface="Wingdings"/>
                </a:defRPr>
              </a:lvl4pPr>
              <a:lvl5pPr marL="1828571" marR="0" indent="0" algn="l" defTabSz="914286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 Unicode MS"/>
                  <a:cs typeface="Arial" pitchFamily="34" charset="0"/>
                  <a:sym typeface="Wingdings"/>
                </a:defRPr>
              </a:lvl5pPr>
              <a:lvl6pPr marL="2285715" marR="0" indent="0" algn="l" defTabSz="914286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 Unicode MS"/>
                  <a:cs typeface="Arial" pitchFamily="34" charset="0"/>
                  <a:sym typeface="Wingdings"/>
                </a:defRPr>
              </a:lvl6pPr>
              <a:lvl7pPr marL="2742857" marR="0" indent="0" algn="l" defTabSz="914286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 Unicode MS"/>
                  <a:cs typeface="Arial" pitchFamily="34" charset="0"/>
                  <a:sym typeface="Wingdings"/>
                </a:defRPr>
              </a:lvl7pPr>
              <a:lvl8pPr marL="3200000" marR="0" indent="0" algn="l" defTabSz="914286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 Unicode MS"/>
                  <a:cs typeface="Arial" pitchFamily="34" charset="0"/>
                  <a:sym typeface="Wingdings"/>
                </a:defRPr>
              </a:lvl8pPr>
              <a:lvl9pPr marL="3657144" marR="0" indent="0" algn="l" defTabSz="914286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 Unicode MS"/>
                  <a:cs typeface="Arial" pitchFamily="34" charset="0"/>
                  <a:sym typeface="Wingdings"/>
                </a:defRPr>
              </a:lvl9pPr>
            </a:lstStyle>
            <a:p>
              <a:pPr algn="ctr"/>
              <a:endParaRPr lang="ko-KR" altLang="en-US" sz="2701" dirty="0"/>
            </a:p>
          </p:txBody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6BB015EF-DA86-423C-8231-A3A162BBB486}"/>
                </a:ext>
              </a:extLst>
            </p:cNvPr>
            <p:cNvSpPr/>
            <p:nvPr>
              <p:custDataLst>
                <p:tags r:id="rId19"/>
              </p:custDataLst>
            </p:nvPr>
          </p:nvSpPr>
          <p:spPr>
            <a:xfrm>
              <a:off x="1130675" y="4343401"/>
              <a:ext cx="2709784" cy="1900717"/>
            </a:xfrm>
            <a:custGeom>
              <a:avLst/>
              <a:gdLst>
                <a:gd name="connsiteX0" fmla="*/ 221873 w 2709782"/>
                <a:gd name="connsiteY0" fmla="*/ 0 h 1900716"/>
                <a:gd name="connsiteX1" fmla="*/ 128952 w 2709782"/>
                <a:gd name="connsiteY1" fmla="*/ 1881007 h 1900716"/>
                <a:gd name="connsiteX2" fmla="*/ 1861333 w 2709782"/>
                <a:gd name="connsiteY2" fmla="*/ 1893694 h 1900716"/>
                <a:gd name="connsiteX3" fmla="*/ 1811798 w 2709782"/>
                <a:gd name="connsiteY3" fmla="*/ 1623370 h 1900716"/>
                <a:gd name="connsiteX4" fmla="*/ 2669101 w 2709782"/>
                <a:gd name="connsiteY4" fmla="*/ 322540 h 1900716"/>
                <a:gd name="connsiteX5" fmla="*/ 2098940 w 2709782"/>
                <a:gd name="connsiteY5" fmla="*/ 340113 h 1900716"/>
                <a:gd name="connsiteX6" fmla="*/ 2104328 w 2709782"/>
                <a:gd name="connsiteY6" fmla="*/ 266756 h 1900716"/>
                <a:gd name="connsiteX7" fmla="*/ 1987370 w 2709782"/>
                <a:gd name="connsiteY7" fmla="*/ 283554 h 1900716"/>
                <a:gd name="connsiteX8" fmla="*/ 2029115 w 2709782"/>
                <a:gd name="connsiteY8" fmla="*/ 861422 h 1900716"/>
                <a:gd name="connsiteX9" fmla="*/ 1546978 w 2709782"/>
                <a:gd name="connsiteY9" fmla="*/ 447977 h 1900716"/>
                <a:gd name="connsiteX10" fmla="*/ 1226678 w 2709782"/>
                <a:gd name="connsiteY10" fmla="*/ 313169 h 1900716"/>
                <a:gd name="connsiteX11" fmla="*/ 1130871 w 2709782"/>
                <a:gd name="connsiteY11" fmla="*/ 388515 h 1900716"/>
                <a:gd name="connsiteX12" fmla="*/ 221873 w 2709782"/>
                <a:gd name="connsiteY12" fmla="*/ 0 h 1900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09782" h="1900716">
                  <a:moveTo>
                    <a:pt x="221873" y="0"/>
                  </a:moveTo>
                  <a:cubicBezTo>
                    <a:pt x="-257552" y="739775"/>
                    <a:pt x="200156" y="1655049"/>
                    <a:pt x="128952" y="1881007"/>
                  </a:cubicBezTo>
                  <a:lnTo>
                    <a:pt x="1861333" y="1893694"/>
                  </a:lnTo>
                  <a:cubicBezTo>
                    <a:pt x="1851421" y="1767288"/>
                    <a:pt x="1821710" y="1749776"/>
                    <a:pt x="1811798" y="1623370"/>
                  </a:cubicBezTo>
                  <a:cubicBezTo>
                    <a:pt x="2488388" y="2190050"/>
                    <a:pt x="2833837" y="1950617"/>
                    <a:pt x="2669101" y="322540"/>
                  </a:cubicBezTo>
                  <a:cubicBezTo>
                    <a:pt x="2260425" y="300724"/>
                    <a:pt x="2236145" y="330814"/>
                    <a:pt x="2098940" y="340113"/>
                  </a:cubicBezTo>
                  <a:cubicBezTo>
                    <a:pt x="2090924" y="281495"/>
                    <a:pt x="2127627" y="315574"/>
                    <a:pt x="2104328" y="266756"/>
                  </a:cubicBezTo>
                  <a:cubicBezTo>
                    <a:pt x="2038744" y="265508"/>
                    <a:pt x="2090026" y="262329"/>
                    <a:pt x="1987370" y="283554"/>
                  </a:cubicBezTo>
                  <a:cubicBezTo>
                    <a:pt x="1973922" y="463120"/>
                    <a:pt x="2019590" y="604247"/>
                    <a:pt x="2029115" y="861422"/>
                  </a:cubicBezTo>
                  <a:cubicBezTo>
                    <a:pt x="1974690" y="912750"/>
                    <a:pt x="1680717" y="539352"/>
                    <a:pt x="1546978" y="447977"/>
                  </a:cubicBezTo>
                  <a:cubicBezTo>
                    <a:pt x="1413239" y="356602"/>
                    <a:pt x="1315003" y="347003"/>
                    <a:pt x="1226678" y="313169"/>
                  </a:cubicBezTo>
                  <a:cubicBezTo>
                    <a:pt x="1226550" y="434700"/>
                    <a:pt x="1264864" y="504137"/>
                    <a:pt x="1130871" y="388515"/>
                  </a:cubicBezTo>
                  <a:cubicBezTo>
                    <a:pt x="766733" y="297358"/>
                    <a:pt x="654943" y="201789"/>
                    <a:pt x="221873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marR="0" indent="0" algn="l" defTabSz="914286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 Unicode MS"/>
                  <a:cs typeface="Arial" pitchFamily="34" charset="0"/>
                  <a:sym typeface="Wingdings"/>
                </a:defRPr>
              </a:lvl1pPr>
              <a:lvl2pPr marL="457144" marR="0" indent="0" algn="l" defTabSz="914286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 Unicode MS"/>
                  <a:cs typeface="Arial" pitchFamily="34" charset="0"/>
                  <a:sym typeface="Wingdings"/>
                </a:defRPr>
              </a:lvl2pPr>
              <a:lvl3pPr marL="914286" marR="0" indent="0" algn="l" defTabSz="914286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 Unicode MS"/>
                  <a:cs typeface="Arial" pitchFamily="34" charset="0"/>
                  <a:sym typeface="Wingdings"/>
                </a:defRPr>
              </a:lvl3pPr>
              <a:lvl4pPr marL="1371429" marR="0" indent="0" algn="l" defTabSz="914286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 Unicode MS"/>
                  <a:cs typeface="Arial" pitchFamily="34" charset="0"/>
                  <a:sym typeface="Wingdings"/>
                </a:defRPr>
              </a:lvl4pPr>
              <a:lvl5pPr marL="1828571" marR="0" indent="0" algn="l" defTabSz="914286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 Unicode MS"/>
                  <a:cs typeface="Arial" pitchFamily="34" charset="0"/>
                  <a:sym typeface="Wingdings"/>
                </a:defRPr>
              </a:lvl5pPr>
              <a:lvl6pPr marL="2285715" marR="0" indent="0" algn="l" defTabSz="914286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 Unicode MS"/>
                  <a:cs typeface="Arial" pitchFamily="34" charset="0"/>
                  <a:sym typeface="Wingdings"/>
                </a:defRPr>
              </a:lvl6pPr>
              <a:lvl7pPr marL="2742857" marR="0" indent="0" algn="l" defTabSz="914286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 Unicode MS"/>
                  <a:cs typeface="Arial" pitchFamily="34" charset="0"/>
                  <a:sym typeface="Wingdings"/>
                </a:defRPr>
              </a:lvl7pPr>
              <a:lvl8pPr marL="3200000" marR="0" indent="0" algn="l" defTabSz="914286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 Unicode MS"/>
                  <a:cs typeface="Arial" pitchFamily="34" charset="0"/>
                  <a:sym typeface="Wingdings"/>
                </a:defRPr>
              </a:lvl8pPr>
              <a:lvl9pPr marL="3657144" marR="0" indent="0" algn="l" defTabSz="914286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Arial" pitchFamily="34" charset="0"/>
                  <a:ea typeface="Arial Unicode MS"/>
                  <a:cs typeface="Arial" pitchFamily="34" charset="0"/>
                  <a:sym typeface="Wingdings"/>
                </a:defRPr>
              </a:lvl9pPr>
            </a:lstStyle>
            <a:p>
              <a:pPr algn="ctr"/>
              <a:endParaRPr lang="ko-KR" altLang="en-US" sz="2701" dirty="0"/>
            </a:p>
          </p:txBody>
        </p:sp>
      </p:grpSp>
      <p:sp>
        <p:nvSpPr>
          <p:cNvPr id="79" name="Rectangle 78">
            <a:extLst>
              <a:ext uri="{FF2B5EF4-FFF2-40B4-BE49-F238E27FC236}">
                <a16:creationId xmlns:a16="http://schemas.microsoft.com/office/drawing/2014/main" id="{2A68B966-F92C-47F5-A5D6-D97E6E65870C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4356129" y="796559"/>
            <a:ext cx="5184000" cy="441456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marR="0" indent="0" algn="l" defTabSz="91428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Arial" pitchFamily="34" charset="0"/>
                <a:ea typeface="Arial Unicode MS"/>
                <a:cs typeface="Arial" pitchFamily="34" charset="0"/>
                <a:sym typeface="Wingdings"/>
              </a:defRPr>
            </a:lvl1pPr>
            <a:lvl2pPr marL="457144" marR="0" indent="0" algn="l" defTabSz="91428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Arial" pitchFamily="34" charset="0"/>
                <a:ea typeface="Arial Unicode MS"/>
                <a:cs typeface="Arial" pitchFamily="34" charset="0"/>
                <a:sym typeface="Wingdings"/>
              </a:defRPr>
            </a:lvl2pPr>
            <a:lvl3pPr marL="914286" marR="0" indent="0" algn="l" defTabSz="91428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Arial" pitchFamily="34" charset="0"/>
                <a:ea typeface="Arial Unicode MS"/>
                <a:cs typeface="Arial" pitchFamily="34" charset="0"/>
                <a:sym typeface="Wingdings"/>
              </a:defRPr>
            </a:lvl3pPr>
            <a:lvl4pPr marL="1371429" marR="0" indent="0" algn="l" defTabSz="91428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Arial" pitchFamily="34" charset="0"/>
                <a:ea typeface="Arial Unicode MS"/>
                <a:cs typeface="Arial" pitchFamily="34" charset="0"/>
                <a:sym typeface="Wingdings"/>
              </a:defRPr>
            </a:lvl4pPr>
            <a:lvl5pPr marL="1828571" marR="0" indent="0" algn="l" defTabSz="91428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Arial" pitchFamily="34" charset="0"/>
                <a:ea typeface="Arial Unicode MS"/>
                <a:cs typeface="Arial" pitchFamily="34" charset="0"/>
                <a:sym typeface="Wingdings"/>
              </a:defRPr>
            </a:lvl5pPr>
            <a:lvl6pPr marL="2285715" marR="0" indent="0" algn="l" defTabSz="91428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Arial" pitchFamily="34" charset="0"/>
                <a:ea typeface="Arial Unicode MS"/>
                <a:cs typeface="Arial" pitchFamily="34" charset="0"/>
                <a:sym typeface="Wingdings"/>
              </a:defRPr>
            </a:lvl6pPr>
            <a:lvl7pPr marL="2742857" marR="0" indent="0" algn="l" defTabSz="91428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Arial" pitchFamily="34" charset="0"/>
                <a:ea typeface="Arial Unicode MS"/>
                <a:cs typeface="Arial" pitchFamily="34" charset="0"/>
                <a:sym typeface="Wingdings"/>
              </a:defRPr>
            </a:lvl7pPr>
            <a:lvl8pPr marL="3200000" marR="0" indent="0" algn="l" defTabSz="91428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Arial" pitchFamily="34" charset="0"/>
                <a:ea typeface="Arial Unicode MS"/>
                <a:cs typeface="Arial" pitchFamily="34" charset="0"/>
                <a:sym typeface="Wingdings"/>
              </a:defRPr>
            </a:lvl8pPr>
            <a:lvl9pPr marL="3657144" marR="0" indent="0" algn="l" defTabSz="91428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Arial" pitchFamily="34" charset="0"/>
                <a:ea typeface="Arial Unicode MS"/>
                <a:cs typeface="Arial" pitchFamily="34" charset="0"/>
                <a:sym typeface="Wingdings"/>
              </a:defRPr>
            </a:lvl9pPr>
          </a:lstStyle>
          <a:p>
            <a:pPr algn="ctr"/>
            <a:endParaRPr lang="ko-KR" altLang="en-US" sz="2701" dirty="0">
              <a:ea typeface="+mj-ea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89E241E5-3AF5-4AAA-9B6B-3BAB4411C324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4754035" y="1764977"/>
            <a:ext cx="367031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44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86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29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571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715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857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144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Phần</a:t>
            </a:r>
            <a:r>
              <a:rPr lang="en-GB" sz="3600" b="1" dirty="0">
                <a:latin typeface="Arial" panose="020B0604020202020204" pitchFamily="34" charset="0"/>
                <a:cs typeface="Arial" panose="020B0604020202020204" pitchFamily="34" charset="0"/>
              </a:rPr>
              <a:t> 3 : </a:t>
            </a:r>
            <a:r>
              <a:rPr lang="en-GB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Phân</a:t>
            </a:r>
            <a:r>
              <a:rPr lang="en-GB" sz="3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tích</a:t>
            </a:r>
            <a:r>
              <a:rPr lang="en-GB" sz="3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bài</a:t>
            </a:r>
            <a:r>
              <a:rPr lang="en-GB" sz="3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viết</a:t>
            </a:r>
            <a:r>
              <a:rPr lang="en-GB" sz="3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GB" sz="3600" b="1" dirty="0">
                <a:latin typeface="Arial" panose="020B0604020202020204" pitchFamily="34" charset="0"/>
                <a:cs typeface="Arial" panose="020B0604020202020204" pitchFamily="34" charset="0"/>
              </a:rPr>
              <a:t> page </a:t>
            </a:r>
            <a:r>
              <a:rPr lang="en-GB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GB" sz="3600" b="1" dirty="0">
                <a:latin typeface="Arial" panose="020B0604020202020204" pitchFamily="34" charset="0"/>
                <a:cs typeface="Arial" panose="020B0604020202020204" pitchFamily="34" charset="0"/>
              </a:rPr>
              <a:t> comment </a:t>
            </a:r>
            <a:r>
              <a:rPr lang="en-GB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GB" sz="3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người</a:t>
            </a:r>
            <a:r>
              <a:rPr lang="en-GB" sz="3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dùng</a:t>
            </a:r>
            <a:endParaRPr lang="vi-VN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95A27610-9F82-407D-AA13-218951716894}"/>
              </a:ext>
            </a:extLst>
          </p:cNvPr>
          <p:cNvGrpSpPr/>
          <p:nvPr>
            <p:custDataLst>
              <p:tags r:id="rId7"/>
            </p:custDataLst>
          </p:nvPr>
        </p:nvGrpSpPr>
        <p:grpSpPr>
          <a:xfrm rot="20670820">
            <a:off x="2710212" y="3142585"/>
            <a:ext cx="1626558" cy="1505979"/>
            <a:chOff x="1064519" y="1872500"/>
            <a:chExt cx="1561257" cy="1445520"/>
          </a:xfrm>
        </p:grpSpPr>
        <p:sp>
          <p:nvSpPr>
            <p:cNvPr id="104" name="Freeform: Shape 38">
              <a:extLst>
                <a:ext uri="{FF2B5EF4-FFF2-40B4-BE49-F238E27FC236}">
                  <a16:creationId xmlns:a16="http://schemas.microsoft.com/office/drawing/2014/main" id="{620EEB4E-06ED-44F0-BB83-42A268F75222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1634779" y="2819951"/>
              <a:ext cx="110877" cy="179829"/>
            </a:xfrm>
            <a:custGeom>
              <a:avLst/>
              <a:gdLst>
                <a:gd name="connsiteX0" fmla="*/ 95575 w 110877"/>
                <a:gd name="connsiteY0" fmla="*/ 170244 h 179829"/>
                <a:gd name="connsiteX1" fmla="*/ 68653 w 110877"/>
                <a:gd name="connsiteY1" fmla="*/ 178699 h 179829"/>
                <a:gd name="connsiteX2" fmla="*/ 41280 w 110877"/>
                <a:gd name="connsiteY2" fmla="*/ 164423 h 179829"/>
                <a:gd name="connsiteX3" fmla="*/ 1260 w 110877"/>
                <a:gd name="connsiteY3" fmla="*/ 37088 h 179829"/>
                <a:gd name="connsiteX4" fmla="*/ 15536 w 110877"/>
                <a:gd name="connsiteY4" fmla="*/ 9715 h 179829"/>
                <a:gd name="connsiteX5" fmla="*/ 42458 w 110877"/>
                <a:gd name="connsiteY5" fmla="*/ 1260 h 179829"/>
                <a:gd name="connsiteX6" fmla="*/ 69831 w 110877"/>
                <a:gd name="connsiteY6" fmla="*/ 15536 h 179829"/>
                <a:gd name="connsiteX7" fmla="*/ 109851 w 110877"/>
                <a:gd name="connsiteY7" fmla="*/ 142872 h 179829"/>
                <a:gd name="connsiteX8" fmla="*/ 95575 w 110877"/>
                <a:gd name="connsiteY8" fmla="*/ 170244 h 179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0875" h="179829">
                  <a:moveTo>
                    <a:pt x="95575" y="170244"/>
                  </a:moveTo>
                  <a:lnTo>
                    <a:pt x="68653" y="178699"/>
                  </a:lnTo>
                  <a:cubicBezTo>
                    <a:pt x="57184" y="182302"/>
                    <a:pt x="44884" y="175858"/>
                    <a:pt x="41280" y="164423"/>
                  </a:cubicBezTo>
                  <a:lnTo>
                    <a:pt x="1260" y="37088"/>
                  </a:lnTo>
                  <a:cubicBezTo>
                    <a:pt x="-2343" y="25619"/>
                    <a:pt x="4102" y="13318"/>
                    <a:pt x="15536" y="9715"/>
                  </a:cubicBezTo>
                  <a:lnTo>
                    <a:pt x="42458" y="1260"/>
                  </a:lnTo>
                  <a:cubicBezTo>
                    <a:pt x="53927" y="-2343"/>
                    <a:pt x="66228" y="4102"/>
                    <a:pt x="69831" y="15536"/>
                  </a:cubicBezTo>
                  <a:lnTo>
                    <a:pt x="109851" y="142872"/>
                  </a:lnTo>
                  <a:cubicBezTo>
                    <a:pt x="113454" y="154341"/>
                    <a:pt x="107044" y="166641"/>
                    <a:pt x="95575" y="170244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286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29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571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715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857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00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5" name="Freeform: Shape 39">
              <a:extLst>
                <a:ext uri="{FF2B5EF4-FFF2-40B4-BE49-F238E27FC236}">
                  <a16:creationId xmlns:a16="http://schemas.microsoft.com/office/drawing/2014/main" id="{A23A5F8A-D025-4F68-9E6F-A77A48EB3781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>
              <a:off x="2539846" y="2271312"/>
              <a:ext cx="85930" cy="302834"/>
            </a:xfrm>
            <a:custGeom>
              <a:avLst/>
              <a:gdLst>
                <a:gd name="connsiteX0" fmla="*/ 17377 w 85929"/>
                <a:gd name="connsiteY0" fmla="*/ 260 h 302833"/>
                <a:gd name="connsiteX1" fmla="*/ 1646 w 85929"/>
                <a:gd name="connsiteY1" fmla="*/ 145163 h 302833"/>
                <a:gd name="connsiteX2" fmla="*/ 260 w 85929"/>
                <a:gd name="connsiteY2" fmla="*/ 145163 h 302833"/>
                <a:gd name="connsiteX3" fmla="*/ 953 w 85929"/>
                <a:gd name="connsiteY3" fmla="*/ 151434 h 302833"/>
                <a:gd name="connsiteX4" fmla="*/ 260 w 85929"/>
                <a:gd name="connsiteY4" fmla="*/ 157706 h 302833"/>
                <a:gd name="connsiteX5" fmla="*/ 1646 w 85929"/>
                <a:gd name="connsiteY5" fmla="*/ 157706 h 302833"/>
                <a:gd name="connsiteX6" fmla="*/ 17377 w 85929"/>
                <a:gd name="connsiteY6" fmla="*/ 302643 h 302833"/>
                <a:gd name="connsiteX7" fmla="*/ 85843 w 85929"/>
                <a:gd name="connsiteY7" fmla="*/ 244433 h 302833"/>
                <a:gd name="connsiteX8" fmla="*/ 85843 w 85929"/>
                <a:gd name="connsiteY8" fmla="*/ 157706 h 302833"/>
                <a:gd name="connsiteX9" fmla="*/ 85843 w 85929"/>
                <a:gd name="connsiteY9" fmla="*/ 145163 h 302833"/>
                <a:gd name="connsiteX10" fmla="*/ 85843 w 85929"/>
                <a:gd name="connsiteY10" fmla="*/ 58436 h 302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5929" h="302833">
                  <a:moveTo>
                    <a:pt x="17377" y="260"/>
                  </a:moveTo>
                  <a:lnTo>
                    <a:pt x="1646" y="145163"/>
                  </a:lnTo>
                  <a:lnTo>
                    <a:pt x="260" y="145163"/>
                  </a:lnTo>
                  <a:lnTo>
                    <a:pt x="953" y="151434"/>
                  </a:lnTo>
                  <a:lnTo>
                    <a:pt x="260" y="157706"/>
                  </a:lnTo>
                  <a:lnTo>
                    <a:pt x="1646" y="157706"/>
                  </a:lnTo>
                  <a:lnTo>
                    <a:pt x="17377" y="302643"/>
                  </a:lnTo>
                  <a:lnTo>
                    <a:pt x="85843" y="244433"/>
                  </a:lnTo>
                  <a:lnTo>
                    <a:pt x="85843" y="157706"/>
                  </a:lnTo>
                  <a:lnTo>
                    <a:pt x="85843" y="145163"/>
                  </a:lnTo>
                  <a:lnTo>
                    <a:pt x="85843" y="58436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286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29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571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715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857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00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6" name="Freeform: Shape 40">
              <a:extLst>
                <a:ext uri="{FF2B5EF4-FFF2-40B4-BE49-F238E27FC236}">
                  <a16:creationId xmlns:a16="http://schemas.microsoft.com/office/drawing/2014/main" id="{2B42E08C-8FE5-487E-BC35-77DF011B5DA4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1326355" y="2477085"/>
              <a:ext cx="459448" cy="840935"/>
            </a:xfrm>
            <a:custGeom>
              <a:avLst/>
              <a:gdLst>
                <a:gd name="connsiteX0" fmla="*/ 423750 w 459447"/>
                <a:gd name="connsiteY0" fmla="*/ 795051 h 840935"/>
                <a:gd name="connsiteX1" fmla="*/ 284980 w 459447"/>
                <a:gd name="connsiteY1" fmla="*/ 838674 h 840935"/>
                <a:gd name="connsiteX2" fmla="*/ 221122 w 459447"/>
                <a:gd name="connsiteY2" fmla="*/ 805342 h 840935"/>
                <a:gd name="connsiteX3" fmla="*/ 2590 w 459447"/>
                <a:gd name="connsiteY3" fmla="*/ 110072 h 840935"/>
                <a:gd name="connsiteX4" fmla="*/ 35922 w 459447"/>
                <a:gd name="connsiteY4" fmla="*/ 46213 h 840935"/>
                <a:gd name="connsiteX5" fmla="*/ 174692 w 459447"/>
                <a:gd name="connsiteY5" fmla="*/ 2590 h 840935"/>
                <a:gd name="connsiteX6" fmla="*/ 238551 w 459447"/>
                <a:gd name="connsiteY6" fmla="*/ 35922 h 840935"/>
                <a:gd name="connsiteX7" fmla="*/ 457048 w 459447"/>
                <a:gd name="connsiteY7" fmla="*/ 731227 h 840935"/>
                <a:gd name="connsiteX8" fmla="*/ 423750 w 459447"/>
                <a:gd name="connsiteY8" fmla="*/ 795051 h 840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9447" h="840935">
                  <a:moveTo>
                    <a:pt x="423750" y="795051"/>
                  </a:moveTo>
                  <a:lnTo>
                    <a:pt x="284980" y="838674"/>
                  </a:lnTo>
                  <a:cubicBezTo>
                    <a:pt x="258266" y="847059"/>
                    <a:pt x="229507" y="832091"/>
                    <a:pt x="221122" y="805342"/>
                  </a:cubicBezTo>
                  <a:lnTo>
                    <a:pt x="2590" y="110072"/>
                  </a:lnTo>
                  <a:cubicBezTo>
                    <a:pt x="-5795" y="83357"/>
                    <a:pt x="9173" y="54598"/>
                    <a:pt x="35922" y="46213"/>
                  </a:cubicBezTo>
                  <a:lnTo>
                    <a:pt x="174692" y="2590"/>
                  </a:lnTo>
                  <a:cubicBezTo>
                    <a:pt x="201407" y="-5795"/>
                    <a:pt x="230165" y="9173"/>
                    <a:pt x="238551" y="35922"/>
                  </a:cubicBezTo>
                  <a:lnTo>
                    <a:pt x="457048" y="731227"/>
                  </a:lnTo>
                  <a:cubicBezTo>
                    <a:pt x="465468" y="757942"/>
                    <a:pt x="450465" y="786666"/>
                    <a:pt x="423750" y="795051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286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29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571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715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857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00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7" name="Freeform: Shape 41">
              <a:extLst>
                <a:ext uri="{FF2B5EF4-FFF2-40B4-BE49-F238E27FC236}">
                  <a16:creationId xmlns:a16="http://schemas.microsoft.com/office/drawing/2014/main" id="{9810FBDC-B7DE-4829-B156-4D8F1256CA88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1471820" y="1927904"/>
              <a:ext cx="1038782" cy="989580"/>
            </a:xfrm>
            <a:custGeom>
              <a:avLst/>
              <a:gdLst>
                <a:gd name="connsiteX0" fmla="*/ 541133 w 1038782"/>
                <a:gd name="connsiteY0" fmla="*/ 221633 h 989580"/>
                <a:gd name="connsiteX1" fmla="*/ 260 w 1038782"/>
                <a:gd name="connsiteY1" fmla="*/ 221633 h 989580"/>
                <a:gd name="connsiteX2" fmla="*/ 260 w 1038782"/>
                <a:gd name="connsiteY2" fmla="*/ 487393 h 989580"/>
                <a:gd name="connsiteX3" fmla="*/ 260 w 1038782"/>
                <a:gd name="connsiteY3" fmla="*/ 502326 h 989580"/>
                <a:gd name="connsiteX4" fmla="*/ 260 w 1038782"/>
                <a:gd name="connsiteY4" fmla="*/ 768086 h 989580"/>
                <a:gd name="connsiteX5" fmla="*/ 541133 w 1038782"/>
                <a:gd name="connsiteY5" fmla="*/ 768086 h 989580"/>
                <a:gd name="connsiteX6" fmla="*/ 1038626 w 1038782"/>
                <a:gd name="connsiteY6" fmla="*/ 989459 h 989580"/>
                <a:gd name="connsiteX7" fmla="*/ 1038626 w 1038782"/>
                <a:gd name="connsiteY7" fmla="*/ 502326 h 989580"/>
                <a:gd name="connsiteX8" fmla="*/ 1038626 w 1038782"/>
                <a:gd name="connsiteY8" fmla="*/ 487393 h 989580"/>
                <a:gd name="connsiteX9" fmla="*/ 1038626 w 1038782"/>
                <a:gd name="connsiteY9" fmla="*/ 260 h 989580"/>
                <a:gd name="connsiteX10" fmla="*/ 541133 w 1038782"/>
                <a:gd name="connsiteY10" fmla="*/ 221633 h 989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38781" h="989580">
                  <a:moveTo>
                    <a:pt x="541133" y="221633"/>
                  </a:moveTo>
                  <a:lnTo>
                    <a:pt x="260" y="221633"/>
                  </a:lnTo>
                  <a:lnTo>
                    <a:pt x="260" y="487393"/>
                  </a:lnTo>
                  <a:lnTo>
                    <a:pt x="260" y="502326"/>
                  </a:lnTo>
                  <a:lnTo>
                    <a:pt x="260" y="768086"/>
                  </a:lnTo>
                  <a:lnTo>
                    <a:pt x="541133" y="768086"/>
                  </a:lnTo>
                  <a:cubicBezTo>
                    <a:pt x="541133" y="768086"/>
                    <a:pt x="851521" y="802319"/>
                    <a:pt x="1038626" y="989459"/>
                  </a:cubicBezTo>
                  <a:lnTo>
                    <a:pt x="1038626" y="502326"/>
                  </a:lnTo>
                  <a:lnTo>
                    <a:pt x="1038626" y="487393"/>
                  </a:lnTo>
                  <a:lnTo>
                    <a:pt x="1038626" y="260"/>
                  </a:lnTo>
                  <a:cubicBezTo>
                    <a:pt x="851486" y="187400"/>
                    <a:pt x="541133" y="221633"/>
                    <a:pt x="541133" y="221633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286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29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571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715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857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00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8" name="Freeform: Shape 42">
              <a:extLst>
                <a:ext uri="{FF2B5EF4-FFF2-40B4-BE49-F238E27FC236}">
                  <a16:creationId xmlns:a16="http://schemas.microsoft.com/office/drawing/2014/main" id="{977B3F1A-7361-4CDC-8D96-D9C7790A42E4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>
            <a:xfrm>
              <a:off x="2510221" y="1872500"/>
              <a:ext cx="59597" cy="1100458"/>
            </a:xfrm>
            <a:custGeom>
              <a:avLst/>
              <a:gdLst>
                <a:gd name="connsiteX0" fmla="*/ 41562 w 59596"/>
                <a:gd name="connsiteY0" fmla="*/ 1100267 h 1100457"/>
                <a:gd name="connsiteX1" fmla="*/ 18277 w 59596"/>
                <a:gd name="connsiteY1" fmla="*/ 1100267 h 1100457"/>
                <a:gd name="connsiteX2" fmla="*/ 260 w 59596"/>
                <a:gd name="connsiteY2" fmla="*/ 1082250 h 1100457"/>
                <a:gd name="connsiteX3" fmla="*/ 260 w 59596"/>
                <a:gd name="connsiteY3" fmla="*/ 18277 h 1100457"/>
                <a:gd name="connsiteX4" fmla="*/ 18277 w 59596"/>
                <a:gd name="connsiteY4" fmla="*/ 260 h 1100457"/>
                <a:gd name="connsiteX5" fmla="*/ 41562 w 59596"/>
                <a:gd name="connsiteY5" fmla="*/ 260 h 1100457"/>
                <a:gd name="connsiteX6" fmla="*/ 59579 w 59596"/>
                <a:gd name="connsiteY6" fmla="*/ 18277 h 1100457"/>
                <a:gd name="connsiteX7" fmla="*/ 59579 w 59596"/>
                <a:gd name="connsiteY7" fmla="*/ 1082250 h 1100457"/>
                <a:gd name="connsiteX8" fmla="*/ 41562 w 59596"/>
                <a:gd name="connsiteY8" fmla="*/ 1100267 h 110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596" h="1100457">
                  <a:moveTo>
                    <a:pt x="41562" y="1100267"/>
                  </a:moveTo>
                  <a:lnTo>
                    <a:pt x="18277" y="1100267"/>
                  </a:lnTo>
                  <a:cubicBezTo>
                    <a:pt x="8368" y="1100267"/>
                    <a:pt x="260" y="1092159"/>
                    <a:pt x="260" y="1082250"/>
                  </a:cubicBezTo>
                  <a:lnTo>
                    <a:pt x="260" y="18277"/>
                  </a:lnTo>
                  <a:cubicBezTo>
                    <a:pt x="260" y="8368"/>
                    <a:pt x="8368" y="260"/>
                    <a:pt x="18277" y="260"/>
                  </a:cubicBezTo>
                  <a:lnTo>
                    <a:pt x="41562" y="260"/>
                  </a:lnTo>
                  <a:cubicBezTo>
                    <a:pt x="51471" y="260"/>
                    <a:pt x="59579" y="8368"/>
                    <a:pt x="59579" y="18277"/>
                  </a:cubicBezTo>
                  <a:lnTo>
                    <a:pt x="59579" y="1082250"/>
                  </a:lnTo>
                  <a:cubicBezTo>
                    <a:pt x="59579" y="1092159"/>
                    <a:pt x="51471" y="1100267"/>
                    <a:pt x="41562" y="1100267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286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29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571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715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857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00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9" name="Freeform: Shape 43">
              <a:extLst>
                <a:ext uri="{FF2B5EF4-FFF2-40B4-BE49-F238E27FC236}">
                  <a16:creationId xmlns:a16="http://schemas.microsoft.com/office/drawing/2014/main" id="{67BAA5B1-430A-4745-A139-442DA0F46DB5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>
            <a:xfrm>
              <a:off x="1064519" y="2288498"/>
              <a:ext cx="126123" cy="267492"/>
            </a:xfrm>
            <a:custGeom>
              <a:avLst/>
              <a:gdLst>
                <a:gd name="connsiteX0" fmla="*/ 260 w 126122"/>
                <a:gd name="connsiteY0" fmla="*/ 260 h 267491"/>
                <a:gd name="connsiteX1" fmla="*/ 126071 w 126122"/>
                <a:gd name="connsiteY1" fmla="*/ 260 h 267491"/>
                <a:gd name="connsiteX2" fmla="*/ 126071 w 126122"/>
                <a:gd name="connsiteY2" fmla="*/ 267266 h 267491"/>
                <a:gd name="connsiteX3" fmla="*/ 260 w 126122"/>
                <a:gd name="connsiteY3" fmla="*/ 267266 h 26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120" h="267491">
                  <a:moveTo>
                    <a:pt x="260" y="260"/>
                  </a:moveTo>
                  <a:lnTo>
                    <a:pt x="126071" y="260"/>
                  </a:lnTo>
                  <a:lnTo>
                    <a:pt x="126071" y="267266"/>
                  </a:lnTo>
                  <a:lnTo>
                    <a:pt x="260" y="267266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286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29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571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715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857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00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0" name="Freeform: Shape 44">
              <a:extLst>
                <a:ext uri="{FF2B5EF4-FFF2-40B4-BE49-F238E27FC236}">
                  <a16:creationId xmlns:a16="http://schemas.microsoft.com/office/drawing/2014/main" id="{DE5CE5B4-1C11-4FCB-9D7B-4F295529D84D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1122660" y="2149278"/>
              <a:ext cx="349610" cy="545724"/>
            </a:xfrm>
            <a:custGeom>
              <a:avLst/>
              <a:gdLst>
                <a:gd name="connsiteX0" fmla="*/ 132620 w 349610"/>
                <a:gd name="connsiteY0" fmla="*/ 260 h 545724"/>
                <a:gd name="connsiteX1" fmla="*/ 260 w 349610"/>
                <a:gd name="connsiteY1" fmla="*/ 78463 h 545724"/>
                <a:gd name="connsiteX2" fmla="*/ 260 w 349610"/>
                <a:gd name="connsiteY2" fmla="*/ 269727 h 545724"/>
                <a:gd name="connsiteX3" fmla="*/ 260 w 349610"/>
                <a:gd name="connsiteY3" fmla="*/ 276206 h 545724"/>
                <a:gd name="connsiteX4" fmla="*/ 260 w 349610"/>
                <a:gd name="connsiteY4" fmla="*/ 467469 h 545724"/>
                <a:gd name="connsiteX5" fmla="*/ 132620 w 349610"/>
                <a:gd name="connsiteY5" fmla="*/ 545673 h 545724"/>
                <a:gd name="connsiteX6" fmla="*/ 349420 w 349610"/>
                <a:gd name="connsiteY6" fmla="*/ 545673 h 545724"/>
                <a:gd name="connsiteX7" fmla="*/ 349420 w 349610"/>
                <a:gd name="connsiteY7" fmla="*/ 276206 h 545724"/>
                <a:gd name="connsiteX8" fmla="*/ 349420 w 349610"/>
                <a:gd name="connsiteY8" fmla="*/ 269727 h 545724"/>
                <a:gd name="connsiteX9" fmla="*/ 349420 w 349610"/>
                <a:gd name="connsiteY9" fmla="*/ 260 h 545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9610" h="545724">
                  <a:moveTo>
                    <a:pt x="132620" y="260"/>
                  </a:moveTo>
                  <a:lnTo>
                    <a:pt x="260" y="78463"/>
                  </a:lnTo>
                  <a:lnTo>
                    <a:pt x="260" y="269727"/>
                  </a:lnTo>
                  <a:lnTo>
                    <a:pt x="260" y="276206"/>
                  </a:lnTo>
                  <a:lnTo>
                    <a:pt x="260" y="467469"/>
                  </a:lnTo>
                  <a:lnTo>
                    <a:pt x="132620" y="545673"/>
                  </a:lnTo>
                  <a:lnTo>
                    <a:pt x="349420" y="545673"/>
                  </a:lnTo>
                  <a:lnTo>
                    <a:pt x="349420" y="276206"/>
                  </a:lnTo>
                  <a:lnTo>
                    <a:pt x="349420" y="269727"/>
                  </a:lnTo>
                  <a:lnTo>
                    <a:pt x="349420" y="26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286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29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571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715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857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00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71917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u"/>
        <p:sndAc>
          <p:stSnd>
            <p:snd r:embed="rId21" name="camera.wav"/>
          </p:stSnd>
        </p:sndAc>
      </p:transition>
    </mc:Choice>
    <mc:Fallback xmlns="">
      <p:transition spd="slow">
        <p:push dir="u"/>
        <p:sndAc>
          <p:stSnd>
            <p:snd r:embed="rId22" name="camera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35"/>
          <p:cNvSpPr txBox="1">
            <a:spLocks noGrp="1"/>
          </p:cNvSpPr>
          <p:nvPr>
            <p:ph type="sldNum" idx="4294967295"/>
            <p:custDataLst>
              <p:tags r:id="rId1"/>
            </p:custDataLst>
          </p:nvPr>
        </p:nvSpPr>
        <p:spPr>
          <a:xfrm>
            <a:off x="11460163" y="6332538"/>
            <a:ext cx="731837" cy="52546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44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86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29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571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715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857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144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0000000-1234-1234-1234-123412341234}" type="slidenum">
              <a:rPr lang="en" smtClean="0">
                <a:latin typeface="Arial" panose="020B0604020202020204" pitchFamily="34" charset="0"/>
                <a:cs typeface="Arial" panose="020B0604020202020204" pitchFamily="34" charset="0"/>
              </a:rPr>
              <a:t>35</a:t>
            </a:fld>
            <a:endParaRPr lang="e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>
            <p:custDataLst>
              <p:tags r:id="rId2"/>
            </p:custDataLst>
          </p:nvPr>
        </p:nvSpPr>
        <p:spPr>
          <a:xfrm>
            <a:off x="3245481" y="149394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44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86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29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571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715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857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144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Google Shape;317;p42"/>
          <p:cNvSpPr/>
          <p:nvPr>
            <p:custDataLst>
              <p:tags r:id="rId3"/>
            </p:custDataLst>
          </p:nvPr>
        </p:nvSpPr>
        <p:spPr>
          <a:xfrm>
            <a:off x="10376076" y="220583"/>
            <a:ext cx="1252332" cy="1273366"/>
          </a:xfrm>
          <a:custGeom>
            <a:avLst/>
            <a:gdLst/>
            <a:ahLst/>
            <a:cxnLst/>
            <a:rect l="l" t="t" r="r" b="b"/>
            <a:pathLst>
              <a:path w="14844" h="16207" extrusionOk="0">
                <a:moveTo>
                  <a:pt x="7836" y="2337"/>
                </a:moveTo>
                <a:lnTo>
                  <a:pt x="7519" y="2385"/>
                </a:lnTo>
                <a:lnTo>
                  <a:pt x="7081" y="2410"/>
                </a:lnTo>
                <a:lnTo>
                  <a:pt x="6619" y="2434"/>
                </a:lnTo>
                <a:lnTo>
                  <a:pt x="6327" y="2434"/>
                </a:lnTo>
                <a:lnTo>
                  <a:pt x="6181" y="2458"/>
                </a:lnTo>
                <a:lnTo>
                  <a:pt x="6035" y="2507"/>
                </a:lnTo>
                <a:lnTo>
                  <a:pt x="5986" y="2556"/>
                </a:lnTo>
                <a:lnTo>
                  <a:pt x="5962" y="2604"/>
                </a:lnTo>
                <a:lnTo>
                  <a:pt x="5962" y="2653"/>
                </a:lnTo>
                <a:lnTo>
                  <a:pt x="5962" y="2726"/>
                </a:lnTo>
                <a:lnTo>
                  <a:pt x="6059" y="2848"/>
                </a:lnTo>
                <a:lnTo>
                  <a:pt x="6181" y="2921"/>
                </a:lnTo>
                <a:lnTo>
                  <a:pt x="6303" y="2969"/>
                </a:lnTo>
                <a:lnTo>
                  <a:pt x="6449" y="3018"/>
                </a:lnTo>
                <a:lnTo>
                  <a:pt x="7057" y="3018"/>
                </a:lnTo>
                <a:lnTo>
                  <a:pt x="7519" y="2994"/>
                </a:lnTo>
                <a:lnTo>
                  <a:pt x="7957" y="2945"/>
                </a:lnTo>
                <a:lnTo>
                  <a:pt x="8152" y="2945"/>
                </a:lnTo>
                <a:lnTo>
                  <a:pt x="8347" y="2969"/>
                </a:lnTo>
                <a:lnTo>
                  <a:pt x="8833" y="2969"/>
                </a:lnTo>
                <a:lnTo>
                  <a:pt x="8906" y="2921"/>
                </a:lnTo>
                <a:lnTo>
                  <a:pt x="8955" y="2848"/>
                </a:lnTo>
                <a:lnTo>
                  <a:pt x="8979" y="2775"/>
                </a:lnTo>
                <a:lnTo>
                  <a:pt x="9003" y="2702"/>
                </a:lnTo>
                <a:lnTo>
                  <a:pt x="8979" y="2629"/>
                </a:lnTo>
                <a:lnTo>
                  <a:pt x="8930" y="2556"/>
                </a:lnTo>
                <a:lnTo>
                  <a:pt x="8857" y="2483"/>
                </a:lnTo>
                <a:lnTo>
                  <a:pt x="8711" y="2410"/>
                </a:lnTo>
                <a:lnTo>
                  <a:pt x="8566" y="2361"/>
                </a:lnTo>
                <a:lnTo>
                  <a:pt x="8395" y="2337"/>
                </a:lnTo>
                <a:close/>
                <a:moveTo>
                  <a:pt x="7130" y="5768"/>
                </a:moveTo>
                <a:lnTo>
                  <a:pt x="7154" y="5792"/>
                </a:lnTo>
                <a:lnTo>
                  <a:pt x="7179" y="5816"/>
                </a:lnTo>
                <a:lnTo>
                  <a:pt x="7203" y="5841"/>
                </a:lnTo>
                <a:lnTo>
                  <a:pt x="7227" y="5889"/>
                </a:lnTo>
                <a:lnTo>
                  <a:pt x="7227" y="5987"/>
                </a:lnTo>
                <a:lnTo>
                  <a:pt x="7203" y="6084"/>
                </a:lnTo>
                <a:lnTo>
                  <a:pt x="7179" y="6157"/>
                </a:lnTo>
                <a:lnTo>
                  <a:pt x="7106" y="6206"/>
                </a:lnTo>
                <a:lnTo>
                  <a:pt x="6960" y="6254"/>
                </a:lnTo>
                <a:lnTo>
                  <a:pt x="6814" y="6230"/>
                </a:lnTo>
                <a:lnTo>
                  <a:pt x="6741" y="6206"/>
                </a:lnTo>
                <a:lnTo>
                  <a:pt x="6692" y="6157"/>
                </a:lnTo>
                <a:lnTo>
                  <a:pt x="6668" y="6084"/>
                </a:lnTo>
                <a:lnTo>
                  <a:pt x="6643" y="6011"/>
                </a:lnTo>
                <a:lnTo>
                  <a:pt x="6668" y="5938"/>
                </a:lnTo>
                <a:lnTo>
                  <a:pt x="6692" y="5865"/>
                </a:lnTo>
                <a:lnTo>
                  <a:pt x="6741" y="5816"/>
                </a:lnTo>
                <a:lnTo>
                  <a:pt x="6789" y="5768"/>
                </a:lnTo>
                <a:lnTo>
                  <a:pt x="6838" y="5816"/>
                </a:lnTo>
                <a:lnTo>
                  <a:pt x="6911" y="5841"/>
                </a:lnTo>
                <a:lnTo>
                  <a:pt x="7008" y="5816"/>
                </a:lnTo>
                <a:lnTo>
                  <a:pt x="7081" y="5816"/>
                </a:lnTo>
                <a:lnTo>
                  <a:pt x="7130" y="5768"/>
                </a:lnTo>
                <a:close/>
                <a:moveTo>
                  <a:pt x="6911" y="5232"/>
                </a:moveTo>
                <a:lnTo>
                  <a:pt x="6741" y="5257"/>
                </a:lnTo>
                <a:lnTo>
                  <a:pt x="6595" y="5305"/>
                </a:lnTo>
                <a:lnTo>
                  <a:pt x="6473" y="5427"/>
                </a:lnTo>
                <a:lnTo>
                  <a:pt x="6351" y="5549"/>
                </a:lnTo>
                <a:lnTo>
                  <a:pt x="6254" y="5695"/>
                </a:lnTo>
                <a:lnTo>
                  <a:pt x="6181" y="5865"/>
                </a:lnTo>
                <a:lnTo>
                  <a:pt x="6157" y="6011"/>
                </a:lnTo>
                <a:lnTo>
                  <a:pt x="6157" y="6108"/>
                </a:lnTo>
                <a:lnTo>
                  <a:pt x="6157" y="6206"/>
                </a:lnTo>
                <a:lnTo>
                  <a:pt x="6181" y="6303"/>
                </a:lnTo>
                <a:lnTo>
                  <a:pt x="6230" y="6376"/>
                </a:lnTo>
                <a:lnTo>
                  <a:pt x="6351" y="6522"/>
                </a:lnTo>
                <a:lnTo>
                  <a:pt x="6497" y="6644"/>
                </a:lnTo>
                <a:lnTo>
                  <a:pt x="6668" y="6717"/>
                </a:lnTo>
                <a:lnTo>
                  <a:pt x="6862" y="6741"/>
                </a:lnTo>
                <a:lnTo>
                  <a:pt x="7057" y="6741"/>
                </a:lnTo>
                <a:lnTo>
                  <a:pt x="7252" y="6692"/>
                </a:lnTo>
                <a:lnTo>
                  <a:pt x="7373" y="6644"/>
                </a:lnTo>
                <a:lnTo>
                  <a:pt x="7495" y="6546"/>
                </a:lnTo>
                <a:lnTo>
                  <a:pt x="7592" y="6449"/>
                </a:lnTo>
                <a:lnTo>
                  <a:pt x="7665" y="6327"/>
                </a:lnTo>
                <a:lnTo>
                  <a:pt x="7714" y="6181"/>
                </a:lnTo>
                <a:lnTo>
                  <a:pt x="7738" y="6035"/>
                </a:lnTo>
                <a:lnTo>
                  <a:pt x="7738" y="5889"/>
                </a:lnTo>
                <a:lnTo>
                  <a:pt x="7714" y="5743"/>
                </a:lnTo>
                <a:lnTo>
                  <a:pt x="7665" y="5622"/>
                </a:lnTo>
                <a:lnTo>
                  <a:pt x="7617" y="5524"/>
                </a:lnTo>
                <a:lnTo>
                  <a:pt x="7544" y="5451"/>
                </a:lnTo>
                <a:lnTo>
                  <a:pt x="7471" y="5378"/>
                </a:lnTo>
                <a:lnTo>
                  <a:pt x="7373" y="5330"/>
                </a:lnTo>
                <a:lnTo>
                  <a:pt x="7276" y="5281"/>
                </a:lnTo>
                <a:lnTo>
                  <a:pt x="7081" y="5281"/>
                </a:lnTo>
                <a:lnTo>
                  <a:pt x="6984" y="5257"/>
                </a:lnTo>
                <a:lnTo>
                  <a:pt x="6911" y="5232"/>
                </a:lnTo>
                <a:close/>
                <a:moveTo>
                  <a:pt x="7982" y="7276"/>
                </a:moveTo>
                <a:lnTo>
                  <a:pt x="7884" y="7301"/>
                </a:lnTo>
                <a:lnTo>
                  <a:pt x="7787" y="7325"/>
                </a:lnTo>
                <a:lnTo>
                  <a:pt x="7738" y="7374"/>
                </a:lnTo>
                <a:lnTo>
                  <a:pt x="7617" y="7495"/>
                </a:lnTo>
                <a:lnTo>
                  <a:pt x="7568" y="7617"/>
                </a:lnTo>
                <a:lnTo>
                  <a:pt x="7544" y="7739"/>
                </a:lnTo>
                <a:lnTo>
                  <a:pt x="7568" y="7885"/>
                </a:lnTo>
                <a:lnTo>
                  <a:pt x="7617" y="8006"/>
                </a:lnTo>
                <a:lnTo>
                  <a:pt x="7665" y="8104"/>
                </a:lnTo>
                <a:lnTo>
                  <a:pt x="7714" y="8177"/>
                </a:lnTo>
                <a:lnTo>
                  <a:pt x="7860" y="8250"/>
                </a:lnTo>
                <a:lnTo>
                  <a:pt x="8030" y="8298"/>
                </a:lnTo>
                <a:lnTo>
                  <a:pt x="8103" y="8298"/>
                </a:lnTo>
                <a:lnTo>
                  <a:pt x="8176" y="8274"/>
                </a:lnTo>
                <a:lnTo>
                  <a:pt x="8298" y="8225"/>
                </a:lnTo>
                <a:lnTo>
                  <a:pt x="8444" y="8104"/>
                </a:lnTo>
                <a:lnTo>
                  <a:pt x="8566" y="7958"/>
                </a:lnTo>
                <a:lnTo>
                  <a:pt x="8590" y="7885"/>
                </a:lnTo>
                <a:lnTo>
                  <a:pt x="8590" y="7812"/>
                </a:lnTo>
                <a:lnTo>
                  <a:pt x="8590" y="7739"/>
                </a:lnTo>
                <a:lnTo>
                  <a:pt x="8566" y="7666"/>
                </a:lnTo>
                <a:lnTo>
                  <a:pt x="8468" y="7520"/>
                </a:lnTo>
                <a:lnTo>
                  <a:pt x="8347" y="7422"/>
                </a:lnTo>
                <a:lnTo>
                  <a:pt x="8225" y="7398"/>
                </a:lnTo>
                <a:lnTo>
                  <a:pt x="8152" y="7325"/>
                </a:lnTo>
                <a:lnTo>
                  <a:pt x="8079" y="7301"/>
                </a:lnTo>
                <a:lnTo>
                  <a:pt x="7982" y="7276"/>
                </a:lnTo>
                <a:close/>
                <a:moveTo>
                  <a:pt x="5889" y="488"/>
                </a:moveTo>
                <a:lnTo>
                  <a:pt x="6205" y="512"/>
                </a:lnTo>
                <a:lnTo>
                  <a:pt x="6716" y="561"/>
                </a:lnTo>
                <a:lnTo>
                  <a:pt x="7373" y="609"/>
                </a:lnTo>
                <a:lnTo>
                  <a:pt x="8055" y="634"/>
                </a:lnTo>
                <a:lnTo>
                  <a:pt x="8736" y="634"/>
                </a:lnTo>
                <a:lnTo>
                  <a:pt x="9393" y="682"/>
                </a:lnTo>
                <a:lnTo>
                  <a:pt x="9587" y="707"/>
                </a:lnTo>
                <a:lnTo>
                  <a:pt x="9782" y="731"/>
                </a:lnTo>
                <a:lnTo>
                  <a:pt x="10001" y="804"/>
                </a:lnTo>
                <a:lnTo>
                  <a:pt x="10196" y="877"/>
                </a:lnTo>
                <a:lnTo>
                  <a:pt x="10366" y="974"/>
                </a:lnTo>
                <a:lnTo>
                  <a:pt x="10439" y="1047"/>
                </a:lnTo>
                <a:lnTo>
                  <a:pt x="10512" y="1120"/>
                </a:lnTo>
                <a:lnTo>
                  <a:pt x="10536" y="1193"/>
                </a:lnTo>
                <a:lnTo>
                  <a:pt x="10585" y="1291"/>
                </a:lnTo>
                <a:lnTo>
                  <a:pt x="10585" y="1388"/>
                </a:lnTo>
                <a:lnTo>
                  <a:pt x="10585" y="1485"/>
                </a:lnTo>
                <a:lnTo>
                  <a:pt x="10536" y="1631"/>
                </a:lnTo>
                <a:lnTo>
                  <a:pt x="10439" y="1777"/>
                </a:lnTo>
                <a:lnTo>
                  <a:pt x="10317" y="1923"/>
                </a:lnTo>
                <a:lnTo>
                  <a:pt x="10196" y="2045"/>
                </a:lnTo>
                <a:lnTo>
                  <a:pt x="9904" y="2288"/>
                </a:lnTo>
                <a:lnTo>
                  <a:pt x="9660" y="2507"/>
                </a:lnTo>
                <a:lnTo>
                  <a:pt x="9587" y="2604"/>
                </a:lnTo>
                <a:lnTo>
                  <a:pt x="9587" y="2677"/>
                </a:lnTo>
                <a:lnTo>
                  <a:pt x="9587" y="2775"/>
                </a:lnTo>
                <a:lnTo>
                  <a:pt x="9636" y="2848"/>
                </a:lnTo>
                <a:lnTo>
                  <a:pt x="9587" y="3091"/>
                </a:lnTo>
                <a:lnTo>
                  <a:pt x="9563" y="3334"/>
                </a:lnTo>
                <a:lnTo>
                  <a:pt x="9563" y="3845"/>
                </a:lnTo>
                <a:lnTo>
                  <a:pt x="9587" y="4381"/>
                </a:lnTo>
                <a:lnTo>
                  <a:pt x="9612" y="4867"/>
                </a:lnTo>
                <a:lnTo>
                  <a:pt x="9612" y="5816"/>
                </a:lnTo>
                <a:lnTo>
                  <a:pt x="9612" y="6060"/>
                </a:lnTo>
                <a:lnTo>
                  <a:pt x="9563" y="6303"/>
                </a:lnTo>
                <a:lnTo>
                  <a:pt x="9563" y="6546"/>
                </a:lnTo>
                <a:lnTo>
                  <a:pt x="9587" y="6765"/>
                </a:lnTo>
                <a:lnTo>
                  <a:pt x="9612" y="6838"/>
                </a:lnTo>
                <a:lnTo>
                  <a:pt x="9660" y="6887"/>
                </a:lnTo>
                <a:lnTo>
                  <a:pt x="9660" y="6936"/>
                </a:lnTo>
                <a:lnTo>
                  <a:pt x="9685" y="6984"/>
                </a:lnTo>
                <a:lnTo>
                  <a:pt x="10269" y="7787"/>
                </a:lnTo>
                <a:lnTo>
                  <a:pt x="10828" y="8639"/>
                </a:lnTo>
                <a:lnTo>
                  <a:pt x="10512" y="8615"/>
                </a:lnTo>
                <a:lnTo>
                  <a:pt x="10171" y="8639"/>
                </a:lnTo>
                <a:lnTo>
                  <a:pt x="9514" y="8663"/>
                </a:lnTo>
                <a:lnTo>
                  <a:pt x="8395" y="8688"/>
                </a:lnTo>
                <a:lnTo>
                  <a:pt x="7300" y="8712"/>
                </a:lnTo>
                <a:lnTo>
                  <a:pt x="6765" y="8736"/>
                </a:lnTo>
                <a:lnTo>
                  <a:pt x="6254" y="8736"/>
                </a:lnTo>
                <a:lnTo>
                  <a:pt x="5208" y="8712"/>
                </a:lnTo>
                <a:lnTo>
                  <a:pt x="4599" y="8712"/>
                </a:lnTo>
                <a:lnTo>
                  <a:pt x="4283" y="8736"/>
                </a:lnTo>
                <a:lnTo>
                  <a:pt x="4137" y="8761"/>
                </a:lnTo>
                <a:lnTo>
                  <a:pt x="3991" y="8809"/>
                </a:lnTo>
                <a:lnTo>
                  <a:pt x="4599" y="8006"/>
                </a:lnTo>
                <a:lnTo>
                  <a:pt x="4940" y="7520"/>
                </a:lnTo>
                <a:lnTo>
                  <a:pt x="5135" y="7276"/>
                </a:lnTo>
                <a:lnTo>
                  <a:pt x="5305" y="7082"/>
                </a:lnTo>
                <a:lnTo>
                  <a:pt x="5354" y="7009"/>
                </a:lnTo>
                <a:lnTo>
                  <a:pt x="5378" y="6911"/>
                </a:lnTo>
                <a:lnTo>
                  <a:pt x="5354" y="6838"/>
                </a:lnTo>
                <a:lnTo>
                  <a:pt x="5329" y="6741"/>
                </a:lnTo>
                <a:lnTo>
                  <a:pt x="5329" y="6717"/>
                </a:lnTo>
                <a:lnTo>
                  <a:pt x="5354" y="6084"/>
                </a:lnTo>
                <a:lnTo>
                  <a:pt x="5354" y="5451"/>
                </a:lnTo>
                <a:lnTo>
                  <a:pt x="5354" y="4794"/>
                </a:lnTo>
                <a:lnTo>
                  <a:pt x="5378" y="4162"/>
                </a:lnTo>
                <a:lnTo>
                  <a:pt x="5402" y="3821"/>
                </a:lnTo>
                <a:lnTo>
                  <a:pt x="5427" y="3432"/>
                </a:lnTo>
                <a:lnTo>
                  <a:pt x="5402" y="3237"/>
                </a:lnTo>
                <a:lnTo>
                  <a:pt x="5378" y="3042"/>
                </a:lnTo>
                <a:lnTo>
                  <a:pt x="5329" y="2872"/>
                </a:lnTo>
                <a:lnTo>
                  <a:pt x="5256" y="2726"/>
                </a:lnTo>
                <a:lnTo>
                  <a:pt x="5256" y="2653"/>
                </a:lnTo>
                <a:lnTo>
                  <a:pt x="5256" y="2604"/>
                </a:lnTo>
                <a:lnTo>
                  <a:pt x="5232" y="2556"/>
                </a:lnTo>
                <a:lnTo>
                  <a:pt x="5183" y="2507"/>
                </a:lnTo>
                <a:lnTo>
                  <a:pt x="4989" y="2385"/>
                </a:lnTo>
                <a:lnTo>
                  <a:pt x="4794" y="2215"/>
                </a:lnTo>
                <a:lnTo>
                  <a:pt x="4648" y="1996"/>
                </a:lnTo>
                <a:lnTo>
                  <a:pt x="4502" y="1777"/>
                </a:lnTo>
                <a:lnTo>
                  <a:pt x="4405" y="1534"/>
                </a:lnTo>
                <a:lnTo>
                  <a:pt x="4380" y="1412"/>
                </a:lnTo>
                <a:lnTo>
                  <a:pt x="4380" y="1291"/>
                </a:lnTo>
                <a:lnTo>
                  <a:pt x="4380" y="1169"/>
                </a:lnTo>
                <a:lnTo>
                  <a:pt x="4429" y="1047"/>
                </a:lnTo>
                <a:lnTo>
                  <a:pt x="4478" y="926"/>
                </a:lnTo>
                <a:lnTo>
                  <a:pt x="4551" y="828"/>
                </a:lnTo>
                <a:lnTo>
                  <a:pt x="4624" y="755"/>
                </a:lnTo>
                <a:lnTo>
                  <a:pt x="4721" y="682"/>
                </a:lnTo>
                <a:lnTo>
                  <a:pt x="4843" y="609"/>
                </a:lnTo>
                <a:lnTo>
                  <a:pt x="4989" y="561"/>
                </a:lnTo>
                <a:lnTo>
                  <a:pt x="5256" y="512"/>
                </a:lnTo>
                <a:lnTo>
                  <a:pt x="5573" y="488"/>
                </a:lnTo>
                <a:close/>
                <a:moveTo>
                  <a:pt x="7446" y="9199"/>
                </a:moveTo>
                <a:lnTo>
                  <a:pt x="7106" y="9612"/>
                </a:lnTo>
                <a:lnTo>
                  <a:pt x="7033" y="9588"/>
                </a:lnTo>
                <a:lnTo>
                  <a:pt x="6960" y="9563"/>
                </a:lnTo>
                <a:lnTo>
                  <a:pt x="6789" y="9563"/>
                </a:lnTo>
                <a:lnTo>
                  <a:pt x="6595" y="9588"/>
                </a:lnTo>
                <a:lnTo>
                  <a:pt x="6424" y="9636"/>
                </a:lnTo>
                <a:lnTo>
                  <a:pt x="6595" y="9466"/>
                </a:lnTo>
                <a:lnTo>
                  <a:pt x="6643" y="9369"/>
                </a:lnTo>
                <a:lnTo>
                  <a:pt x="6692" y="9272"/>
                </a:lnTo>
                <a:lnTo>
                  <a:pt x="6692" y="9223"/>
                </a:lnTo>
                <a:lnTo>
                  <a:pt x="7300" y="9199"/>
                </a:lnTo>
                <a:close/>
                <a:moveTo>
                  <a:pt x="8566" y="9174"/>
                </a:moveTo>
                <a:lnTo>
                  <a:pt x="8347" y="9418"/>
                </a:lnTo>
                <a:lnTo>
                  <a:pt x="8176" y="9661"/>
                </a:lnTo>
                <a:lnTo>
                  <a:pt x="7860" y="10196"/>
                </a:lnTo>
                <a:lnTo>
                  <a:pt x="7836" y="10147"/>
                </a:lnTo>
                <a:lnTo>
                  <a:pt x="7787" y="10050"/>
                </a:lnTo>
                <a:lnTo>
                  <a:pt x="7714" y="9953"/>
                </a:lnTo>
                <a:lnTo>
                  <a:pt x="7617" y="9855"/>
                </a:lnTo>
                <a:lnTo>
                  <a:pt x="7519" y="9782"/>
                </a:lnTo>
                <a:lnTo>
                  <a:pt x="7982" y="9223"/>
                </a:lnTo>
                <a:lnTo>
                  <a:pt x="8030" y="9174"/>
                </a:lnTo>
                <a:close/>
                <a:moveTo>
                  <a:pt x="6765" y="10099"/>
                </a:moveTo>
                <a:lnTo>
                  <a:pt x="6935" y="10172"/>
                </a:lnTo>
                <a:lnTo>
                  <a:pt x="7081" y="10220"/>
                </a:lnTo>
                <a:lnTo>
                  <a:pt x="7227" y="10293"/>
                </a:lnTo>
                <a:lnTo>
                  <a:pt x="7276" y="10366"/>
                </a:lnTo>
                <a:lnTo>
                  <a:pt x="7325" y="10439"/>
                </a:lnTo>
                <a:lnTo>
                  <a:pt x="7373" y="10610"/>
                </a:lnTo>
                <a:lnTo>
                  <a:pt x="7398" y="10780"/>
                </a:lnTo>
                <a:lnTo>
                  <a:pt x="7373" y="10950"/>
                </a:lnTo>
                <a:lnTo>
                  <a:pt x="7325" y="11121"/>
                </a:lnTo>
                <a:lnTo>
                  <a:pt x="7300" y="11242"/>
                </a:lnTo>
                <a:lnTo>
                  <a:pt x="7227" y="11340"/>
                </a:lnTo>
                <a:lnTo>
                  <a:pt x="7154" y="11413"/>
                </a:lnTo>
                <a:lnTo>
                  <a:pt x="7081" y="11510"/>
                </a:lnTo>
                <a:lnTo>
                  <a:pt x="6984" y="11559"/>
                </a:lnTo>
                <a:lnTo>
                  <a:pt x="6887" y="11607"/>
                </a:lnTo>
                <a:lnTo>
                  <a:pt x="6692" y="11680"/>
                </a:lnTo>
                <a:lnTo>
                  <a:pt x="6351" y="11680"/>
                </a:lnTo>
                <a:lnTo>
                  <a:pt x="6254" y="11632"/>
                </a:lnTo>
                <a:lnTo>
                  <a:pt x="6157" y="11607"/>
                </a:lnTo>
                <a:lnTo>
                  <a:pt x="6059" y="11534"/>
                </a:lnTo>
                <a:lnTo>
                  <a:pt x="5986" y="11461"/>
                </a:lnTo>
                <a:lnTo>
                  <a:pt x="5913" y="11364"/>
                </a:lnTo>
                <a:lnTo>
                  <a:pt x="5840" y="11218"/>
                </a:lnTo>
                <a:lnTo>
                  <a:pt x="5816" y="11096"/>
                </a:lnTo>
                <a:lnTo>
                  <a:pt x="5816" y="10950"/>
                </a:lnTo>
                <a:lnTo>
                  <a:pt x="5840" y="10829"/>
                </a:lnTo>
                <a:lnTo>
                  <a:pt x="5889" y="10683"/>
                </a:lnTo>
                <a:lnTo>
                  <a:pt x="5986" y="10585"/>
                </a:lnTo>
                <a:lnTo>
                  <a:pt x="6084" y="10464"/>
                </a:lnTo>
                <a:lnTo>
                  <a:pt x="6181" y="10366"/>
                </a:lnTo>
                <a:lnTo>
                  <a:pt x="6424" y="10220"/>
                </a:lnTo>
                <a:lnTo>
                  <a:pt x="6668" y="10123"/>
                </a:lnTo>
                <a:lnTo>
                  <a:pt x="6741" y="10099"/>
                </a:lnTo>
                <a:close/>
                <a:moveTo>
                  <a:pt x="10926" y="9174"/>
                </a:moveTo>
                <a:lnTo>
                  <a:pt x="10707" y="9539"/>
                </a:lnTo>
                <a:lnTo>
                  <a:pt x="10536" y="9855"/>
                </a:lnTo>
                <a:lnTo>
                  <a:pt x="10244" y="10366"/>
                </a:lnTo>
                <a:lnTo>
                  <a:pt x="9977" y="10877"/>
                </a:lnTo>
                <a:lnTo>
                  <a:pt x="9685" y="11388"/>
                </a:lnTo>
                <a:lnTo>
                  <a:pt x="9393" y="11899"/>
                </a:lnTo>
                <a:lnTo>
                  <a:pt x="9271" y="12118"/>
                </a:lnTo>
                <a:lnTo>
                  <a:pt x="9174" y="12021"/>
                </a:lnTo>
                <a:lnTo>
                  <a:pt x="9101" y="11948"/>
                </a:lnTo>
                <a:lnTo>
                  <a:pt x="8979" y="11899"/>
                </a:lnTo>
                <a:lnTo>
                  <a:pt x="8882" y="11875"/>
                </a:lnTo>
                <a:lnTo>
                  <a:pt x="8760" y="11851"/>
                </a:lnTo>
                <a:lnTo>
                  <a:pt x="8639" y="11851"/>
                </a:lnTo>
                <a:lnTo>
                  <a:pt x="8517" y="11875"/>
                </a:lnTo>
                <a:lnTo>
                  <a:pt x="8420" y="11924"/>
                </a:lnTo>
                <a:lnTo>
                  <a:pt x="8420" y="11924"/>
                </a:lnTo>
                <a:lnTo>
                  <a:pt x="8857" y="11218"/>
                </a:lnTo>
                <a:lnTo>
                  <a:pt x="9320" y="10512"/>
                </a:lnTo>
                <a:lnTo>
                  <a:pt x="9806" y="9831"/>
                </a:lnTo>
                <a:lnTo>
                  <a:pt x="10050" y="9515"/>
                </a:lnTo>
                <a:lnTo>
                  <a:pt x="10317" y="9199"/>
                </a:lnTo>
                <a:lnTo>
                  <a:pt x="10634" y="9199"/>
                </a:lnTo>
                <a:lnTo>
                  <a:pt x="10926" y="9174"/>
                </a:lnTo>
                <a:close/>
                <a:moveTo>
                  <a:pt x="8809" y="12386"/>
                </a:moveTo>
                <a:lnTo>
                  <a:pt x="8833" y="12410"/>
                </a:lnTo>
                <a:lnTo>
                  <a:pt x="8857" y="12459"/>
                </a:lnTo>
                <a:lnTo>
                  <a:pt x="8882" y="12508"/>
                </a:lnTo>
                <a:lnTo>
                  <a:pt x="8882" y="12581"/>
                </a:lnTo>
                <a:lnTo>
                  <a:pt x="8906" y="12654"/>
                </a:lnTo>
                <a:lnTo>
                  <a:pt x="8906" y="12751"/>
                </a:lnTo>
                <a:lnTo>
                  <a:pt x="8882" y="12800"/>
                </a:lnTo>
                <a:lnTo>
                  <a:pt x="8857" y="12897"/>
                </a:lnTo>
                <a:lnTo>
                  <a:pt x="8857" y="12970"/>
                </a:lnTo>
                <a:lnTo>
                  <a:pt x="8809" y="13043"/>
                </a:lnTo>
                <a:lnTo>
                  <a:pt x="8784" y="13092"/>
                </a:lnTo>
                <a:lnTo>
                  <a:pt x="8736" y="13116"/>
                </a:lnTo>
                <a:lnTo>
                  <a:pt x="8711" y="13140"/>
                </a:lnTo>
                <a:lnTo>
                  <a:pt x="8687" y="13140"/>
                </a:lnTo>
                <a:lnTo>
                  <a:pt x="8614" y="13116"/>
                </a:lnTo>
                <a:lnTo>
                  <a:pt x="8517" y="13067"/>
                </a:lnTo>
                <a:lnTo>
                  <a:pt x="8444" y="12970"/>
                </a:lnTo>
                <a:lnTo>
                  <a:pt x="8395" y="12873"/>
                </a:lnTo>
                <a:lnTo>
                  <a:pt x="8395" y="12751"/>
                </a:lnTo>
                <a:lnTo>
                  <a:pt x="8420" y="12629"/>
                </a:lnTo>
                <a:lnTo>
                  <a:pt x="8444" y="12508"/>
                </a:lnTo>
                <a:lnTo>
                  <a:pt x="8614" y="12410"/>
                </a:lnTo>
                <a:lnTo>
                  <a:pt x="8760" y="12386"/>
                </a:lnTo>
                <a:close/>
                <a:moveTo>
                  <a:pt x="7884" y="12702"/>
                </a:moveTo>
                <a:lnTo>
                  <a:pt x="7884" y="12897"/>
                </a:lnTo>
                <a:lnTo>
                  <a:pt x="7909" y="13067"/>
                </a:lnTo>
                <a:lnTo>
                  <a:pt x="7957" y="13189"/>
                </a:lnTo>
                <a:lnTo>
                  <a:pt x="8030" y="13311"/>
                </a:lnTo>
                <a:lnTo>
                  <a:pt x="8128" y="13408"/>
                </a:lnTo>
                <a:lnTo>
                  <a:pt x="8225" y="13481"/>
                </a:lnTo>
                <a:lnTo>
                  <a:pt x="7811" y="13968"/>
                </a:lnTo>
                <a:lnTo>
                  <a:pt x="7568" y="14260"/>
                </a:lnTo>
                <a:lnTo>
                  <a:pt x="7568" y="14065"/>
                </a:lnTo>
                <a:lnTo>
                  <a:pt x="7568" y="13895"/>
                </a:lnTo>
                <a:lnTo>
                  <a:pt x="7544" y="13773"/>
                </a:lnTo>
                <a:lnTo>
                  <a:pt x="7495" y="13676"/>
                </a:lnTo>
                <a:lnTo>
                  <a:pt x="7422" y="13578"/>
                </a:lnTo>
                <a:lnTo>
                  <a:pt x="7349" y="13481"/>
                </a:lnTo>
                <a:lnTo>
                  <a:pt x="7763" y="12873"/>
                </a:lnTo>
                <a:lnTo>
                  <a:pt x="7884" y="12702"/>
                </a:lnTo>
                <a:close/>
                <a:moveTo>
                  <a:pt x="3699" y="9174"/>
                </a:moveTo>
                <a:lnTo>
                  <a:pt x="3869" y="9199"/>
                </a:lnTo>
                <a:lnTo>
                  <a:pt x="4015" y="9223"/>
                </a:lnTo>
                <a:lnTo>
                  <a:pt x="4307" y="9199"/>
                </a:lnTo>
                <a:lnTo>
                  <a:pt x="3310" y="10683"/>
                </a:lnTo>
                <a:lnTo>
                  <a:pt x="2774" y="11437"/>
                </a:lnTo>
                <a:lnTo>
                  <a:pt x="2239" y="12143"/>
                </a:lnTo>
                <a:lnTo>
                  <a:pt x="1996" y="12459"/>
                </a:lnTo>
                <a:lnTo>
                  <a:pt x="1752" y="12775"/>
                </a:lnTo>
                <a:lnTo>
                  <a:pt x="1241" y="13384"/>
                </a:lnTo>
                <a:lnTo>
                  <a:pt x="1071" y="13627"/>
                </a:lnTo>
                <a:lnTo>
                  <a:pt x="876" y="13870"/>
                </a:lnTo>
                <a:lnTo>
                  <a:pt x="731" y="14138"/>
                </a:lnTo>
                <a:lnTo>
                  <a:pt x="682" y="14284"/>
                </a:lnTo>
                <a:lnTo>
                  <a:pt x="633" y="14406"/>
                </a:lnTo>
                <a:lnTo>
                  <a:pt x="585" y="14284"/>
                </a:lnTo>
                <a:lnTo>
                  <a:pt x="536" y="14065"/>
                </a:lnTo>
                <a:lnTo>
                  <a:pt x="512" y="13870"/>
                </a:lnTo>
                <a:lnTo>
                  <a:pt x="560" y="13676"/>
                </a:lnTo>
                <a:lnTo>
                  <a:pt x="633" y="13481"/>
                </a:lnTo>
                <a:lnTo>
                  <a:pt x="706" y="13311"/>
                </a:lnTo>
                <a:lnTo>
                  <a:pt x="779" y="13165"/>
                </a:lnTo>
                <a:lnTo>
                  <a:pt x="779" y="13116"/>
                </a:lnTo>
                <a:lnTo>
                  <a:pt x="949" y="12994"/>
                </a:lnTo>
                <a:lnTo>
                  <a:pt x="1120" y="12848"/>
                </a:lnTo>
                <a:lnTo>
                  <a:pt x="1266" y="12678"/>
                </a:lnTo>
                <a:lnTo>
                  <a:pt x="1412" y="12508"/>
                </a:lnTo>
                <a:lnTo>
                  <a:pt x="1679" y="12118"/>
                </a:lnTo>
                <a:lnTo>
                  <a:pt x="1923" y="11778"/>
                </a:lnTo>
                <a:lnTo>
                  <a:pt x="2288" y="11291"/>
                </a:lnTo>
                <a:lnTo>
                  <a:pt x="2604" y="10780"/>
                </a:lnTo>
                <a:lnTo>
                  <a:pt x="3285" y="9758"/>
                </a:lnTo>
                <a:lnTo>
                  <a:pt x="3699" y="9174"/>
                </a:lnTo>
                <a:close/>
                <a:moveTo>
                  <a:pt x="6984" y="13797"/>
                </a:moveTo>
                <a:lnTo>
                  <a:pt x="7057" y="13846"/>
                </a:lnTo>
                <a:lnTo>
                  <a:pt x="7106" y="13968"/>
                </a:lnTo>
                <a:lnTo>
                  <a:pt x="7130" y="14089"/>
                </a:lnTo>
                <a:lnTo>
                  <a:pt x="7106" y="14211"/>
                </a:lnTo>
                <a:lnTo>
                  <a:pt x="7057" y="14308"/>
                </a:lnTo>
                <a:lnTo>
                  <a:pt x="6984" y="14406"/>
                </a:lnTo>
                <a:lnTo>
                  <a:pt x="6935" y="14430"/>
                </a:lnTo>
                <a:lnTo>
                  <a:pt x="6862" y="14430"/>
                </a:lnTo>
                <a:lnTo>
                  <a:pt x="6692" y="14406"/>
                </a:lnTo>
                <a:lnTo>
                  <a:pt x="6619" y="14381"/>
                </a:lnTo>
                <a:lnTo>
                  <a:pt x="6570" y="14333"/>
                </a:lnTo>
                <a:lnTo>
                  <a:pt x="6546" y="14284"/>
                </a:lnTo>
                <a:lnTo>
                  <a:pt x="6522" y="14211"/>
                </a:lnTo>
                <a:lnTo>
                  <a:pt x="6546" y="14138"/>
                </a:lnTo>
                <a:lnTo>
                  <a:pt x="6595" y="14065"/>
                </a:lnTo>
                <a:lnTo>
                  <a:pt x="6692" y="13919"/>
                </a:lnTo>
                <a:lnTo>
                  <a:pt x="6741" y="13895"/>
                </a:lnTo>
                <a:lnTo>
                  <a:pt x="6814" y="13870"/>
                </a:lnTo>
                <a:lnTo>
                  <a:pt x="6935" y="13846"/>
                </a:lnTo>
                <a:lnTo>
                  <a:pt x="6984" y="13797"/>
                </a:lnTo>
                <a:close/>
                <a:moveTo>
                  <a:pt x="4770" y="9174"/>
                </a:moveTo>
                <a:lnTo>
                  <a:pt x="5281" y="9199"/>
                </a:lnTo>
                <a:lnTo>
                  <a:pt x="5110" y="9393"/>
                </a:lnTo>
                <a:lnTo>
                  <a:pt x="4989" y="9636"/>
                </a:lnTo>
                <a:lnTo>
                  <a:pt x="4745" y="10099"/>
                </a:lnTo>
                <a:lnTo>
                  <a:pt x="4478" y="10561"/>
                </a:lnTo>
                <a:lnTo>
                  <a:pt x="4186" y="11023"/>
                </a:lnTo>
                <a:lnTo>
                  <a:pt x="3869" y="11437"/>
                </a:lnTo>
                <a:lnTo>
                  <a:pt x="3529" y="11851"/>
                </a:lnTo>
                <a:lnTo>
                  <a:pt x="2823" y="12678"/>
                </a:lnTo>
                <a:lnTo>
                  <a:pt x="2117" y="13505"/>
                </a:lnTo>
                <a:lnTo>
                  <a:pt x="1777" y="13846"/>
                </a:lnTo>
                <a:lnTo>
                  <a:pt x="1460" y="14235"/>
                </a:lnTo>
                <a:lnTo>
                  <a:pt x="1144" y="14600"/>
                </a:lnTo>
                <a:lnTo>
                  <a:pt x="998" y="14795"/>
                </a:lnTo>
                <a:lnTo>
                  <a:pt x="876" y="15014"/>
                </a:lnTo>
                <a:lnTo>
                  <a:pt x="779" y="14819"/>
                </a:lnTo>
                <a:lnTo>
                  <a:pt x="706" y="14600"/>
                </a:lnTo>
                <a:lnTo>
                  <a:pt x="925" y="14333"/>
                </a:lnTo>
                <a:lnTo>
                  <a:pt x="1144" y="14041"/>
                </a:lnTo>
                <a:lnTo>
                  <a:pt x="1363" y="13749"/>
                </a:lnTo>
                <a:lnTo>
                  <a:pt x="1582" y="13457"/>
                </a:lnTo>
                <a:lnTo>
                  <a:pt x="2069" y="12897"/>
                </a:lnTo>
                <a:lnTo>
                  <a:pt x="2555" y="12337"/>
                </a:lnTo>
                <a:lnTo>
                  <a:pt x="3091" y="11607"/>
                </a:lnTo>
                <a:lnTo>
                  <a:pt x="3626" y="10853"/>
                </a:lnTo>
                <a:lnTo>
                  <a:pt x="4648" y="9345"/>
                </a:lnTo>
                <a:lnTo>
                  <a:pt x="4697" y="9296"/>
                </a:lnTo>
                <a:lnTo>
                  <a:pt x="4697" y="9272"/>
                </a:lnTo>
                <a:lnTo>
                  <a:pt x="4745" y="9199"/>
                </a:lnTo>
                <a:lnTo>
                  <a:pt x="4770" y="9174"/>
                </a:lnTo>
                <a:close/>
                <a:moveTo>
                  <a:pt x="12094" y="10634"/>
                </a:moveTo>
                <a:lnTo>
                  <a:pt x="12386" y="11072"/>
                </a:lnTo>
                <a:lnTo>
                  <a:pt x="11923" y="11632"/>
                </a:lnTo>
                <a:lnTo>
                  <a:pt x="11461" y="12216"/>
                </a:lnTo>
                <a:lnTo>
                  <a:pt x="10585" y="13359"/>
                </a:lnTo>
                <a:lnTo>
                  <a:pt x="9685" y="14503"/>
                </a:lnTo>
                <a:lnTo>
                  <a:pt x="9295" y="14990"/>
                </a:lnTo>
                <a:lnTo>
                  <a:pt x="9125" y="15257"/>
                </a:lnTo>
                <a:lnTo>
                  <a:pt x="8979" y="15525"/>
                </a:lnTo>
                <a:lnTo>
                  <a:pt x="8152" y="15525"/>
                </a:lnTo>
                <a:lnTo>
                  <a:pt x="8322" y="15379"/>
                </a:lnTo>
                <a:lnTo>
                  <a:pt x="8468" y="15184"/>
                </a:lnTo>
                <a:lnTo>
                  <a:pt x="8736" y="14819"/>
                </a:lnTo>
                <a:lnTo>
                  <a:pt x="9295" y="14065"/>
                </a:lnTo>
                <a:lnTo>
                  <a:pt x="9855" y="13311"/>
                </a:lnTo>
                <a:lnTo>
                  <a:pt x="10098" y="12946"/>
                </a:lnTo>
                <a:lnTo>
                  <a:pt x="10366" y="12605"/>
                </a:lnTo>
                <a:lnTo>
                  <a:pt x="10926" y="11924"/>
                </a:lnTo>
                <a:lnTo>
                  <a:pt x="12094" y="10634"/>
                </a:lnTo>
                <a:close/>
                <a:moveTo>
                  <a:pt x="11364" y="9466"/>
                </a:moveTo>
                <a:lnTo>
                  <a:pt x="11850" y="10220"/>
                </a:lnTo>
                <a:lnTo>
                  <a:pt x="10707" y="11486"/>
                </a:lnTo>
                <a:lnTo>
                  <a:pt x="10171" y="12118"/>
                </a:lnTo>
                <a:lnTo>
                  <a:pt x="9660" y="12800"/>
                </a:lnTo>
                <a:lnTo>
                  <a:pt x="9174" y="13505"/>
                </a:lnTo>
                <a:lnTo>
                  <a:pt x="8711" y="14211"/>
                </a:lnTo>
                <a:lnTo>
                  <a:pt x="8468" y="14503"/>
                </a:lnTo>
                <a:lnTo>
                  <a:pt x="8201" y="14844"/>
                </a:lnTo>
                <a:lnTo>
                  <a:pt x="8079" y="15014"/>
                </a:lnTo>
                <a:lnTo>
                  <a:pt x="7957" y="15184"/>
                </a:lnTo>
                <a:lnTo>
                  <a:pt x="7860" y="15355"/>
                </a:lnTo>
                <a:lnTo>
                  <a:pt x="7811" y="15525"/>
                </a:lnTo>
                <a:lnTo>
                  <a:pt x="6838" y="15549"/>
                </a:lnTo>
                <a:lnTo>
                  <a:pt x="7130" y="15306"/>
                </a:lnTo>
                <a:lnTo>
                  <a:pt x="7422" y="15038"/>
                </a:lnTo>
                <a:lnTo>
                  <a:pt x="7884" y="14503"/>
                </a:lnTo>
                <a:lnTo>
                  <a:pt x="8274" y="14089"/>
                </a:lnTo>
                <a:lnTo>
                  <a:pt x="8639" y="13651"/>
                </a:lnTo>
                <a:lnTo>
                  <a:pt x="8784" y="13651"/>
                </a:lnTo>
                <a:lnTo>
                  <a:pt x="8906" y="13603"/>
                </a:lnTo>
                <a:lnTo>
                  <a:pt x="9028" y="13554"/>
                </a:lnTo>
                <a:lnTo>
                  <a:pt x="9149" y="13457"/>
                </a:lnTo>
                <a:lnTo>
                  <a:pt x="9271" y="13286"/>
                </a:lnTo>
                <a:lnTo>
                  <a:pt x="9368" y="13092"/>
                </a:lnTo>
                <a:lnTo>
                  <a:pt x="9417" y="12873"/>
                </a:lnTo>
                <a:lnTo>
                  <a:pt x="9441" y="12654"/>
                </a:lnTo>
                <a:lnTo>
                  <a:pt x="9514" y="12556"/>
                </a:lnTo>
                <a:lnTo>
                  <a:pt x="9709" y="12289"/>
                </a:lnTo>
                <a:lnTo>
                  <a:pt x="9855" y="12045"/>
                </a:lnTo>
                <a:lnTo>
                  <a:pt x="10171" y="11510"/>
                </a:lnTo>
                <a:lnTo>
                  <a:pt x="10439" y="10975"/>
                </a:lnTo>
                <a:lnTo>
                  <a:pt x="10731" y="10439"/>
                </a:lnTo>
                <a:lnTo>
                  <a:pt x="11047" y="9953"/>
                </a:lnTo>
                <a:lnTo>
                  <a:pt x="11364" y="9466"/>
                </a:lnTo>
                <a:close/>
                <a:moveTo>
                  <a:pt x="12605" y="11437"/>
                </a:moveTo>
                <a:lnTo>
                  <a:pt x="12945" y="11972"/>
                </a:lnTo>
                <a:lnTo>
                  <a:pt x="12678" y="12386"/>
                </a:lnTo>
                <a:lnTo>
                  <a:pt x="12361" y="12800"/>
                </a:lnTo>
                <a:lnTo>
                  <a:pt x="11753" y="13603"/>
                </a:lnTo>
                <a:lnTo>
                  <a:pt x="11583" y="13822"/>
                </a:lnTo>
                <a:lnTo>
                  <a:pt x="11388" y="14065"/>
                </a:lnTo>
                <a:lnTo>
                  <a:pt x="10950" y="14527"/>
                </a:lnTo>
                <a:lnTo>
                  <a:pt x="10755" y="14795"/>
                </a:lnTo>
                <a:lnTo>
                  <a:pt x="10585" y="15038"/>
                </a:lnTo>
                <a:lnTo>
                  <a:pt x="10439" y="15306"/>
                </a:lnTo>
                <a:lnTo>
                  <a:pt x="10317" y="15574"/>
                </a:lnTo>
                <a:lnTo>
                  <a:pt x="9368" y="15549"/>
                </a:lnTo>
                <a:lnTo>
                  <a:pt x="9539" y="15379"/>
                </a:lnTo>
                <a:lnTo>
                  <a:pt x="9685" y="15184"/>
                </a:lnTo>
                <a:lnTo>
                  <a:pt x="9977" y="14795"/>
                </a:lnTo>
                <a:lnTo>
                  <a:pt x="10999" y="13505"/>
                </a:lnTo>
                <a:lnTo>
                  <a:pt x="11802" y="12483"/>
                </a:lnTo>
                <a:lnTo>
                  <a:pt x="12605" y="11437"/>
                </a:lnTo>
                <a:close/>
                <a:moveTo>
                  <a:pt x="5865" y="9199"/>
                </a:moveTo>
                <a:lnTo>
                  <a:pt x="6230" y="9223"/>
                </a:lnTo>
                <a:lnTo>
                  <a:pt x="6084" y="9369"/>
                </a:lnTo>
                <a:lnTo>
                  <a:pt x="5962" y="9539"/>
                </a:lnTo>
                <a:lnTo>
                  <a:pt x="5767" y="9855"/>
                </a:lnTo>
                <a:lnTo>
                  <a:pt x="5548" y="10196"/>
                </a:lnTo>
                <a:lnTo>
                  <a:pt x="5451" y="10318"/>
                </a:lnTo>
                <a:lnTo>
                  <a:pt x="5378" y="10464"/>
                </a:lnTo>
                <a:lnTo>
                  <a:pt x="4891" y="11194"/>
                </a:lnTo>
                <a:lnTo>
                  <a:pt x="4380" y="11924"/>
                </a:lnTo>
                <a:lnTo>
                  <a:pt x="3991" y="12435"/>
                </a:lnTo>
                <a:lnTo>
                  <a:pt x="3577" y="12921"/>
                </a:lnTo>
                <a:lnTo>
                  <a:pt x="2750" y="13895"/>
                </a:lnTo>
                <a:lnTo>
                  <a:pt x="2409" y="14235"/>
                </a:lnTo>
                <a:lnTo>
                  <a:pt x="2069" y="14673"/>
                </a:lnTo>
                <a:lnTo>
                  <a:pt x="1898" y="14917"/>
                </a:lnTo>
                <a:lnTo>
                  <a:pt x="1752" y="15136"/>
                </a:lnTo>
                <a:lnTo>
                  <a:pt x="1655" y="15379"/>
                </a:lnTo>
                <a:lnTo>
                  <a:pt x="1631" y="15476"/>
                </a:lnTo>
                <a:lnTo>
                  <a:pt x="1631" y="15598"/>
                </a:lnTo>
                <a:lnTo>
                  <a:pt x="1363" y="15501"/>
                </a:lnTo>
                <a:lnTo>
                  <a:pt x="1266" y="15452"/>
                </a:lnTo>
                <a:lnTo>
                  <a:pt x="1193" y="15403"/>
                </a:lnTo>
                <a:lnTo>
                  <a:pt x="1047" y="15233"/>
                </a:lnTo>
                <a:lnTo>
                  <a:pt x="1217" y="15111"/>
                </a:lnTo>
                <a:lnTo>
                  <a:pt x="1387" y="14965"/>
                </a:lnTo>
                <a:lnTo>
                  <a:pt x="1704" y="14625"/>
                </a:lnTo>
                <a:lnTo>
                  <a:pt x="2263" y="13943"/>
                </a:lnTo>
                <a:lnTo>
                  <a:pt x="2993" y="13092"/>
                </a:lnTo>
                <a:lnTo>
                  <a:pt x="3723" y="12264"/>
                </a:lnTo>
                <a:lnTo>
                  <a:pt x="4040" y="11924"/>
                </a:lnTo>
                <a:lnTo>
                  <a:pt x="4332" y="11559"/>
                </a:lnTo>
                <a:lnTo>
                  <a:pt x="4599" y="11169"/>
                </a:lnTo>
                <a:lnTo>
                  <a:pt x="4867" y="10756"/>
                </a:lnTo>
                <a:lnTo>
                  <a:pt x="5086" y="10366"/>
                </a:lnTo>
                <a:lnTo>
                  <a:pt x="5281" y="9953"/>
                </a:lnTo>
                <a:lnTo>
                  <a:pt x="5402" y="9734"/>
                </a:lnTo>
                <a:lnTo>
                  <a:pt x="5524" y="9563"/>
                </a:lnTo>
                <a:lnTo>
                  <a:pt x="5670" y="9369"/>
                </a:lnTo>
                <a:lnTo>
                  <a:pt x="5840" y="9223"/>
                </a:lnTo>
                <a:lnTo>
                  <a:pt x="5865" y="9199"/>
                </a:lnTo>
                <a:close/>
                <a:moveTo>
                  <a:pt x="6351" y="14746"/>
                </a:moveTo>
                <a:lnTo>
                  <a:pt x="6497" y="14819"/>
                </a:lnTo>
                <a:lnTo>
                  <a:pt x="6643" y="14868"/>
                </a:lnTo>
                <a:lnTo>
                  <a:pt x="6814" y="14892"/>
                </a:lnTo>
                <a:lnTo>
                  <a:pt x="6984" y="14868"/>
                </a:lnTo>
                <a:lnTo>
                  <a:pt x="6911" y="14941"/>
                </a:lnTo>
                <a:lnTo>
                  <a:pt x="6619" y="15233"/>
                </a:lnTo>
                <a:lnTo>
                  <a:pt x="6497" y="15379"/>
                </a:lnTo>
                <a:lnTo>
                  <a:pt x="6376" y="15549"/>
                </a:lnTo>
                <a:lnTo>
                  <a:pt x="5475" y="15598"/>
                </a:lnTo>
                <a:lnTo>
                  <a:pt x="5719" y="15403"/>
                </a:lnTo>
                <a:lnTo>
                  <a:pt x="5938" y="15184"/>
                </a:lnTo>
                <a:lnTo>
                  <a:pt x="6351" y="14746"/>
                </a:lnTo>
                <a:close/>
                <a:moveTo>
                  <a:pt x="13164" y="12264"/>
                </a:moveTo>
                <a:lnTo>
                  <a:pt x="13432" y="12605"/>
                </a:lnTo>
                <a:lnTo>
                  <a:pt x="13189" y="12873"/>
                </a:lnTo>
                <a:lnTo>
                  <a:pt x="12994" y="13189"/>
                </a:lnTo>
                <a:lnTo>
                  <a:pt x="12629" y="13797"/>
                </a:lnTo>
                <a:lnTo>
                  <a:pt x="12361" y="14235"/>
                </a:lnTo>
                <a:lnTo>
                  <a:pt x="12069" y="14673"/>
                </a:lnTo>
                <a:lnTo>
                  <a:pt x="11777" y="15136"/>
                </a:lnTo>
                <a:lnTo>
                  <a:pt x="11656" y="15355"/>
                </a:lnTo>
                <a:lnTo>
                  <a:pt x="11534" y="15598"/>
                </a:lnTo>
                <a:lnTo>
                  <a:pt x="10828" y="15598"/>
                </a:lnTo>
                <a:lnTo>
                  <a:pt x="10609" y="15574"/>
                </a:lnTo>
                <a:lnTo>
                  <a:pt x="10901" y="15209"/>
                </a:lnTo>
                <a:lnTo>
                  <a:pt x="11169" y="14844"/>
                </a:lnTo>
                <a:lnTo>
                  <a:pt x="11558" y="14357"/>
                </a:lnTo>
                <a:lnTo>
                  <a:pt x="11923" y="13895"/>
                </a:lnTo>
                <a:lnTo>
                  <a:pt x="12556" y="13092"/>
                </a:lnTo>
                <a:lnTo>
                  <a:pt x="12872" y="12702"/>
                </a:lnTo>
                <a:lnTo>
                  <a:pt x="13164" y="12264"/>
                </a:lnTo>
                <a:close/>
                <a:moveTo>
                  <a:pt x="9344" y="9150"/>
                </a:moveTo>
                <a:lnTo>
                  <a:pt x="9782" y="9174"/>
                </a:lnTo>
                <a:lnTo>
                  <a:pt x="9490" y="9539"/>
                </a:lnTo>
                <a:lnTo>
                  <a:pt x="9222" y="9928"/>
                </a:lnTo>
                <a:lnTo>
                  <a:pt x="8711" y="10707"/>
                </a:lnTo>
                <a:lnTo>
                  <a:pt x="8201" y="11510"/>
                </a:lnTo>
                <a:lnTo>
                  <a:pt x="7957" y="11899"/>
                </a:lnTo>
                <a:lnTo>
                  <a:pt x="7690" y="12289"/>
                </a:lnTo>
                <a:lnTo>
                  <a:pt x="6935" y="13311"/>
                </a:lnTo>
                <a:lnTo>
                  <a:pt x="6789" y="13335"/>
                </a:lnTo>
                <a:lnTo>
                  <a:pt x="6668" y="13384"/>
                </a:lnTo>
                <a:lnTo>
                  <a:pt x="6595" y="13432"/>
                </a:lnTo>
                <a:lnTo>
                  <a:pt x="6570" y="13505"/>
                </a:lnTo>
                <a:lnTo>
                  <a:pt x="6473" y="13554"/>
                </a:lnTo>
                <a:lnTo>
                  <a:pt x="6351" y="13651"/>
                </a:lnTo>
                <a:lnTo>
                  <a:pt x="6230" y="13773"/>
                </a:lnTo>
                <a:lnTo>
                  <a:pt x="6157" y="13943"/>
                </a:lnTo>
                <a:lnTo>
                  <a:pt x="6108" y="14089"/>
                </a:lnTo>
                <a:lnTo>
                  <a:pt x="6084" y="14260"/>
                </a:lnTo>
                <a:lnTo>
                  <a:pt x="6108" y="14406"/>
                </a:lnTo>
                <a:lnTo>
                  <a:pt x="5548" y="14990"/>
                </a:lnTo>
                <a:lnTo>
                  <a:pt x="5281" y="15306"/>
                </a:lnTo>
                <a:lnTo>
                  <a:pt x="5037" y="15598"/>
                </a:lnTo>
                <a:lnTo>
                  <a:pt x="4697" y="15622"/>
                </a:lnTo>
                <a:lnTo>
                  <a:pt x="4113" y="15647"/>
                </a:lnTo>
                <a:lnTo>
                  <a:pt x="4356" y="15452"/>
                </a:lnTo>
                <a:lnTo>
                  <a:pt x="4575" y="15233"/>
                </a:lnTo>
                <a:lnTo>
                  <a:pt x="4770" y="15014"/>
                </a:lnTo>
                <a:lnTo>
                  <a:pt x="4940" y="14795"/>
                </a:lnTo>
                <a:lnTo>
                  <a:pt x="5256" y="14333"/>
                </a:lnTo>
                <a:lnTo>
                  <a:pt x="5548" y="13870"/>
                </a:lnTo>
                <a:lnTo>
                  <a:pt x="5840" y="13408"/>
                </a:lnTo>
                <a:lnTo>
                  <a:pt x="6132" y="12946"/>
                </a:lnTo>
                <a:lnTo>
                  <a:pt x="6400" y="12605"/>
                </a:lnTo>
                <a:lnTo>
                  <a:pt x="6692" y="12264"/>
                </a:lnTo>
                <a:lnTo>
                  <a:pt x="6887" y="12216"/>
                </a:lnTo>
                <a:lnTo>
                  <a:pt x="7057" y="12167"/>
                </a:lnTo>
                <a:lnTo>
                  <a:pt x="7227" y="12070"/>
                </a:lnTo>
                <a:lnTo>
                  <a:pt x="7398" y="11972"/>
                </a:lnTo>
                <a:lnTo>
                  <a:pt x="7544" y="11851"/>
                </a:lnTo>
                <a:lnTo>
                  <a:pt x="7665" y="11705"/>
                </a:lnTo>
                <a:lnTo>
                  <a:pt x="7787" y="11534"/>
                </a:lnTo>
                <a:lnTo>
                  <a:pt x="7884" y="11340"/>
                </a:lnTo>
                <a:lnTo>
                  <a:pt x="7933" y="11145"/>
                </a:lnTo>
                <a:lnTo>
                  <a:pt x="7982" y="10902"/>
                </a:lnTo>
                <a:lnTo>
                  <a:pt x="8249" y="10488"/>
                </a:lnTo>
                <a:lnTo>
                  <a:pt x="8493" y="10074"/>
                </a:lnTo>
                <a:lnTo>
                  <a:pt x="8760" y="9661"/>
                </a:lnTo>
                <a:lnTo>
                  <a:pt x="9052" y="9247"/>
                </a:lnTo>
                <a:lnTo>
                  <a:pt x="9101" y="9150"/>
                </a:lnTo>
                <a:close/>
                <a:moveTo>
                  <a:pt x="13700" y="12946"/>
                </a:moveTo>
                <a:lnTo>
                  <a:pt x="13797" y="13067"/>
                </a:lnTo>
                <a:lnTo>
                  <a:pt x="14065" y="13384"/>
                </a:lnTo>
                <a:lnTo>
                  <a:pt x="13967" y="13481"/>
                </a:lnTo>
                <a:lnTo>
                  <a:pt x="13870" y="13603"/>
                </a:lnTo>
                <a:lnTo>
                  <a:pt x="13724" y="13895"/>
                </a:lnTo>
                <a:lnTo>
                  <a:pt x="13578" y="14187"/>
                </a:lnTo>
                <a:lnTo>
                  <a:pt x="13432" y="14430"/>
                </a:lnTo>
                <a:lnTo>
                  <a:pt x="13213" y="14771"/>
                </a:lnTo>
                <a:lnTo>
                  <a:pt x="12970" y="15063"/>
                </a:lnTo>
                <a:lnTo>
                  <a:pt x="12483" y="15647"/>
                </a:lnTo>
                <a:lnTo>
                  <a:pt x="12240" y="15622"/>
                </a:lnTo>
                <a:lnTo>
                  <a:pt x="12021" y="15647"/>
                </a:lnTo>
                <a:lnTo>
                  <a:pt x="11923" y="15622"/>
                </a:lnTo>
                <a:lnTo>
                  <a:pt x="12045" y="15476"/>
                </a:lnTo>
                <a:lnTo>
                  <a:pt x="12191" y="15330"/>
                </a:lnTo>
                <a:lnTo>
                  <a:pt x="12410" y="14990"/>
                </a:lnTo>
                <a:lnTo>
                  <a:pt x="12824" y="14284"/>
                </a:lnTo>
                <a:lnTo>
                  <a:pt x="13335" y="13457"/>
                </a:lnTo>
                <a:lnTo>
                  <a:pt x="13700" y="12946"/>
                </a:lnTo>
                <a:close/>
                <a:moveTo>
                  <a:pt x="14284" y="13870"/>
                </a:moveTo>
                <a:lnTo>
                  <a:pt x="14284" y="14016"/>
                </a:lnTo>
                <a:lnTo>
                  <a:pt x="14284" y="14162"/>
                </a:lnTo>
                <a:lnTo>
                  <a:pt x="14259" y="14333"/>
                </a:lnTo>
                <a:lnTo>
                  <a:pt x="14186" y="14527"/>
                </a:lnTo>
                <a:lnTo>
                  <a:pt x="14065" y="14771"/>
                </a:lnTo>
                <a:lnTo>
                  <a:pt x="13919" y="15063"/>
                </a:lnTo>
                <a:lnTo>
                  <a:pt x="13724" y="15306"/>
                </a:lnTo>
                <a:lnTo>
                  <a:pt x="13627" y="15428"/>
                </a:lnTo>
                <a:lnTo>
                  <a:pt x="13529" y="15501"/>
                </a:lnTo>
                <a:lnTo>
                  <a:pt x="13408" y="15574"/>
                </a:lnTo>
                <a:lnTo>
                  <a:pt x="13286" y="15622"/>
                </a:lnTo>
                <a:lnTo>
                  <a:pt x="13164" y="15647"/>
                </a:lnTo>
                <a:lnTo>
                  <a:pt x="13018" y="15647"/>
                </a:lnTo>
                <a:lnTo>
                  <a:pt x="13189" y="15476"/>
                </a:lnTo>
                <a:lnTo>
                  <a:pt x="13359" y="15257"/>
                </a:lnTo>
                <a:lnTo>
                  <a:pt x="13651" y="14868"/>
                </a:lnTo>
                <a:lnTo>
                  <a:pt x="13967" y="14381"/>
                </a:lnTo>
                <a:lnTo>
                  <a:pt x="14138" y="14138"/>
                </a:lnTo>
                <a:lnTo>
                  <a:pt x="14284" y="13870"/>
                </a:lnTo>
                <a:close/>
                <a:moveTo>
                  <a:pt x="5865" y="12094"/>
                </a:moveTo>
                <a:lnTo>
                  <a:pt x="5986" y="12167"/>
                </a:lnTo>
                <a:lnTo>
                  <a:pt x="6108" y="12216"/>
                </a:lnTo>
                <a:lnTo>
                  <a:pt x="5962" y="12386"/>
                </a:lnTo>
                <a:lnTo>
                  <a:pt x="5670" y="12800"/>
                </a:lnTo>
                <a:lnTo>
                  <a:pt x="5402" y="13238"/>
                </a:lnTo>
                <a:lnTo>
                  <a:pt x="4867" y="14114"/>
                </a:lnTo>
                <a:lnTo>
                  <a:pt x="4526" y="14600"/>
                </a:lnTo>
                <a:lnTo>
                  <a:pt x="4356" y="14819"/>
                </a:lnTo>
                <a:lnTo>
                  <a:pt x="4161" y="15038"/>
                </a:lnTo>
                <a:lnTo>
                  <a:pt x="4015" y="15209"/>
                </a:lnTo>
                <a:lnTo>
                  <a:pt x="3845" y="15355"/>
                </a:lnTo>
                <a:lnTo>
                  <a:pt x="3675" y="15525"/>
                </a:lnTo>
                <a:lnTo>
                  <a:pt x="3529" y="15671"/>
                </a:lnTo>
                <a:lnTo>
                  <a:pt x="2847" y="15695"/>
                </a:lnTo>
                <a:lnTo>
                  <a:pt x="2847" y="15695"/>
                </a:lnTo>
                <a:lnTo>
                  <a:pt x="3018" y="15501"/>
                </a:lnTo>
                <a:lnTo>
                  <a:pt x="3796" y="14625"/>
                </a:lnTo>
                <a:lnTo>
                  <a:pt x="4575" y="13797"/>
                </a:lnTo>
                <a:lnTo>
                  <a:pt x="4940" y="13359"/>
                </a:lnTo>
                <a:lnTo>
                  <a:pt x="5281" y="12921"/>
                </a:lnTo>
                <a:lnTo>
                  <a:pt x="5865" y="12094"/>
                </a:lnTo>
                <a:close/>
                <a:moveTo>
                  <a:pt x="5281" y="11364"/>
                </a:moveTo>
                <a:lnTo>
                  <a:pt x="5378" y="11607"/>
                </a:lnTo>
                <a:lnTo>
                  <a:pt x="5451" y="11729"/>
                </a:lnTo>
                <a:lnTo>
                  <a:pt x="5548" y="11851"/>
                </a:lnTo>
                <a:lnTo>
                  <a:pt x="5232" y="12289"/>
                </a:lnTo>
                <a:lnTo>
                  <a:pt x="4867" y="12800"/>
                </a:lnTo>
                <a:lnTo>
                  <a:pt x="4478" y="13286"/>
                </a:lnTo>
                <a:lnTo>
                  <a:pt x="3650" y="14211"/>
                </a:lnTo>
                <a:lnTo>
                  <a:pt x="3334" y="14576"/>
                </a:lnTo>
                <a:lnTo>
                  <a:pt x="2993" y="14941"/>
                </a:lnTo>
                <a:lnTo>
                  <a:pt x="2750" y="15330"/>
                </a:lnTo>
                <a:lnTo>
                  <a:pt x="2507" y="15720"/>
                </a:lnTo>
                <a:lnTo>
                  <a:pt x="2166" y="15695"/>
                </a:lnTo>
                <a:lnTo>
                  <a:pt x="1825" y="15647"/>
                </a:lnTo>
                <a:lnTo>
                  <a:pt x="1947" y="15525"/>
                </a:lnTo>
                <a:lnTo>
                  <a:pt x="2044" y="15403"/>
                </a:lnTo>
                <a:lnTo>
                  <a:pt x="2239" y="15111"/>
                </a:lnTo>
                <a:lnTo>
                  <a:pt x="2604" y="14625"/>
                </a:lnTo>
                <a:lnTo>
                  <a:pt x="3018" y="14162"/>
                </a:lnTo>
                <a:lnTo>
                  <a:pt x="3748" y="13311"/>
                </a:lnTo>
                <a:lnTo>
                  <a:pt x="4113" y="12897"/>
                </a:lnTo>
                <a:lnTo>
                  <a:pt x="4478" y="12459"/>
                </a:lnTo>
                <a:lnTo>
                  <a:pt x="4867" y="11924"/>
                </a:lnTo>
                <a:lnTo>
                  <a:pt x="5281" y="11364"/>
                </a:lnTo>
                <a:close/>
                <a:moveTo>
                  <a:pt x="5500" y="1"/>
                </a:moveTo>
                <a:lnTo>
                  <a:pt x="5086" y="50"/>
                </a:lnTo>
                <a:lnTo>
                  <a:pt x="4916" y="98"/>
                </a:lnTo>
                <a:lnTo>
                  <a:pt x="4721" y="147"/>
                </a:lnTo>
                <a:lnTo>
                  <a:pt x="4551" y="220"/>
                </a:lnTo>
                <a:lnTo>
                  <a:pt x="4405" y="293"/>
                </a:lnTo>
                <a:lnTo>
                  <a:pt x="4259" y="415"/>
                </a:lnTo>
                <a:lnTo>
                  <a:pt x="4137" y="512"/>
                </a:lnTo>
                <a:lnTo>
                  <a:pt x="4040" y="658"/>
                </a:lnTo>
                <a:lnTo>
                  <a:pt x="3991" y="828"/>
                </a:lnTo>
                <a:lnTo>
                  <a:pt x="3942" y="1072"/>
                </a:lnTo>
                <a:lnTo>
                  <a:pt x="3942" y="1388"/>
                </a:lnTo>
                <a:lnTo>
                  <a:pt x="3967" y="1704"/>
                </a:lnTo>
                <a:lnTo>
                  <a:pt x="4064" y="2020"/>
                </a:lnTo>
                <a:lnTo>
                  <a:pt x="4210" y="2288"/>
                </a:lnTo>
                <a:lnTo>
                  <a:pt x="4283" y="2434"/>
                </a:lnTo>
                <a:lnTo>
                  <a:pt x="4380" y="2556"/>
                </a:lnTo>
                <a:lnTo>
                  <a:pt x="4502" y="2653"/>
                </a:lnTo>
                <a:lnTo>
                  <a:pt x="4599" y="2726"/>
                </a:lnTo>
                <a:lnTo>
                  <a:pt x="4745" y="2799"/>
                </a:lnTo>
                <a:lnTo>
                  <a:pt x="4867" y="2823"/>
                </a:lnTo>
                <a:lnTo>
                  <a:pt x="4891" y="3213"/>
                </a:lnTo>
                <a:lnTo>
                  <a:pt x="4891" y="3578"/>
                </a:lnTo>
                <a:lnTo>
                  <a:pt x="4843" y="4332"/>
                </a:lnTo>
                <a:lnTo>
                  <a:pt x="4843" y="4965"/>
                </a:lnTo>
                <a:lnTo>
                  <a:pt x="4843" y="5622"/>
                </a:lnTo>
                <a:lnTo>
                  <a:pt x="4843" y="5914"/>
                </a:lnTo>
                <a:lnTo>
                  <a:pt x="4818" y="6206"/>
                </a:lnTo>
                <a:lnTo>
                  <a:pt x="4794" y="6473"/>
                </a:lnTo>
                <a:lnTo>
                  <a:pt x="4818" y="6619"/>
                </a:lnTo>
                <a:lnTo>
                  <a:pt x="4843" y="6765"/>
                </a:lnTo>
                <a:lnTo>
                  <a:pt x="4697" y="6911"/>
                </a:lnTo>
                <a:lnTo>
                  <a:pt x="4551" y="7082"/>
                </a:lnTo>
                <a:lnTo>
                  <a:pt x="4332" y="7447"/>
                </a:lnTo>
                <a:lnTo>
                  <a:pt x="3723" y="8250"/>
                </a:lnTo>
                <a:lnTo>
                  <a:pt x="3115" y="9077"/>
                </a:lnTo>
                <a:lnTo>
                  <a:pt x="2434" y="10074"/>
                </a:lnTo>
                <a:lnTo>
                  <a:pt x="1728" y="11072"/>
                </a:lnTo>
                <a:lnTo>
                  <a:pt x="1047" y="12045"/>
                </a:lnTo>
                <a:lnTo>
                  <a:pt x="706" y="12483"/>
                </a:lnTo>
                <a:lnTo>
                  <a:pt x="560" y="12702"/>
                </a:lnTo>
                <a:lnTo>
                  <a:pt x="487" y="12824"/>
                </a:lnTo>
                <a:lnTo>
                  <a:pt x="463" y="12946"/>
                </a:lnTo>
                <a:lnTo>
                  <a:pt x="366" y="13043"/>
                </a:lnTo>
                <a:lnTo>
                  <a:pt x="293" y="13116"/>
                </a:lnTo>
                <a:lnTo>
                  <a:pt x="147" y="13335"/>
                </a:lnTo>
                <a:lnTo>
                  <a:pt x="74" y="13578"/>
                </a:lnTo>
                <a:lnTo>
                  <a:pt x="1" y="13773"/>
                </a:lnTo>
                <a:lnTo>
                  <a:pt x="1" y="13968"/>
                </a:lnTo>
                <a:lnTo>
                  <a:pt x="25" y="14138"/>
                </a:lnTo>
                <a:lnTo>
                  <a:pt x="49" y="14333"/>
                </a:lnTo>
                <a:lnTo>
                  <a:pt x="122" y="14503"/>
                </a:lnTo>
                <a:lnTo>
                  <a:pt x="268" y="14868"/>
                </a:lnTo>
                <a:lnTo>
                  <a:pt x="414" y="15184"/>
                </a:lnTo>
                <a:lnTo>
                  <a:pt x="512" y="15355"/>
                </a:lnTo>
                <a:lnTo>
                  <a:pt x="633" y="15501"/>
                </a:lnTo>
                <a:lnTo>
                  <a:pt x="755" y="15647"/>
                </a:lnTo>
                <a:lnTo>
                  <a:pt x="876" y="15744"/>
                </a:lnTo>
                <a:lnTo>
                  <a:pt x="998" y="15841"/>
                </a:lnTo>
                <a:lnTo>
                  <a:pt x="1144" y="15939"/>
                </a:lnTo>
                <a:lnTo>
                  <a:pt x="1290" y="15987"/>
                </a:lnTo>
                <a:lnTo>
                  <a:pt x="1460" y="16060"/>
                </a:lnTo>
                <a:lnTo>
                  <a:pt x="1777" y="16133"/>
                </a:lnTo>
                <a:lnTo>
                  <a:pt x="2117" y="16182"/>
                </a:lnTo>
                <a:lnTo>
                  <a:pt x="2482" y="16182"/>
                </a:lnTo>
                <a:lnTo>
                  <a:pt x="2847" y="16158"/>
                </a:lnTo>
                <a:lnTo>
                  <a:pt x="5208" y="16060"/>
                </a:lnTo>
                <a:lnTo>
                  <a:pt x="6400" y="16012"/>
                </a:lnTo>
                <a:lnTo>
                  <a:pt x="7568" y="15987"/>
                </a:lnTo>
                <a:lnTo>
                  <a:pt x="8711" y="15987"/>
                </a:lnTo>
                <a:lnTo>
                  <a:pt x="9879" y="16036"/>
                </a:lnTo>
                <a:lnTo>
                  <a:pt x="10828" y="16036"/>
                </a:lnTo>
                <a:lnTo>
                  <a:pt x="11339" y="16060"/>
                </a:lnTo>
                <a:lnTo>
                  <a:pt x="11826" y="16109"/>
                </a:lnTo>
                <a:lnTo>
                  <a:pt x="11850" y="16158"/>
                </a:lnTo>
                <a:lnTo>
                  <a:pt x="11899" y="16182"/>
                </a:lnTo>
                <a:lnTo>
                  <a:pt x="11972" y="16206"/>
                </a:lnTo>
                <a:lnTo>
                  <a:pt x="12045" y="16206"/>
                </a:lnTo>
                <a:lnTo>
                  <a:pt x="12459" y="16182"/>
                </a:lnTo>
                <a:lnTo>
                  <a:pt x="13067" y="16182"/>
                </a:lnTo>
                <a:lnTo>
                  <a:pt x="13262" y="16158"/>
                </a:lnTo>
                <a:lnTo>
                  <a:pt x="13456" y="16109"/>
                </a:lnTo>
                <a:lnTo>
                  <a:pt x="13651" y="16060"/>
                </a:lnTo>
                <a:lnTo>
                  <a:pt x="13773" y="15987"/>
                </a:lnTo>
                <a:lnTo>
                  <a:pt x="13870" y="15914"/>
                </a:lnTo>
                <a:lnTo>
                  <a:pt x="14065" y="15744"/>
                </a:lnTo>
                <a:lnTo>
                  <a:pt x="14211" y="15549"/>
                </a:lnTo>
                <a:lnTo>
                  <a:pt x="14357" y="15330"/>
                </a:lnTo>
                <a:lnTo>
                  <a:pt x="14527" y="14990"/>
                </a:lnTo>
                <a:lnTo>
                  <a:pt x="14697" y="14673"/>
                </a:lnTo>
                <a:lnTo>
                  <a:pt x="14770" y="14503"/>
                </a:lnTo>
                <a:lnTo>
                  <a:pt x="14795" y="14308"/>
                </a:lnTo>
                <a:lnTo>
                  <a:pt x="14843" y="14138"/>
                </a:lnTo>
                <a:lnTo>
                  <a:pt x="14843" y="13943"/>
                </a:lnTo>
                <a:lnTo>
                  <a:pt x="14819" y="13749"/>
                </a:lnTo>
                <a:lnTo>
                  <a:pt x="14770" y="13578"/>
                </a:lnTo>
                <a:lnTo>
                  <a:pt x="14697" y="13408"/>
                </a:lnTo>
                <a:lnTo>
                  <a:pt x="14624" y="13262"/>
                </a:lnTo>
                <a:lnTo>
                  <a:pt x="14405" y="12970"/>
                </a:lnTo>
                <a:lnTo>
                  <a:pt x="14162" y="12702"/>
                </a:lnTo>
                <a:lnTo>
                  <a:pt x="13773" y="12240"/>
                </a:lnTo>
                <a:lnTo>
                  <a:pt x="13408" y="11753"/>
                </a:lnTo>
                <a:lnTo>
                  <a:pt x="13408" y="11705"/>
                </a:lnTo>
                <a:lnTo>
                  <a:pt x="13359" y="11680"/>
                </a:lnTo>
                <a:lnTo>
                  <a:pt x="13018" y="11145"/>
                </a:lnTo>
                <a:lnTo>
                  <a:pt x="12702" y="10610"/>
                </a:lnTo>
                <a:lnTo>
                  <a:pt x="12410" y="10074"/>
                </a:lnTo>
                <a:lnTo>
                  <a:pt x="12094" y="9563"/>
                </a:lnTo>
                <a:lnTo>
                  <a:pt x="11534" y="8736"/>
                </a:lnTo>
                <a:lnTo>
                  <a:pt x="10974" y="7909"/>
                </a:lnTo>
                <a:lnTo>
                  <a:pt x="10755" y="7593"/>
                </a:lnTo>
                <a:lnTo>
                  <a:pt x="10536" y="7276"/>
                </a:lnTo>
                <a:lnTo>
                  <a:pt x="10415" y="7130"/>
                </a:lnTo>
                <a:lnTo>
                  <a:pt x="10293" y="6984"/>
                </a:lnTo>
                <a:lnTo>
                  <a:pt x="10147" y="6863"/>
                </a:lnTo>
                <a:lnTo>
                  <a:pt x="10001" y="6765"/>
                </a:lnTo>
                <a:lnTo>
                  <a:pt x="10074" y="6595"/>
                </a:lnTo>
                <a:lnTo>
                  <a:pt x="10123" y="6400"/>
                </a:lnTo>
                <a:lnTo>
                  <a:pt x="10147" y="6206"/>
                </a:lnTo>
                <a:lnTo>
                  <a:pt x="10171" y="5987"/>
                </a:lnTo>
                <a:lnTo>
                  <a:pt x="10171" y="5573"/>
                </a:lnTo>
                <a:lnTo>
                  <a:pt x="10147" y="5184"/>
                </a:lnTo>
                <a:lnTo>
                  <a:pt x="10147" y="4016"/>
                </a:lnTo>
                <a:lnTo>
                  <a:pt x="10147" y="3724"/>
                </a:lnTo>
                <a:lnTo>
                  <a:pt x="10123" y="3432"/>
                </a:lnTo>
                <a:lnTo>
                  <a:pt x="10074" y="3140"/>
                </a:lnTo>
                <a:lnTo>
                  <a:pt x="10025" y="2848"/>
                </a:lnTo>
                <a:lnTo>
                  <a:pt x="10317" y="2580"/>
                </a:lnTo>
                <a:lnTo>
                  <a:pt x="10609" y="2288"/>
                </a:lnTo>
                <a:lnTo>
                  <a:pt x="10755" y="2142"/>
                </a:lnTo>
                <a:lnTo>
                  <a:pt x="10877" y="1996"/>
                </a:lnTo>
                <a:lnTo>
                  <a:pt x="10974" y="1826"/>
                </a:lnTo>
                <a:lnTo>
                  <a:pt x="11072" y="1631"/>
                </a:lnTo>
                <a:lnTo>
                  <a:pt x="11096" y="1436"/>
                </a:lnTo>
                <a:lnTo>
                  <a:pt x="11096" y="1266"/>
                </a:lnTo>
                <a:lnTo>
                  <a:pt x="11047" y="1096"/>
                </a:lnTo>
                <a:lnTo>
                  <a:pt x="10974" y="950"/>
                </a:lnTo>
                <a:lnTo>
                  <a:pt x="10877" y="804"/>
                </a:lnTo>
                <a:lnTo>
                  <a:pt x="10755" y="682"/>
                </a:lnTo>
                <a:lnTo>
                  <a:pt x="10609" y="561"/>
                </a:lnTo>
                <a:lnTo>
                  <a:pt x="10463" y="463"/>
                </a:lnTo>
                <a:lnTo>
                  <a:pt x="10269" y="366"/>
                </a:lnTo>
                <a:lnTo>
                  <a:pt x="10074" y="293"/>
                </a:lnTo>
                <a:lnTo>
                  <a:pt x="9855" y="244"/>
                </a:lnTo>
                <a:lnTo>
                  <a:pt x="9636" y="196"/>
                </a:lnTo>
                <a:lnTo>
                  <a:pt x="9198" y="171"/>
                </a:lnTo>
                <a:lnTo>
                  <a:pt x="8784" y="147"/>
                </a:lnTo>
                <a:lnTo>
                  <a:pt x="7665" y="123"/>
                </a:lnTo>
                <a:lnTo>
                  <a:pt x="7106" y="98"/>
                </a:lnTo>
                <a:lnTo>
                  <a:pt x="6546" y="50"/>
                </a:lnTo>
                <a:lnTo>
                  <a:pt x="6230" y="1"/>
                </a:lnTo>
                <a:close/>
              </a:path>
            </a:pathLst>
          </a:custGeom>
          <a:solidFill>
            <a:srgbClr val="0B5394"/>
          </a:solidFill>
          <a:ln>
            <a:noFill/>
          </a:ln>
        </p:spPr>
        <p:txBody>
          <a:bodyPr spcFirstLastPara="1" wrap="square" lIns="121897" tIns="121897" rIns="121897" bIns="121897" anchor="ctr" anchorCtr="0">
            <a:noAutofit/>
          </a:bodyPr>
          <a:lstStyle>
            <a:defPPr>
              <a:defRPr lang="en-US"/>
            </a:defPPr>
            <a:lvl1pPr marL="0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44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86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29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571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715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857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144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Google Shape;332;p42"/>
          <p:cNvSpPr/>
          <p:nvPr>
            <p:custDataLst>
              <p:tags r:id="rId4"/>
            </p:custDataLst>
          </p:nvPr>
        </p:nvSpPr>
        <p:spPr>
          <a:xfrm>
            <a:off x="434628" y="5602538"/>
            <a:ext cx="867961" cy="910405"/>
          </a:xfrm>
          <a:custGeom>
            <a:avLst/>
            <a:gdLst/>
            <a:ahLst/>
            <a:cxnLst/>
            <a:rect l="l" t="t" r="r" b="b"/>
            <a:pathLst>
              <a:path w="17082" h="17228" extrusionOk="0">
                <a:moveTo>
                  <a:pt x="6497" y="2993"/>
                </a:moveTo>
                <a:lnTo>
                  <a:pt x="6400" y="3042"/>
                </a:lnTo>
                <a:lnTo>
                  <a:pt x="6302" y="3090"/>
                </a:lnTo>
                <a:lnTo>
                  <a:pt x="6229" y="3212"/>
                </a:lnTo>
                <a:lnTo>
                  <a:pt x="6229" y="3285"/>
                </a:lnTo>
                <a:lnTo>
                  <a:pt x="6254" y="3334"/>
                </a:lnTo>
                <a:lnTo>
                  <a:pt x="6278" y="3407"/>
                </a:lnTo>
                <a:lnTo>
                  <a:pt x="6351" y="3455"/>
                </a:lnTo>
                <a:lnTo>
                  <a:pt x="6400" y="3480"/>
                </a:lnTo>
                <a:lnTo>
                  <a:pt x="6643" y="3480"/>
                </a:lnTo>
                <a:lnTo>
                  <a:pt x="6692" y="3504"/>
                </a:lnTo>
                <a:lnTo>
                  <a:pt x="6911" y="3504"/>
                </a:lnTo>
                <a:lnTo>
                  <a:pt x="6959" y="3480"/>
                </a:lnTo>
                <a:lnTo>
                  <a:pt x="7008" y="3455"/>
                </a:lnTo>
                <a:lnTo>
                  <a:pt x="7057" y="3407"/>
                </a:lnTo>
                <a:lnTo>
                  <a:pt x="7057" y="3334"/>
                </a:lnTo>
                <a:lnTo>
                  <a:pt x="7057" y="3212"/>
                </a:lnTo>
                <a:lnTo>
                  <a:pt x="7032" y="3163"/>
                </a:lnTo>
                <a:lnTo>
                  <a:pt x="7008" y="3115"/>
                </a:lnTo>
                <a:lnTo>
                  <a:pt x="6935" y="3042"/>
                </a:lnTo>
                <a:lnTo>
                  <a:pt x="6838" y="3017"/>
                </a:lnTo>
                <a:lnTo>
                  <a:pt x="6716" y="2993"/>
                </a:lnTo>
                <a:close/>
                <a:moveTo>
                  <a:pt x="5743" y="3236"/>
                </a:moveTo>
                <a:lnTo>
                  <a:pt x="5670" y="3261"/>
                </a:lnTo>
                <a:lnTo>
                  <a:pt x="5402" y="3358"/>
                </a:lnTo>
                <a:lnTo>
                  <a:pt x="5134" y="3480"/>
                </a:lnTo>
                <a:lnTo>
                  <a:pt x="4891" y="3601"/>
                </a:lnTo>
                <a:lnTo>
                  <a:pt x="4672" y="3747"/>
                </a:lnTo>
                <a:lnTo>
                  <a:pt x="4453" y="3918"/>
                </a:lnTo>
                <a:lnTo>
                  <a:pt x="4234" y="4088"/>
                </a:lnTo>
                <a:lnTo>
                  <a:pt x="4039" y="4283"/>
                </a:lnTo>
                <a:lnTo>
                  <a:pt x="3869" y="4477"/>
                </a:lnTo>
                <a:lnTo>
                  <a:pt x="3699" y="4696"/>
                </a:lnTo>
                <a:lnTo>
                  <a:pt x="3553" y="4940"/>
                </a:lnTo>
                <a:lnTo>
                  <a:pt x="3431" y="5159"/>
                </a:lnTo>
                <a:lnTo>
                  <a:pt x="3309" y="5402"/>
                </a:lnTo>
                <a:lnTo>
                  <a:pt x="3236" y="5670"/>
                </a:lnTo>
                <a:lnTo>
                  <a:pt x="3163" y="5937"/>
                </a:lnTo>
                <a:lnTo>
                  <a:pt x="3115" y="6229"/>
                </a:lnTo>
                <a:lnTo>
                  <a:pt x="3090" y="6497"/>
                </a:lnTo>
                <a:lnTo>
                  <a:pt x="3090" y="6546"/>
                </a:lnTo>
                <a:lnTo>
                  <a:pt x="3115" y="6594"/>
                </a:lnTo>
                <a:lnTo>
                  <a:pt x="3188" y="6667"/>
                </a:lnTo>
                <a:lnTo>
                  <a:pt x="3261" y="6716"/>
                </a:lnTo>
                <a:lnTo>
                  <a:pt x="3285" y="6716"/>
                </a:lnTo>
                <a:lnTo>
                  <a:pt x="3309" y="6692"/>
                </a:lnTo>
                <a:lnTo>
                  <a:pt x="3382" y="6667"/>
                </a:lnTo>
                <a:lnTo>
                  <a:pt x="3431" y="6594"/>
                </a:lnTo>
                <a:lnTo>
                  <a:pt x="3480" y="6546"/>
                </a:lnTo>
                <a:lnTo>
                  <a:pt x="3504" y="6473"/>
                </a:lnTo>
                <a:lnTo>
                  <a:pt x="3528" y="6156"/>
                </a:lnTo>
                <a:lnTo>
                  <a:pt x="3601" y="5864"/>
                </a:lnTo>
                <a:lnTo>
                  <a:pt x="3699" y="5597"/>
                </a:lnTo>
                <a:lnTo>
                  <a:pt x="3820" y="5353"/>
                </a:lnTo>
                <a:lnTo>
                  <a:pt x="3966" y="5086"/>
                </a:lnTo>
                <a:lnTo>
                  <a:pt x="4137" y="4867"/>
                </a:lnTo>
                <a:lnTo>
                  <a:pt x="4307" y="4623"/>
                </a:lnTo>
                <a:lnTo>
                  <a:pt x="4526" y="4429"/>
                </a:lnTo>
                <a:lnTo>
                  <a:pt x="4745" y="4234"/>
                </a:lnTo>
                <a:lnTo>
                  <a:pt x="4988" y="4088"/>
                </a:lnTo>
                <a:lnTo>
                  <a:pt x="5256" y="3942"/>
                </a:lnTo>
                <a:lnTo>
                  <a:pt x="5499" y="3796"/>
                </a:lnTo>
                <a:lnTo>
                  <a:pt x="5767" y="3699"/>
                </a:lnTo>
                <a:lnTo>
                  <a:pt x="5864" y="3650"/>
                </a:lnTo>
                <a:lnTo>
                  <a:pt x="5913" y="3577"/>
                </a:lnTo>
                <a:lnTo>
                  <a:pt x="5937" y="3504"/>
                </a:lnTo>
                <a:lnTo>
                  <a:pt x="5937" y="3407"/>
                </a:lnTo>
                <a:lnTo>
                  <a:pt x="5889" y="3334"/>
                </a:lnTo>
                <a:lnTo>
                  <a:pt x="5840" y="3285"/>
                </a:lnTo>
                <a:lnTo>
                  <a:pt x="5743" y="3236"/>
                </a:lnTo>
                <a:close/>
                <a:moveTo>
                  <a:pt x="7324" y="1971"/>
                </a:moveTo>
                <a:lnTo>
                  <a:pt x="7787" y="2020"/>
                </a:lnTo>
                <a:lnTo>
                  <a:pt x="8249" y="2141"/>
                </a:lnTo>
                <a:lnTo>
                  <a:pt x="8687" y="2312"/>
                </a:lnTo>
                <a:lnTo>
                  <a:pt x="9101" y="2506"/>
                </a:lnTo>
                <a:lnTo>
                  <a:pt x="9490" y="2774"/>
                </a:lnTo>
                <a:lnTo>
                  <a:pt x="9879" y="3066"/>
                </a:lnTo>
                <a:lnTo>
                  <a:pt x="10220" y="3431"/>
                </a:lnTo>
                <a:lnTo>
                  <a:pt x="10512" y="3820"/>
                </a:lnTo>
                <a:lnTo>
                  <a:pt x="10707" y="4088"/>
                </a:lnTo>
                <a:lnTo>
                  <a:pt x="10877" y="4380"/>
                </a:lnTo>
                <a:lnTo>
                  <a:pt x="11023" y="4696"/>
                </a:lnTo>
                <a:lnTo>
                  <a:pt x="11120" y="5013"/>
                </a:lnTo>
                <a:lnTo>
                  <a:pt x="11217" y="5329"/>
                </a:lnTo>
                <a:lnTo>
                  <a:pt x="11266" y="5645"/>
                </a:lnTo>
                <a:lnTo>
                  <a:pt x="11315" y="5986"/>
                </a:lnTo>
                <a:lnTo>
                  <a:pt x="11315" y="6302"/>
                </a:lnTo>
                <a:lnTo>
                  <a:pt x="11315" y="6643"/>
                </a:lnTo>
                <a:lnTo>
                  <a:pt x="11266" y="6959"/>
                </a:lnTo>
                <a:lnTo>
                  <a:pt x="11217" y="7300"/>
                </a:lnTo>
                <a:lnTo>
                  <a:pt x="11144" y="7616"/>
                </a:lnTo>
                <a:lnTo>
                  <a:pt x="11047" y="7932"/>
                </a:lnTo>
                <a:lnTo>
                  <a:pt x="10925" y="8249"/>
                </a:lnTo>
                <a:lnTo>
                  <a:pt x="10780" y="8565"/>
                </a:lnTo>
                <a:lnTo>
                  <a:pt x="10634" y="8857"/>
                </a:lnTo>
                <a:lnTo>
                  <a:pt x="10439" y="9173"/>
                </a:lnTo>
                <a:lnTo>
                  <a:pt x="10220" y="9490"/>
                </a:lnTo>
                <a:lnTo>
                  <a:pt x="9977" y="9757"/>
                </a:lnTo>
                <a:lnTo>
                  <a:pt x="9733" y="10025"/>
                </a:lnTo>
                <a:lnTo>
                  <a:pt x="9441" y="10268"/>
                </a:lnTo>
                <a:lnTo>
                  <a:pt x="9149" y="10487"/>
                </a:lnTo>
                <a:lnTo>
                  <a:pt x="8857" y="10682"/>
                </a:lnTo>
                <a:lnTo>
                  <a:pt x="8541" y="10852"/>
                </a:lnTo>
                <a:lnTo>
                  <a:pt x="8200" y="10998"/>
                </a:lnTo>
                <a:lnTo>
                  <a:pt x="7860" y="11120"/>
                </a:lnTo>
                <a:lnTo>
                  <a:pt x="7519" y="11193"/>
                </a:lnTo>
                <a:lnTo>
                  <a:pt x="7154" y="11242"/>
                </a:lnTo>
                <a:lnTo>
                  <a:pt x="6789" y="11266"/>
                </a:lnTo>
                <a:lnTo>
                  <a:pt x="6424" y="11242"/>
                </a:lnTo>
                <a:lnTo>
                  <a:pt x="6059" y="11193"/>
                </a:lnTo>
                <a:lnTo>
                  <a:pt x="5670" y="11096"/>
                </a:lnTo>
                <a:lnTo>
                  <a:pt x="5353" y="10998"/>
                </a:lnTo>
                <a:lnTo>
                  <a:pt x="5037" y="10877"/>
                </a:lnTo>
                <a:lnTo>
                  <a:pt x="4721" y="10731"/>
                </a:lnTo>
                <a:lnTo>
                  <a:pt x="4404" y="10560"/>
                </a:lnTo>
                <a:lnTo>
                  <a:pt x="4112" y="10390"/>
                </a:lnTo>
                <a:lnTo>
                  <a:pt x="3820" y="10171"/>
                </a:lnTo>
                <a:lnTo>
                  <a:pt x="3553" y="9952"/>
                </a:lnTo>
                <a:lnTo>
                  <a:pt x="3285" y="9733"/>
                </a:lnTo>
                <a:lnTo>
                  <a:pt x="3042" y="9490"/>
                </a:lnTo>
                <a:lnTo>
                  <a:pt x="2823" y="9222"/>
                </a:lnTo>
                <a:lnTo>
                  <a:pt x="2628" y="8930"/>
                </a:lnTo>
                <a:lnTo>
                  <a:pt x="2434" y="8638"/>
                </a:lnTo>
                <a:lnTo>
                  <a:pt x="2288" y="8346"/>
                </a:lnTo>
                <a:lnTo>
                  <a:pt x="2142" y="8030"/>
                </a:lnTo>
                <a:lnTo>
                  <a:pt x="2044" y="7689"/>
                </a:lnTo>
                <a:lnTo>
                  <a:pt x="1971" y="7349"/>
                </a:lnTo>
                <a:lnTo>
                  <a:pt x="1947" y="7057"/>
                </a:lnTo>
                <a:lnTo>
                  <a:pt x="1923" y="6765"/>
                </a:lnTo>
                <a:lnTo>
                  <a:pt x="1923" y="6497"/>
                </a:lnTo>
                <a:lnTo>
                  <a:pt x="1947" y="6205"/>
                </a:lnTo>
                <a:lnTo>
                  <a:pt x="1996" y="5937"/>
                </a:lnTo>
                <a:lnTo>
                  <a:pt x="2044" y="5670"/>
                </a:lnTo>
                <a:lnTo>
                  <a:pt x="2142" y="5402"/>
                </a:lnTo>
                <a:lnTo>
                  <a:pt x="2239" y="5159"/>
                </a:lnTo>
                <a:lnTo>
                  <a:pt x="2336" y="4915"/>
                </a:lnTo>
                <a:lnTo>
                  <a:pt x="2482" y="4672"/>
                </a:lnTo>
                <a:lnTo>
                  <a:pt x="2628" y="4429"/>
                </a:lnTo>
                <a:lnTo>
                  <a:pt x="2774" y="4210"/>
                </a:lnTo>
                <a:lnTo>
                  <a:pt x="2944" y="3991"/>
                </a:lnTo>
                <a:lnTo>
                  <a:pt x="3139" y="3772"/>
                </a:lnTo>
                <a:lnTo>
                  <a:pt x="3528" y="3382"/>
                </a:lnTo>
                <a:lnTo>
                  <a:pt x="3966" y="3017"/>
                </a:lnTo>
                <a:lnTo>
                  <a:pt x="4404" y="2701"/>
                </a:lnTo>
                <a:lnTo>
                  <a:pt x="4891" y="2409"/>
                </a:lnTo>
                <a:lnTo>
                  <a:pt x="5134" y="2287"/>
                </a:lnTo>
                <a:lnTo>
                  <a:pt x="5378" y="2166"/>
                </a:lnTo>
                <a:lnTo>
                  <a:pt x="5645" y="2117"/>
                </a:lnTo>
                <a:lnTo>
                  <a:pt x="6035" y="2068"/>
                </a:lnTo>
                <a:lnTo>
                  <a:pt x="6716" y="1995"/>
                </a:lnTo>
                <a:lnTo>
                  <a:pt x="7300" y="1995"/>
                </a:lnTo>
                <a:lnTo>
                  <a:pt x="7324" y="1971"/>
                </a:lnTo>
                <a:close/>
                <a:moveTo>
                  <a:pt x="6935" y="1533"/>
                </a:moveTo>
                <a:lnTo>
                  <a:pt x="6497" y="1582"/>
                </a:lnTo>
                <a:lnTo>
                  <a:pt x="6083" y="1679"/>
                </a:lnTo>
                <a:lnTo>
                  <a:pt x="5864" y="1703"/>
                </a:lnTo>
                <a:lnTo>
                  <a:pt x="5621" y="1752"/>
                </a:lnTo>
                <a:lnTo>
                  <a:pt x="5353" y="1825"/>
                </a:lnTo>
                <a:lnTo>
                  <a:pt x="5110" y="1922"/>
                </a:lnTo>
                <a:lnTo>
                  <a:pt x="4842" y="2044"/>
                </a:lnTo>
                <a:lnTo>
                  <a:pt x="4599" y="2166"/>
                </a:lnTo>
                <a:lnTo>
                  <a:pt x="4112" y="2458"/>
                </a:lnTo>
                <a:lnTo>
                  <a:pt x="3650" y="2774"/>
                </a:lnTo>
                <a:lnTo>
                  <a:pt x="3212" y="3115"/>
                </a:lnTo>
                <a:lnTo>
                  <a:pt x="2823" y="3504"/>
                </a:lnTo>
                <a:lnTo>
                  <a:pt x="2458" y="3918"/>
                </a:lnTo>
                <a:lnTo>
                  <a:pt x="2312" y="4161"/>
                </a:lnTo>
                <a:lnTo>
                  <a:pt x="2166" y="4380"/>
                </a:lnTo>
                <a:lnTo>
                  <a:pt x="2020" y="4623"/>
                </a:lnTo>
                <a:lnTo>
                  <a:pt x="1923" y="4867"/>
                </a:lnTo>
                <a:lnTo>
                  <a:pt x="1801" y="5110"/>
                </a:lnTo>
                <a:lnTo>
                  <a:pt x="1728" y="5378"/>
                </a:lnTo>
                <a:lnTo>
                  <a:pt x="1631" y="5645"/>
                </a:lnTo>
                <a:lnTo>
                  <a:pt x="1582" y="5913"/>
                </a:lnTo>
                <a:lnTo>
                  <a:pt x="1533" y="6181"/>
                </a:lnTo>
                <a:lnTo>
                  <a:pt x="1509" y="6473"/>
                </a:lnTo>
                <a:lnTo>
                  <a:pt x="1509" y="6765"/>
                </a:lnTo>
                <a:lnTo>
                  <a:pt x="1509" y="7057"/>
                </a:lnTo>
                <a:lnTo>
                  <a:pt x="1558" y="7349"/>
                </a:lnTo>
                <a:lnTo>
                  <a:pt x="1606" y="7640"/>
                </a:lnTo>
                <a:lnTo>
                  <a:pt x="1679" y="7932"/>
                </a:lnTo>
                <a:lnTo>
                  <a:pt x="1752" y="8224"/>
                </a:lnTo>
                <a:lnTo>
                  <a:pt x="1874" y="8492"/>
                </a:lnTo>
                <a:lnTo>
                  <a:pt x="1996" y="8760"/>
                </a:lnTo>
                <a:lnTo>
                  <a:pt x="2142" y="9027"/>
                </a:lnTo>
                <a:lnTo>
                  <a:pt x="2312" y="9295"/>
                </a:lnTo>
                <a:lnTo>
                  <a:pt x="2507" y="9538"/>
                </a:lnTo>
                <a:lnTo>
                  <a:pt x="2726" y="9782"/>
                </a:lnTo>
                <a:lnTo>
                  <a:pt x="2944" y="10001"/>
                </a:lnTo>
                <a:lnTo>
                  <a:pt x="3188" y="10195"/>
                </a:lnTo>
                <a:lnTo>
                  <a:pt x="3699" y="10585"/>
                </a:lnTo>
                <a:lnTo>
                  <a:pt x="3991" y="10779"/>
                </a:lnTo>
                <a:lnTo>
                  <a:pt x="4283" y="10950"/>
                </a:lnTo>
                <a:lnTo>
                  <a:pt x="4599" y="11120"/>
                </a:lnTo>
                <a:lnTo>
                  <a:pt x="4915" y="11266"/>
                </a:lnTo>
                <a:lnTo>
                  <a:pt x="5232" y="11412"/>
                </a:lnTo>
                <a:lnTo>
                  <a:pt x="5572" y="11509"/>
                </a:lnTo>
                <a:lnTo>
                  <a:pt x="5889" y="11607"/>
                </a:lnTo>
                <a:lnTo>
                  <a:pt x="6254" y="11680"/>
                </a:lnTo>
                <a:lnTo>
                  <a:pt x="6594" y="11704"/>
                </a:lnTo>
                <a:lnTo>
                  <a:pt x="6959" y="11728"/>
                </a:lnTo>
                <a:lnTo>
                  <a:pt x="7300" y="11680"/>
                </a:lnTo>
                <a:lnTo>
                  <a:pt x="7641" y="11631"/>
                </a:lnTo>
                <a:lnTo>
                  <a:pt x="7981" y="11534"/>
                </a:lnTo>
                <a:lnTo>
                  <a:pt x="8322" y="11436"/>
                </a:lnTo>
                <a:lnTo>
                  <a:pt x="8638" y="11290"/>
                </a:lnTo>
                <a:lnTo>
                  <a:pt x="8955" y="11120"/>
                </a:lnTo>
                <a:lnTo>
                  <a:pt x="9344" y="10877"/>
                </a:lnTo>
                <a:lnTo>
                  <a:pt x="9733" y="10609"/>
                </a:lnTo>
                <a:lnTo>
                  <a:pt x="10074" y="10293"/>
                </a:lnTo>
                <a:lnTo>
                  <a:pt x="10390" y="9976"/>
                </a:lnTo>
                <a:lnTo>
                  <a:pt x="10658" y="9611"/>
                </a:lnTo>
                <a:lnTo>
                  <a:pt x="10925" y="9222"/>
                </a:lnTo>
                <a:lnTo>
                  <a:pt x="11144" y="8808"/>
                </a:lnTo>
                <a:lnTo>
                  <a:pt x="11339" y="8395"/>
                </a:lnTo>
                <a:lnTo>
                  <a:pt x="11509" y="7957"/>
                </a:lnTo>
                <a:lnTo>
                  <a:pt x="11631" y="7519"/>
                </a:lnTo>
                <a:lnTo>
                  <a:pt x="11704" y="7081"/>
                </a:lnTo>
                <a:lnTo>
                  <a:pt x="11753" y="6619"/>
                </a:lnTo>
                <a:lnTo>
                  <a:pt x="11753" y="6156"/>
                </a:lnTo>
                <a:lnTo>
                  <a:pt x="11728" y="5694"/>
                </a:lnTo>
                <a:lnTo>
                  <a:pt x="11655" y="5256"/>
                </a:lnTo>
                <a:lnTo>
                  <a:pt x="11534" y="4794"/>
                </a:lnTo>
                <a:lnTo>
                  <a:pt x="11363" y="4404"/>
                </a:lnTo>
                <a:lnTo>
                  <a:pt x="11169" y="4015"/>
                </a:lnTo>
                <a:lnTo>
                  <a:pt x="10950" y="3650"/>
                </a:lnTo>
                <a:lnTo>
                  <a:pt x="10682" y="3285"/>
                </a:lnTo>
                <a:lnTo>
                  <a:pt x="10390" y="2969"/>
                </a:lnTo>
                <a:lnTo>
                  <a:pt x="10074" y="2677"/>
                </a:lnTo>
                <a:lnTo>
                  <a:pt x="9733" y="2409"/>
                </a:lnTo>
                <a:lnTo>
                  <a:pt x="9393" y="2166"/>
                </a:lnTo>
                <a:lnTo>
                  <a:pt x="9003" y="1971"/>
                </a:lnTo>
                <a:lnTo>
                  <a:pt x="8614" y="1801"/>
                </a:lnTo>
                <a:lnTo>
                  <a:pt x="8200" y="1655"/>
                </a:lnTo>
                <a:lnTo>
                  <a:pt x="7787" y="1582"/>
                </a:lnTo>
                <a:lnTo>
                  <a:pt x="7349" y="1533"/>
                </a:lnTo>
                <a:close/>
                <a:moveTo>
                  <a:pt x="12118" y="11558"/>
                </a:moveTo>
                <a:lnTo>
                  <a:pt x="12142" y="11582"/>
                </a:lnTo>
                <a:lnTo>
                  <a:pt x="11972" y="11777"/>
                </a:lnTo>
                <a:lnTo>
                  <a:pt x="12093" y="11631"/>
                </a:lnTo>
                <a:lnTo>
                  <a:pt x="12118" y="11558"/>
                </a:lnTo>
                <a:close/>
                <a:moveTo>
                  <a:pt x="6789" y="584"/>
                </a:moveTo>
                <a:lnTo>
                  <a:pt x="7154" y="608"/>
                </a:lnTo>
                <a:lnTo>
                  <a:pt x="7519" y="657"/>
                </a:lnTo>
                <a:lnTo>
                  <a:pt x="7884" y="706"/>
                </a:lnTo>
                <a:lnTo>
                  <a:pt x="8225" y="803"/>
                </a:lnTo>
                <a:lnTo>
                  <a:pt x="8565" y="900"/>
                </a:lnTo>
                <a:lnTo>
                  <a:pt x="8906" y="1022"/>
                </a:lnTo>
                <a:lnTo>
                  <a:pt x="9247" y="1144"/>
                </a:lnTo>
                <a:lnTo>
                  <a:pt x="9563" y="1314"/>
                </a:lnTo>
                <a:lnTo>
                  <a:pt x="9879" y="1484"/>
                </a:lnTo>
                <a:lnTo>
                  <a:pt x="10171" y="1679"/>
                </a:lnTo>
                <a:lnTo>
                  <a:pt x="10439" y="1874"/>
                </a:lnTo>
                <a:lnTo>
                  <a:pt x="10707" y="2093"/>
                </a:lnTo>
                <a:lnTo>
                  <a:pt x="10950" y="2312"/>
                </a:lnTo>
                <a:lnTo>
                  <a:pt x="11193" y="2555"/>
                </a:lnTo>
                <a:lnTo>
                  <a:pt x="11485" y="2896"/>
                </a:lnTo>
                <a:lnTo>
                  <a:pt x="11753" y="3261"/>
                </a:lnTo>
                <a:lnTo>
                  <a:pt x="11996" y="3626"/>
                </a:lnTo>
                <a:lnTo>
                  <a:pt x="12191" y="4015"/>
                </a:lnTo>
                <a:lnTo>
                  <a:pt x="12361" y="4404"/>
                </a:lnTo>
                <a:lnTo>
                  <a:pt x="12507" y="4818"/>
                </a:lnTo>
                <a:lnTo>
                  <a:pt x="12629" y="5232"/>
                </a:lnTo>
                <a:lnTo>
                  <a:pt x="12702" y="5645"/>
                </a:lnTo>
                <a:lnTo>
                  <a:pt x="12750" y="6059"/>
                </a:lnTo>
                <a:lnTo>
                  <a:pt x="12775" y="6473"/>
                </a:lnTo>
                <a:lnTo>
                  <a:pt x="12775" y="6911"/>
                </a:lnTo>
                <a:lnTo>
                  <a:pt x="12726" y="7324"/>
                </a:lnTo>
                <a:lnTo>
                  <a:pt x="12653" y="7762"/>
                </a:lnTo>
                <a:lnTo>
                  <a:pt x="12556" y="8176"/>
                </a:lnTo>
                <a:lnTo>
                  <a:pt x="12434" y="8589"/>
                </a:lnTo>
                <a:lnTo>
                  <a:pt x="12264" y="9003"/>
                </a:lnTo>
                <a:lnTo>
                  <a:pt x="12045" y="9465"/>
                </a:lnTo>
                <a:lnTo>
                  <a:pt x="11801" y="9903"/>
                </a:lnTo>
                <a:lnTo>
                  <a:pt x="11534" y="10293"/>
                </a:lnTo>
                <a:lnTo>
                  <a:pt x="11217" y="10682"/>
                </a:lnTo>
                <a:lnTo>
                  <a:pt x="10901" y="11047"/>
                </a:lnTo>
                <a:lnTo>
                  <a:pt x="10536" y="11388"/>
                </a:lnTo>
                <a:lnTo>
                  <a:pt x="10171" y="11680"/>
                </a:lnTo>
                <a:lnTo>
                  <a:pt x="9782" y="11947"/>
                </a:lnTo>
                <a:lnTo>
                  <a:pt x="9368" y="12191"/>
                </a:lnTo>
                <a:lnTo>
                  <a:pt x="8930" y="12385"/>
                </a:lnTo>
                <a:lnTo>
                  <a:pt x="8468" y="12556"/>
                </a:lnTo>
                <a:lnTo>
                  <a:pt x="8006" y="12677"/>
                </a:lnTo>
                <a:lnTo>
                  <a:pt x="7543" y="12750"/>
                </a:lnTo>
                <a:lnTo>
                  <a:pt x="7032" y="12775"/>
                </a:lnTo>
                <a:lnTo>
                  <a:pt x="6546" y="12775"/>
                </a:lnTo>
                <a:lnTo>
                  <a:pt x="6035" y="12702"/>
                </a:lnTo>
                <a:lnTo>
                  <a:pt x="5597" y="12604"/>
                </a:lnTo>
                <a:lnTo>
                  <a:pt x="5159" y="12483"/>
                </a:lnTo>
                <a:lnTo>
                  <a:pt x="4721" y="12337"/>
                </a:lnTo>
                <a:lnTo>
                  <a:pt x="4307" y="12166"/>
                </a:lnTo>
                <a:lnTo>
                  <a:pt x="3893" y="11947"/>
                </a:lnTo>
                <a:lnTo>
                  <a:pt x="3504" y="11728"/>
                </a:lnTo>
                <a:lnTo>
                  <a:pt x="3115" y="11485"/>
                </a:lnTo>
                <a:lnTo>
                  <a:pt x="2774" y="11193"/>
                </a:lnTo>
                <a:lnTo>
                  <a:pt x="2434" y="10901"/>
                </a:lnTo>
                <a:lnTo>
                  <a:pt x="2117" y="10560"/>
                </a:lnTo>
                <a:lnTo>
                  <a:pt x="1825" y="10220"/>
                </a:lnTo>
                <a:lnTo>
                  <a:pt x="1558" y="9855"/>
                </a:lnTo>
                <a:lnTo>
                  <a:pt x="1314" y="9465"/>
                </a:lnTo>
                <a:lnTo>
                  <a:pt x="1095" y="9052"/>
                </a:lnTo>
                <a:lnTo>
                  <a:pt x="925" y="8638"/>
                </a:lnTo>
                <a:lnTo>
                  <a:pt x="779" y="8200"/>
                </a:lnTo>
                <a:lnTo>
                  <a:pt x="682" y="7811"/>
                </a:lnTo>
                <a:lnTo>
                  <a:pt x="609" y="7446"/>
                </a:lnTo>
                <a:lnTo>
                  <a:pt x="560" y="7081"/>
                </a:lnTo>
                <a:lnTo>
                  <a:pt x="560" y="6716"/>
                </a:lnTo>
                <a:lnTo>
                  <a:pt x="560" y="6351"/>
                </a:lnTo>
                <a:lnTo>
                  <a:pt x="584" y="5986"/>
                </a:lnTo>
                <a:lnTo>
                  <a:pt x="633" y="5645"/>
                </a:lnTo>
                <a:lnTo>
                  <a:pt x="706" y="5305"/>
                </a:lnTo>
                <a:lnTo>
                  <a:pt x="803" y="4964"/>
                </a:lnTo>
                <a:lnTo>
                  <a:pt x="925" y="4648"/>
                </a:lnTo>
                <a:lnTo>
                  <a:pt x="1047" y="4307"/>
                </a:lnTo>
                <a:lnTo>
                  <a:pt x="1217" y="3991"/>
                </a:lnTo>
                <a:lnTo>
                  <a:pt x="1387" y="3674"/>
                </a:lnTo>
                <a:lnTo>
                  <a:pt x="1606" y="3382"/>
                </a:lnTo>
                <a:lnTo>
                  <a:pt x="1825" y="3090"/>
                </a:lnTo>
                <a:lnTo>
                  <a:pt x="2069" y="2798"/>
                </a:lnTo>
                <a:lnTo>
                  <a:pt x="2361" y="2506"/>
                </a:lnTo>
                <a:lnTo>
                  <a:pt x="2726" y="2190"/>
                </a:lnTo>
                <a:lnTo>
                  <a:pt x="3163" y="1849"/>
                </a:lnTo>
                <a:lnTo>
                  <a:pt x="3674" y="1509"/>
                </a:lnTo>
                <a:lnTo>
                  <a:pt x="4210" y="1217"/>
                </a:lnTo>
                <a:lnTo>
                  <a:pt x="4502" y="1071"/>
                </a:lnTo>
                <a:lnTo>
                  <a:pt x="4794" y="949"/>
                </a:lnTo>
                <a:lnTo>
                  <a:pt x="5110" y="852"/>
                </a:lnTo>
                <a:lnTo>
                  <a:pt x="5402" y="754"/>
                </a:lnTo>
                <a:lnTo>
                  <a:pt x="5718" y="681"/>
                </a:lnTo>
                <a:lnTo>
                  <a:pt x="6035" y="633"/>
                </a:lnTo>
                <a:lnTo>
                  <a:pt x="6400" y="608"/>
                </a:lnTo>
                <a:lnTo>
                  <a:pt x="6789" y="584"/>
                </a:lnTo>
                <a:close/>
                <a:moveTo>
                  <a:pt x="11704" y="10998"/>
                </a:moveTo>
                <a:lnTo>
                  <a:pt x="11923" y="11315"/>
                </a:lnTo>
                <a:lnTo>
                  <a:pt x="11874" y="11339"/>
                </a:lnTo>
                <a:lnTo>
                  <a:pt x="11850" y="11363"/>
                </a:lnTo>
                <a:lnTo>
                  <a:pt x="11607" y="11607"/>
                </a:lnTo>
                <a:lnTo>
                  <a:pt x="11339" y="11826"/>
                </a:lnTo>
                <a:lnTo>
                  <a:pt x="11071" y="11996"/>
                </a:lnTo>
                <a:lnTo>
                  <a:pt x="10950" y="12093"/>
                </a:lnTo>
                <a:lnTo>
                  <a:pt x="10925" y="12166"/>
                </a:lnTo>
                <a:lnTo>
                  <a:pt x="10901" y="12239"/>
                </a:lnTo>
                <a:lnTo>
                  <a:pt x="10901" y="12264"/>
                </a:lnTo>
                <a:lnTo>
                  <a:pt x="10974" y="12288"/>
                </a:lnTo>
                <a:lnTo>
                  <a:pt x="11047" y="12288"/>
                </a:lnTo>
                <a:lnTo>
                  <a:pt x="11217" y="12264"/>
                </a:lnTo>
                <a:lnTo>
                  <a:pt x="11363" y="12191"/>
                </a:lnTo>
                <a:lnTo>
                  <a:pt x="11509" y="12093"/>
                </a:lnTo>
                <a:lnTo>
                  <a:pt x="11826" y="11899"/>
                </a:lnTo>
                <a:lnTo>
                  <a:pt x="11972" y="11777"/>
                </a:lnTo>
                <a:lnTo>
                  <a:pt x="11850" y="11899"/>
                </a:lnTo>
                <a:lnTo>
                  <a:pt x="11728" y="11996"/>
                </a:lnTo>
                <a:lnTo>
                  <a:pt x="11485" y="12191"/>
                </a:lnTo>
                <a:lnTo>
                  <a:pt x="11363" y="12288"/>
                </a:lnTo>
                <a:lnTo>
                  <a:pt x="11339" y="12361"/>
                </a:lnTo>
                <a:lnTo>
                  <a:pt x="11339" y="12434"/>
                </a:lnTo>
                <a:lnTo>
                  <a:pt x="11363" y="12483"/>
                </a:lnTo>
                <a:lnTo>
                  <a:pt x="11412" y="12531"/>
                </a:lnTo>
                <a:lnTo>
                  <a:pt x="11485" y="12556"/>
                </a:lnTo>
                <a:lnTo>
                  <a:pt x="11558" y="12531"/>
                </a:lnTo>
                <a:lnTo>
                  <a:pt x="11728" y="12483"/>
                </a:lnTo>
                <a:lnTo>
                  <a:pt x="11874" y="12385"/>
                </a:lnTo>
                <a:lnTo>
                  <a:pt x="12020" y="12288"/>
                </a:lnTo>
                <a:lnTo>
                  <a:pt x="12239" y="12118"/>
                </a:lnTo>
                <a:lnTo>
                  <a:pt x="12361" y="12020"/>
                </a:lnTo>
                <a:lnTo>
                  <a:pt x="12434" y="11899"/>
                </a:lnTo>
                <a:lnTo>
                  <a:pt x="12507" y="11947"/>
                </a:lnTo>
                <a:lnTo>
                  <a:pt x="12288" y="12142"/>
                </a:lnTo>
                <a:lnTo>
                  <a:pt x="12069" y="12337"/>
                </a:lnTo>
                <a:lnTo>
                  <a:pt x="11826" y="12556"/>
                </a:lnTo>
                <a:lnTo>
                  <a:pt x="11728" y="12677"/>
                </a:lnTo>
                <a:lnTo>
                  <a:pt x="11655" y="12823"/>
                </a:lnTo>
                <a:lnTo>
                  <a:pt x="11631" y="12896"/>
                </a:lnTo>
                <a:lnTo>
                  <a:pt x="11680" y="12969"/>
                </a:lnTo>
                <a:lnTo>
                  <a:pt x="11753" y="12994"/>
                </a:lnTo>
                <a:lnTo>
                  <a:pt x="11826" y="12994"/>
                </a:lnTo>
                <a:lnTo>
                  <a:pt x="11972" y="12945"/>
                </a:lnTo>
                <a:lnTo>
                  <a:pt x="12118" y="12848"/>
                </a:lnTo>
                <a:lnTo>
                  <a:pt x="12385" y="12629"/>
                </a:lnTo>
                <a:lnTo>
                  <a:pt x="12604" y="12458"/>
                </a:lnTo>
                <a:lnTo>
                  <a:pt x="12823" y="12264"/>
                </a:lnTo>
                <a:lnTo>
                  <a:pt x="12872" y="12312"/>
                </a:lnTo>
                <a:lnTo>
                  <a:pt x="12604" y="12702"/>
                </a:lnTo>
                <a:lnTo>
                  <a:pt x="12483" y="12848"/>
                </a:lnTo>
                <a:lnTo>
                  <a:pt x="12361" y="12969"/>
                </a:lnTo>
                <a:lnTo>
                  <a:pt x="12215" y="13067"/>
                </a:lnTo>
                <a:lnTo>
                  <a:pt x="12093" y="13213"/>
                </a:lnTo>
                <a:lnTo>
                  <a:pt x="12093" y="13261"/>
                </a:lnTo>
                <a:lnTo>
                  <a:pt x="12093" y="13310"/>
                </a:lnTo>
                <a:lnTo>
                  <a:pt x="12118" y="13334"/>
                </a:lnTo>
                <a:lnTo>
                  <a:pt x="12166" y="13359"/>
                </a:lnTo>
                <a:lnTo>
                  <a:pt x="12312" y="13359"/>
                </a:lnTo>
                <a:lnTo>
                  <a:pt x="12458" y="13334"/>
                </a:lnTo>
                <a:lnTo>
                  <a:pt x="12604" y="13261"/>
                </a:lnTo>
                <a:lnTo>
                  <a:pt x="12750" y="13140"/>
                </a:lnTo>
                <a:lnTo>
                  <a:pt x="12896" y="13042"/>
                </a:lnTo>
                <a:lnTo>
                  <a:pt x="12994" y="12896"/>
                </a:lnTo>
                <a:lnTo>
                  <a:pt x="13115" y="12750"/>
                </a:lnTo>
                <a:lnTo>
                  <a:pt x="13188" y="12604"/>
                </a:lnTo>
                <a:lnTo>
                  <a:pt x="13505" y="12872"/>
                </a:lnTo>
                <a:lnTo>
                  <a:pt x="13407" y="12945"/>
                </a:lnTo>
                <a:lnTo>
                  <a:pt x="13310" y="13018"/>
                </a:lnTo>
                <a:lnTo>
                  <a:pt x="13115" y="13213"/>
                </a:lnTo>
                <a:lnTo>
                  <a:pt x="12896" y="13359"/>
                </a:lnTo>
                <a:lnTo>
                  <a:pt x="12677" y="13529"/>
                </a:lnTo>
                <a:lnTo>
                  <a:pt x="12653" y="13553"/>
                </a:lnTo>
                <a:lnTo>
                  <a:pt x="12629" y="13602"/>
                </a:lnTo>
                <a:lnTo>
                  <a:pt x="12653" y="13651"/>
                </a:lnTo>
                <a:lnTo>
                  <a:pt x="12677" y="13699"/>
                </a:lnTo>
                <a:lnTo>
                  <a:pt x="12750" y="13724"/>
                </a:lnTo>
                <a:lnTo>
                  <a:pt x="12848" y="13748"/>
                </a:lnTo>
                <a:lnTo>
                  <a:pt x="12921" y="13748"/>
                </a:lnTo>
                <a:lnTo>
                  <a:pt x="12994" y="13724"/>
                </a:lnTo>
                <a:lnTo>
                  <a:pt x="13140" y="13651"/>
                </a:lnTo>
                <a:lnTo>
                  <a:pt x="13286" y="13578"/>
                </a:lnTo>
                <a:lnTo>
                  <a:pt x="13407" y="13480"/>
                </a:lnTo>
                <a:lnTo>
                  <a:pt x="13553" y="13383"/>
                </a:lnTo>
                <a:lnTo>
                  <a:pt x="13675" y="13237"/>
                </a:lnTo>
                <a:lnTo>
                  <a:pt x="13724" y="13164"/>
                </a:lnTo>
                <a:lnTo>
                  <a:pt x="13748" y="13091"/>
                </a:lnTo>
                <a:lnTo>
                  <a:pt x="13943" y="13286"/>
                </a:lnTo>
                <a:lnTo>
                  <a:pt x="13918" y="13286"/>
                </a:lnTo>
                <a:lnTo>
                  <a:pt x="13772" y="13383"/>
                </a:lnTo>
                <a:lnTo>
                  <a:pt x="13675" y="13505"/>
                </a:lnTo>
                <a:lnTo>
                  <a:pt x="13456" y="13748"/>
                </a:lnTo>
                <a:lnTo>
                  <a:pt x="13237" y="13967"/>
                </a:lnTo>
                <a:lnTo>
                  <a:pt x="13140" y="14064"/>
                </a:lnTo>
                <a:lnTo>
                  <a:pt x="13067" y="14210"/>
                </a:lnTo>
                <a:lnTo>
                  <a:pt x="13042" y="14235"/>
                </a:lnTo>
                <a:lnTo>
                  <a:pt x="13067" y="14259"/>
                </a:lnTo>
                <a:lnTo>
                  <a:pt x="13067" y="14308"/>
                </a:lnTo>
                <a:lnTo>
                  <a:pt x="13115" y="14308"/>
                </a:lnTo>
                <a:lnTo>
                  <a:pt x="13261" y="14259"/>
                </a:lnTo>
                <a:lnTo>
                  <a:pt x="13407" y="14210"/>
                </a:lnTo>
                <a:lnTo>
                  <a:pt x="13651" y="14040"/>
                </a:lnTo>
                <a:lnTo>
                  <a:pt x="13797" y="13918"/>
                </a:lnTo>
                <a:lnTo>
                  <a:pt x="13943" y="13797"/>
                </a:lnTo>
                <a:lnTo>
                  <a:pt x="14064" y="13626"/>
                </a:lnTo>
                <a:lnTo>
                  <a:pt x="14137" y="13480"/>
                </a:lnTo>
                <a:lnTo>
                  <a:pt x="14332" y="13675"/>
                </a:lnTo>
                <a:lnTo>
                  <a:pt x="14186" y="13918"/>
                </a:lnTo>
                <a:lnTo>
                  <a:pt x="14089" y="14040"/>
                </a:lnTo>
                <a:lnTo>
                  <a:pt x="13991" y="14137"/>
                </a:lnTo>
                <a:lnTo>
                  <a:pt x="13870" y="14235"/>
                </a:lnTo>
                <a:lnTo>
                  <a:pt x="13748" y="14308"/>
                </a:lnTo>
                <a:lnTo>
                  <a:pt x="13626" y="14381"/>
                </a:lnTo>
                <a:lnTo>
                  <a:pt x="13505" y="14454"/>
                </a:lnTo>
                <a:lnTo>
                  <a:pt x="13505" y="14502"/>
                </a:lnTo>
                <a:lnTo>
                  <a:pt x="13480" y="14527"/>
                </a:lnTo>
                <a:lnTo>
                  <a:pt x="13505" y="14600"/>
                </a:lnTo>
                <a:lnTo>
                  <a:pt x="13602" y="14648"/>
                </a:lnTo>
                <a:lnTo>
                  <a:pt x="13675" y="14673"/>
                </a:lnTo>
                <a:lnTo>
                  <a:pt x="13772" y="14673"/>
                </a:lnTo>
                <a:lnTo>
                  <a:pt x="13894" y="14648"/>
                </a:lnTo>
                <a:lnTo>
                  <a:pt x="14089" y="14551"/>
                </a:lnTo>
                <a:lnTo>
                  <a:pt x="14235" y="14454"/>
                </a:lnTo>
                <a:lnTo>
                  <a:pt x="14356" y="14356"/>
                </a:lnTo>
                <a:lnTo>
                  <a:pt x="14454" y="14235"/>
                </a:lnTo>
                <a:lnTo>
                  <a:pt x="14575" y="14113"/>
                </a:lnTo>
                <a:lnTo>
                  <a:pt x="14648" y="13967"/>
                </a:lnTo>
                <a:lnTo>
                  <a:pt x="14867" y="14210"/>
                </a:lnTo>
                <a:lnTo>
                  <a:pt x="14843" y="14210"/>
                </a:lnTo>
                <a:lnTo>
                  <a:pt x="14721" y="14259"/>
                </a:lnTo>
                <a:lnTo>
                  <a:pt x="14624" y="14332"/>
                </a:lnTo>
                <a:lnTo>
                  <a:pt x="14454" y="14527"/>
                </a:lnTo>
                <a:lnTo>
                  <a:pt x="14235" y="14746"/>
                </a:lnTo>
                <a:lnTo>
                  <a:pt x="14113" y="14867"/>
                </a:lnTo>
                <a:lnTo>
                  <a:pt x="13991" y="14940"/>
                </a:lnTo>
                <a:lnTo>
                  <a:pt x="13967" y="14989"/>
                </a:lnTo>
                <a:lnTo>
                  <a:pt x="13967" y="15038"/>
                </a:lnTo>
                <a:lnTo>
                  <a:pt x="14016" y="15086"/>
                </a:lnTo>
                <a:lnTo>
                  <a:pt x="14064" y="15086"/>
                </a:lnTo>
                <a:lnTo>
                  <a:pt x="14356" y="15013"/>
                </a:lnTo>
                <a:lnTo>
                  <a:pt x="14478" y="14940"/>
                </a:lnTo>
                <a:lnTo>
                  <a:pt x="14624" y="14867"/>
                </a:lnTo>
                <a:lnTo>
                  <a:pt x="14867" y="14648"/>
                </a:lnTo>
                <a:lnTo>
                  <a:pt x="14965" y="14527"/>
                </a:lnTo>
                <a:lnTo>
                  <a:pt x="15038" y="14405"/>
                </a:lnTo>
                <a:lnTo>
                  <a:pt x="15038" y="14381"/>
                </a:lnTo>
                <a:lnTo>
                  <a:pt x="15330" y="14673"/>
                </a:lnTo>
                <a:lnTo>
                  <a:pt x="15111" y="14867"/>
                </a:lnTo>
                <a:lnTo>
                  <a:pt x="14892" y="15062"/>
                </a:lnTo>
                <a:lnTo>
                  <a:pt x="14648" y="15232"/>
                </a:lnTo>
                <a:lnTo>
                  <a:pt x="14527" y="15330"/>
                </a:lnTo>
                <a:lnTo>
                  <a:pt x="14429" y="15427"/>
                </a:lnTo>
                <a:lnTo>
                  <a:pt x="14405" y="15451"/>
                </a:lnTo>
                <a:lnTo>
                  <a:pt x="14405" y="15500"/>
                </a:lnTo>
                <a:lnTo>
                  <a:pt x="14429" y="15524"/>
                </a:lnTo>
                <a:lnTo>
                  <a:pt x="14454" y="15549"/>
                </a:lnTo>
                <a:lnTo>
                  <a:pt x="14624" y="15573"/>
                </a:lnTo>
                <a:lnTo>
                  <a:pt x="14770" y="15549"/>
                </a:lnTo>
                <a:lnTo>
                  <a:pt x="14940" y="15476"/>
                </a:lnTo>
                <a:lnTo>
                  <a:pt x="15086" y="15378"/>
                </a:lnTo>
                <a:lnTo>
                  <a:pt x="15232" y="15281"/>
                </a:lnTo>
                <a:lnTo>
                  <a:pt x="15354" y="15159"/>
                </a:lnTo>
                <a:lnTo>
                  <a:pt x="15573" y="14916"/>
                </a:lnTo>
                <a:lnTo>
                  <a:pt x="15743" y="15111"/>
                </a:lnTo>
                <a:lnTo>
                  <a:pt x="15476" y="15378"/>
                </a:lnTo>
                <a:lnTo>
                  <a:pt x="15330" y="15476"/>
                </a:lnTo>
                <a:lnTo>
                  <a:pt x="15184" y="15573"/>
                </a:lnTo>
                <a:lnTo>
                  <a:pt x="15038" y="15670"/>
                </a:lnTo>
                <a:lnTo>
                  <a:pt x="14892" y="15792"/>
                </a:lnTo>
                <a:lnTo>
                  <a:pt x="14843" y="15840"/>
                </a:lnTo>
                <a:lnTo>
                  <a:pt x="14867" y="15913"/>
                </a:lnTo>
                <a:lnTo>
                  <a:pt x="14892" y="15986"/>
                </a:lnTo>
                <a:lnTo>
                  <a:pt x="14940" y="16011"/>
                </a:lnTo>
                <a:lnTo>
                  <a:pt x="15038" y="16035"/>
                </a:lnTo>
                <a:lnTo>
                  <a:pt x="15159" y="16011"/>
                </a:lnTo>
                <a:lnTo>
                  <a:pt x="15354" y="15962"/>
                </a:lnTo>
                <a:lnTo>
                  <a:pt x="15524" y="15865"/>
                </a:lnTo>
                <a:lnTo>
                  <a:pt x="15695" y="15767"/>
                </a:lnTo>
                <a:lnTo>
                  <a:pt x="15889" y="15597"/>
                </a:lnTo>
                <a:lnTo>
                  <a:pt x="16060" y="15427"/>
                </a:lnTo>
                <a:lnTo>
                  <a:pt x="16352" y="15694"/>
                </a:lnTo>
                <a:lnTo>
                  <a:pt x="16181" y="15865"/>
                </a:lnTo>
                <a:lnTo>
                  <a:pt x="16011" y="16011"/>
                </a:lnTo>
                <a:lnTo>
                  <a:pt x="15743" y="16157"/>
                </a:lnTo>
                <a:lnTo>
                  <a:pt x="15500" y="16303"/>
                </a:lnTo>
                <a:lnTo>
                  <a:pt x="15451" y="16327"/>
                </a:lnTo>
                <a:lnTo>
                  <a:pt x="15451" y="16376"/>
                </a:lnTo>
                <a:lnTo>
                  <a:pt x="15476" y="16400"/>
                </a:lnTo>
                <a:lnTo>
                  <a:pt x="15524" y="16424"/>
                </a:lnTo>
                <a:lnTo>
                  <a:pt x="15719" y="16424"/>
                </a:lnTo>
                <a:lnTo>
                  <a:pt x="15889" y="16449"/>
                </a:lnTo>
                <a:lnTo>
                  <a:pt x="16084" y="16400"/>
                </a:lnTo>
                <a:lnTo>
                  <a:pt x="16254" y="16351"/>
                </a:lnTo>
                <a:lnTo>
                  <a:pt x="16400" y="16254"/>
                </a:lnTo>
                <a:lnTo>
                  <a:pt x="16522" y="16157"/>
                </a:lnTo>
                <a:lnTo>
                  <a:pt x="16498" y="16254"/>
                </a:lnTo>
                <a:lnTo>
                  <a:pt x="16400" y="16376"/>
                </a:lnTo>
                <a:lnTo>
                  <a:pt x="16279" y="16473"/>
                </a:lnTo>
                <a:lnTo>
                  <a:pt x="16133" y="16546"/>
                </a:lnTo>
                <a:lnTo>
                  <a:pt x="15987" y="16619"/>
                </a:lnTo>
                <a:lnTo>
                  <a:pt x="15768" y="16668"/>
                </a:lnTo>
                <a:lnTo>
                  <a:pt x="15451" y="16765"/>
                </a:lnTo>
                <a:lnTo>
                  <a:pt x="15427" y="16692"/>
                </a:lnTo>
                <a:lnTo>
                  <a:pt x="15354" y="16643"/>
                </a:lnTo>
                <a:lnTo>
                  <a:pt x="15208" y="16546"/>
                </a:lnTo>
                <a:lnTo>
                  <a:pt x="15062" y="16400"/>
                </a:lnTo>
                <a:lnTo>
                  <a:pt x="14770" y="16132"/>
                </a:lnTo>
                <a:lnTo>
                  <a:pt x="14016" y="15524"/>
                </a:lnTo>
                <a:lnTo>
                  <a:pt x="13626" y="15159"/>
                </a:lnTo>
                <a:lnTo>
                  <a:pt x="13261" y="14770"/>
                </a:lnTo>
                <a:lnTo>
                  <a:pt x="12556" y="14016"/>
                </a:lnTo>
                <a:lnTo>
                  <a:pt x="12312" y="13772"/>
                </a:lnTo>
                <a:lnTo>
                  <a:pt x="12045" y="13553"/>
                </a:lnTo>
                <a:lnTo>
                  <a:pt x="11485" y="13140"/>
                </a:lnTo>
                <a:lnTo>
                  <a:pt x="11217" y="12921"/>
                </a:lnTo>
                <a:lnTo>
                  <a:pt x="10950" y="12677"/>
                </a:lnTo>
                <a:lnTo>
                  <a:pt x="10707" y="12434"/>
                </a:lnTo>
                <a:lnTo>
                  <a:pt x="10512" y="12166"/>
                </a:lnTo>
                <a:lnTo>
                  <a:pt x="10828" y="11899"/>
                </a:lnTo>
                <a:lnTo>
                  <a:pt x="11144" y="11607"/>
                </a:lnTo>
                <a:lnTo>
                  <a:pt x="11436" y="11315"/>
                </a:lnTo>
                <a:lnTo>
                  <a:pt x="11704" y="10998"/>
                </a:lnTo>
                <a:close/>
                <a:moveTo>
                  <a:pt x="6400" y="0"/>
                </a:moveTo>
                <a:lnTo>
                  <a:pt x="5791" y="73"/>
                </a:lnTo>
                <a:lnTo>
                  <a:pt x="5183" y="170"/>
                </a:lnTo>
                <a:lnTo>
                  <a:pt x="4891" y="243"/>
                </a:lnTo>
                <a:lnTo>
                  <a:pt x="4599" y="341"/>
                </a:lnTo>
                <a:lnTo>
                  <a:pt x="4258" y="462"/>
                </a:lnTo>
                <a:lnTo>
                  <a:pt x="3918" y="633"/>
                </a:lnTo>
                <a:lnTo>
                  <a:pt x="3601" y="827"/>
                </a:lnTo>
                <a:lnTo>
                  <a:pt x="3285" y="1022"/>
                </a:lnTo>
                <a:lnTo>
                  <a:pt x="2969" y="1241"/>
                </a:lnTo>
                <a:lnTo>
                  <a:pt x="2677" y="1484"/>
                </a:lnTo>
                <a:lnTo>
                  <a:pt x="2117" y="1971"/>
                </a:lnTo>
                <a:lnTo>
                  <a:pt x="1850" y="2239"/>
                </a:lnTo>
                <a:lnTo>
                  <a:pt x="1606" y="2506"/>
                </a:lnTo>
                <a:lnTo>
                  <a:pt x="1363" y="2798"/>
                </a:lnTo>
                <a:lnTo>
                  <a:pt x="1168" y="3066"/>
                </a:lnTo>
                <a:lnTo>
                  <a:pt x="949" y="3382"/>
                </a:lnTo>
                <a:lnTo>
                  <a:pt x="779" y="3699"/>
                </a:lnTo>
                <a:lnTo>
                  <a:pt x="609" y="4015"/>
                </a:lnTo>
                <a:lnTo>
                  <a:pt x="463" y="4331"/>
                </a:lnTo>
                <a:lnTo>
                  <a:pt x="341" y="4672"/>
                </a:lnTo>
                <a:lnTo>
                  <a:pt x="244" y="5013"/>
                </a:lnTo>
                <a:lnTo>
                  <a:pt x="146" y="5353"/>
                </a:lnTo>
                <a:lnTo>
                  <a:pt x="73" y="5718"/>
                </a:lnTo>
                <a:lnTo>
                  <a:pt x="25" y="6083"/>
                </a:lnTo>
                <a:lnTo>
                  <a:pt x="0" y="6448"/>
                </a:lnTo>
                <a:lnTo>
                  <a:pt x="0" y="6813"/>
                </a:lnTo>
                <a:lnTo>
                  <a:pt x="0" y="7203"/>
                </a:lnTo>
                <a:lnTo>
                  <a:pt x="25" y="7592"/>
                </a:lnTo>
                <a:lnTo>
                  <a:pt x="98" y="7957"/>
                </a:lnTo>
                <a:lnTo>
                  <a:pt x="171" y="8346"/>
                </a:lnTo>
                <a:lnTo>
                  <a:pt x="268" y="8711"/>
                </a:lnTo>
                <a:lnTo>
                  <a:pt x="390" y="9076"/>
                </a:lnTo>
                <a:lnTo>
                  <a:pt x="560" y="9441"/>
                </a:lnTo>
                <a:lnTo>
                  <a:pt x="730" y="9782"/>
                </a:lnTo>
                <a:lnTo>
                  <a:pt x="925" y="10122"/>
                </a:lnTo>
                <a:lnTo>
                  <a:pt x="1168" y="10463"/>
                </a:lnTo>
                <a:lnTo>
                  <a:pt x="1436" y="10804"/>
                </a:lnTo>
                <a:lnTo>
                  <a:pt x="1704" y="11096"/>
                </a:lnTo>
                <a:lnTo>
                  <a:pt x="1996" y="11363"/>
                </a:lnTo>
                <a:lnTo>
                  <a:pt x="2312" y="11631"/>
                </a:lnTo>
                <a:lnTo>
                  <a:pt x="2628" y="11874"/>
                </a:lnTo>
                <a:lnTo>
                  <a:pt x="2969" y="12093"/>
                </a:lnTo>
                <a:lnTo>
                  <a:pt x="3334" y="12312"/>
                </a:lnTo>
                <a:lnTo>
                  <a:pt x="3747" y="12531"/>
                </a:lnTo>
                <a:lnTo>
                  <a:pt x="4161" y="12726"/>
                </a:lnTo>
                <a:lnTo>
                  <a:pt x="4599" y="12896"/>
                </a:lnTo>
                <a:lnTo>
                  <a:pt x="5037" y="13042"/>
                </a:lnTo>
                <a:lnTo>
                  <a:pt x="5499" y="13164"/>
                </a:lnTo>
                <a:lnTo>
                  <a:pt x="5937" y="13261"/>
                </a:lnTo>
                <a:lnTo>
                  <a:pt x="6400" y="13334"/>
                </a:lnTo>
                <a:lnTo>
                  <a:pt x="6862" y="13383"/>
                </a:lnTo>
                <a:lnTo>
                  <a:pt x="7324" y="13383"/>
                </a:lnTo>
                <a:lnTo>
                  <a:pt x="7787" y="13334"/>
                </a:lnTo>
                <a:lnTo>
                  <a:pt x="8225" y="13261"/>
                </a:lnTo>
                <a:lnTo>
                  <a:pt x="8638" y="13140"/>
                </a:lnTo>
                <a:lnTo>
                  <a:pt x="9076" y="12994"/>
                </a:lnTo>
                <a:lnTo>
                  <a:pt x="9466" y="12799"/>
                </a:lnTo>
                <a:lnTo>
                  <a:pt x="9879" y="12580"/>
                </a:lnTo>
                <a:lnTo>
                  <a:pt x="10269" y="12337"/>
                </a:lnTo>
                <a:lnTo>
                  <a:pt x="10293" y="12458"/>
                </a:lnTo>
                <a:lnTo>
                  <a:pt x="10317" y="12580"/>
                </a:lnTo>
                <a:lnTo>
                  <a:pt x="10390" y="12677"/>
                </a:lnTo>
                <a:lnTo>
                  <a:pt x="10463" y="12775"/>
                </a:lnTo>
                <a:lnTo>
                  <a:pt x="10658" y="12969"/>
                </a:lnTo>
                <a:lnTo>
                  <a:pt x="10828" y="13140"/>
                </a:lnTo>
                <a:lnTo>
                  <a:pt x="11120" y="13383"/>
                </a:lnTo>
                <a:lnTo>
                  <a:pt x="11412" y="13602"/>
                </a:lnTo>
                <a:lnTo>
                  <a:pt x="11704" y="13845"/>
                </a:lnTo>
                <a:lnTo>
                  <a:pt x="11972" y="14089"/>
                </a:lnTo>
                <a:lnTo>
                  <a:pt x="12385" y="14502"/>
                </a:lnTo>
                <a:lnTo>
                  <a:pt x="12775" y="14916"/>
                </a:lnTo>
                <a:lnTo>
                  <a:pt x="13164" y="15330"/>
                </a:lnTo>
                <a:lnTo>
                  <a:pt x="13553" y="15743"/>
                </a:lnTo>
                <a:lnTo>
                  <a:pt x="13772" y="15938"/>
                </a:lnTo>
                <a:lnTo>
                  <a:pt x="13991" y="16132"/>
                </a:lnTo>
                <a:lnTo>
                  <a:pt x="14429" y="16473"/>
                </a:lnTo>
                <a:lnTo>
                  <a:pt x="14770" y="16789"/>
                </a:lnTo>
                <a:lnTo>
                  <a:pt x="14916" y="16935"/>
                </a:lnTo>
                <a:lnTo>
                  <a:pt x="15111" y="17081"/>
                </a:lnTo>
                <a:lnTo>
                  <a:pt x="15184" y="17106"/>
                </a:lnTo>
                <a:lnTo>
                  <a:pt x="15232" y="17154"/>
                </a:lnTo>
                <a:lnTo>
                  <a:pt x="15305" y="17179"/>
                </a:lnTo>
                <a:lnTo>
                  <a:pt x="15451" y="17227"/>
                </a:lnTo>
                <a:lnTo>
                  <a:pt x="15646" y="17203"/>
                </a:lnTo>
                <a:lnTo>
                  <a:pt x="15841" y="17179"/>
                </a:lnTo>
                <a:lnTo>
                  <a:pt x="16035" y="17106"/>
                </a:lnTo>
                <a:lnTo>
                  <a:pt x="16230" y="17033"/>
                </a:lnTo>
                <a:lnTo>
                  <a:pt x="16498" y="16911"/>
                </a:lnTo>
                <a:lnTo>
                  <a:pt x="16644" y="16814"/>
                </a:lnTo>
                <a:lnTo>
                  <a:pt x="16790" y="16668"/>
                </a:lnTo>
                <a:lnTo>
                  <a:pt x="16911" y="16497"/>
                </a:lnTo>
                <a:lnTo>
                  <a:pt x="17009" y="16327"/>
                </a:lnTo>
                <a:lnTo>
                  <a:pt x="17057" y="16132"/>
                </a:lnTo>
                <a:lnTo>
                  <a:pt x="17082" y="15938"/>
                </a:lnTo>
                <a:lnTo>
                  <a:pt x="17057" y="15840"/>
                </a:lnTo>
                <a:lnTo>
                  <a:pt x="17033" y="15767"/>
                </a:lnTo>
                <a:lnTo>
                  <a:pt x="17009" y="15670"/>
                </a:lnTo>
                <a:lnTo>
                  <a:pt x="16936" y="15597"/>
                </a:lnTo>
                <a:lnTo>
                  <a:pt x="16887" y="15549"/>
                </a:lnTo>
                <a:lnTo>
                  <a:pt x="15500" y="14137"/>
                </a:lnTo>
                <a:lnTo>
                  <a:pt x="14819" y="13432"/>
                </a:lnTo>
                <a:lnTo>
                  <a:pt x="14089" y="12750"/>
                </a:lnTo>
                <a:lnTo>
                  <a:pt x="13772" y="12458"/>
                </a:lnTo>
                <a:lnTo>
                  <a:pt x="13432" y="12166"/>
                </a:lnTo>
                <a:lnTo>
                  <a:pt x="13091" y="11899"/>
                </a:lnTo>
                <a:lnTo>
                  <a:pt x="12775" y="11582"/>
                </a:lnTo>
                <a:lnTo>
                  <a:pt x="12580" y="11363"/>
                </a:lnTo>
                <a:lnTo>
                  <a:pt x="12385" y="11120"/>
                </a:lnTo>
                <a:lnTo>
                  <a:pt x="12166" y="10901"/>
                </a:lnTo>
                <a:lnTo>
                  <a:pt x="12045" y="10804"/>
                </a:lnTo>
                <a:lnTo>
                  <a:pt x="11923" y="10706"/>
                </a:lnTo>
                <a:lnTo>
                  <a:pt x="12191" y="10317"/>
                </a:lnTo>
                <a:lnTo>
                  <a:pt x="12434" y="9928"/>
                </a:lnTo>
                <a:lnTo>
                  <a:pt x="12629" y="9490"/>
                </a:lnTo>
                <a:lnTo>
                  <a:pt x="12823" y="9076"/>
                </a:lnTo>
                <a:lnTo>
                  <a:pt x="12969" y="8614"/>
                </a:lnTo>
                <a:lnTo>
                  <a:pt x="13091" y="8176"/>
                </a:lnTo>
                <a:lnTo>
                  <a:pt x="13188" y="7713"/>
                </a:lnTo>
                <a:lnTo>
                  <a:pt x="13261" y="7251"/>
                </a:lnTo>
                <a:lnTo>
                  <a:pt x="13310" y="6765"/>
                </a:lnTo>
                <a:lnTo>
                  <a:pt x="13310" y="6302"/>
                </a:lnTo>
                <a:lnTo>
                  <a:pt x="13286" y="5840"/>
                </a:lnTo>
                <a:lnTo>
                  <a:pt x="13237" y="5378"/>
                </a:lnTo>
                <a:lnTo>
                  <a:pt x="13164" y="4891"/>
                </a:lnTo>
                <a:lnTo>
                  <a:pt x="13042" y="4453"/>
                </a:lnTo>
                <a:lnTo>
                  <a:pt x="12896" y="3991"/>
                </a:lnTo>
                <a:lnTo>
                  <a:pt x="12702" y="3553"/>
                </a:lnTo>
                <a:lnTo>
                  <a:pt x="12580" y="3285"/>
                </a:lnTo>
                <a:lnTo>
                  <a:pt x="12434" y="3042"/>
                </a:lnTo>
                <a:lnTo>
                  <a:pt x="12288" y="2798"/>
                </a:lnTo>
                <a:lnTo>
                  <a:pt x="12118" y="2579"/>
                </a:lnTo>
                <a:lnTo>
                  <a:pt x="11753" y="2141"/>
                </a:lnTo>
                <a:lnTo>
                  <a:pt x="11339" y="1728"/>
                </a:lnTo>
                <a:lnTo>
                  <a:pt x="10901" y="1363"/>
                </a:lnTo>
                <a:lnTo>
                  <a:pt x="10415" y="1046"/>
                </a:lnTo>
                <a:lnTo>
                  <a:pt x="9904" y="754"/>
                </a:lnTo>
                <a:lnTo>
                  <a:pt x="9368" y="511"/>
                </a:lnTo>
                <a:lnTo>
                  <a:pt x="8784" y="316"/>
                </a:lnTo>
                <a:lnTo>
                  <a:pt x="8225" y="170"/>
                </a:lnTo>
                <a:lnTo>
                  <a:pt x="7616" y="73"/>
                </a:lnTo>
                <a:lnTo>
                  <a:pt x="7008" y="0"/>
                </a:lnTo>
                <a:close/>
              </a:path>
            </a:pathLst>
          </a:custGeom>
          <a:solidFill>
            <a:srgbClr val="0B5394"/>
          </a:solidFill>
          <a:ln>
            <a:noFill/>
          </a:ln>
        </p:spPr>
        <p:txBody>
          <a:bodyPr spcFirstLastPara="1" wrap="square" lIns="121897" tIns="121897" rIns="121897" bIns="121897" anchor="ctr" anchorCtr="0">
            <a:noAutofit/>
          </a:bodyPr>
          <a:lstStyle>
            <a:defPPr>
              <a:defRPr lang="en-US"/>
            </a:defPPr>
            <a:lvl1pPr marL="0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44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86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29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571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715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857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144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Google Shape;293;p42"/>
          <p:cNvSpPr/>
          <p:nvPr>
            <p:custDataLst>
              <p:tags r:id="rId5"/>
            </p:custDataLst>
          </p:nvPr>
        </p:nvSpPr>
        <p:spPr>
          <a:xfrm>
            <a:off x="10018172" y="2078202"/>
            <a:ext cx="1834521" cy="2002092"/>
          </a:xfrm>
          <a:custGeom>
            <a:avLst/>
            <a:gdLst/>
            <a:ahLst/>
            <a:cxnLst/>
            <a:rect l="l" t="t" r="r" b="b"/>
            <a:pathLst>
              <a:path w="16279" h="18810" extrusionOk="0">
                <a:moveTo>
                  <a:pt x="8297" y="536"/>
                </a:moveTo>
                <a:lnTo>
                  <a:pt x="8078" y="658"/>
                </a:lnTo>
                <a:lnTo>
                  <a:pt x="7859" y="780"/>
                </a:lnTo>
                <a:lnTo>
                  <a:pt x="7567" y="974"/>
                </a:lnTo>
                <a:lnTo>
                  <a:pt x="7665" y="804"/>
                </a:lnTo>
                <a:lnTo>
                  <a:pt x="7786" y="682"/>
                </a:lnTo>
                <a:lnTo>
                  <a:pt x="7884" y="609"/>
                </a:lnTo>
                <a:lnTo>
                  <a:pt x="7981" y="585"/>
                </a:lnTo>
                <a:lnTo>
                  <a:pt x="8078" y="561"/>
                </a:lnTo>
                <a:lnTo>
                  <a:pt x="8200" y="536"/>
                </a:lnTo>
                <a:close/>
                <a:moveTo>
                  <a:pt x="8687" y="731"/>
                </a:moveTo>
                <a:lnTo>
                  <a:pt x="8760" y="828"/>
                </a:lnTo>
                <a:lnTo>
                  <a:pt x="8808" y="950"/>
                </a:lnTo>
                <a:lnTo>
                  <a:pt x="8760" y="974"/>
                </a:lnTo>
                <a:lnTo>
                  <a:pt x="8541" y="1072"/>
                </a:lnTo>
                <a:lnTo>
                  <a:pt x="8346" y="1169"/>
                </a:lnTo>
                <a:lnTo>
                  <a:pt x="7957" y="1412"/>
                </a:lnTo>
                <a:lnTo>
                  <a:pt x="7689" y="1583"/>
                </a:lnTo>
                <a:lnTo>
                  <a:pt x="7543" y="1680"/>
                </a:lnTo>
                <a:lnTo>
                  <a:pt x="7397" y="1777"/>
                </a:lnTo>
                <a:lnTo>
                  <a:pt x="7421" y="1534"/>
                </a:lnTo>
                <a:lnTo>
                  <a:pt x="7446" y="1315"/>
                </a:lnTo>
                <a:lnTo>
                  <a:pt x="8054" y="999"/>
                </a:lnTo>
                <a:lnTo>
                  <a:pt x="8370" y="853"/>
                </a:lnTo>
                <a:lnTo>
                  <a:pt x="8687" y="731"/>
                </a:lnTo>
                <a:close/>
                <a:moveTo>
                  <a:pt x="8881" y="1364"/>
                </a:moveTo>
                <a:lnTo>
                  <a:pt x="8881" y="1583"/>
                </a:lnTo>
                <a:lnTo>
                  <a:pt x="8687" y="1656"/>
                </a:lnTo>
                <a:lnTo>
                  <a:pt x="8492" y="1753"/>
                </a:lnTo>
                <a:lnTo>
                  <a:pt x="8249" y="1875"/>
                </a:lnTo>
                <a:lnTo>
                  <a:pt x="8005" y="2021"/>
                </a:lnTo>
                <a:lnTo>
                  <a:pt x="7957" y="2069"/>
                </a:lnTo>
                <a:lnTo>
                  <a:pt x="7932" y="2142"/>
                </a:lnTo>
                <a:lnTo>
                  <a:pt x="7786" y="2142"/>
                </a:lnTo>
                <a:lnTo>
                  <a:pt x="7373" y="2118"/>
                </a:lnTo>
                <a:lnTo>
                  <a:pt x="7373" y="2069"/>
                </a:lnTo>
                <a:lnTo>
                  <a:pt x="7470" y="2069"/>
                </a:lnTo>
                <a:lnTo>
                  <a:pt x="7567" y="2045"/>
                </a:lnTo>
                <a:lnTo>
                  <a:pt x="7738" y="1972"/>
                </a:lnTo>
                <a:lnTo>
                  <a:pt x="8054" y="1777"/>
                </a:lnTo>
                <a:lnTo>
                  <a:pt x="8881" y="1364"/>
                </a:lnTo>
                <a:close/>
                <a:moveTo>
                  <a:pt x="8857" y="2021"/>
                </a:moveTo>
                <a:lnTo>
                  <a:pt x="8857" y="2191"/>
                </a:lnTo>
                <a:lnTo>
                  <a:pt x="8541" y="2167"/>
                </a:lnTo>
                <a:lnTo>
                  <a:pt x="8857" y="2021"/>
                </a:lnTo>
                <a:close/>
                <a:moveTo>
                  <a:pt x="5937" y="2556"/>
                </a:moveTo>
                <a:lnTo>
                  <a:pt x="6765" y="2580"/>
                </a:lnTo>
                <a:lnTo>
                  <a:pt x="7592" y="2629"/>
                </a:lnTo>
                <a:lnTo>
                  <a:pt x="9173" y="2677"/>
                </a:lnTo>
                <a:lnTo>
                  <a:pt x="9976" y="2702"/>
                </a:lnTo>
                <a:lnTo>
                  <a:pt x="10755" y="2726"/>
                </a:lnTo>
                <a:lnTo>
                  <a:pt x="11582" y="2702"/>
                </a:lnTo>
                <a:lnTo>
                  <a:pt x="12385" y="2677"/>
                </a:lnTo>
                <a:lnTo>
                  <a:pt x="13213" y="2629"/>
                </a:lnTo>
                <a:lnTo>
                  <a:pt x="14016" y="2605"/>
                </a:lnTo>
                <a:lnTo>
                  <a:pt x="14064" y="2605"/>
                </a:lnTo>
                <a:lnTo>
                  <a:pt x="14235" y="2750"/>
                </a:lnTo>
                <a:lnTo>
                  <a:pt x="14405" y="2872"/>
                </a:lnTo>
                <a:lnTo>
                  <a:pt x="15038" y="3432"/>
                </a:lnTo>
                <a:lnTo>
                  <a:pt x="15329" y="3724"/>
                </a:lnTo>
                <a:lnTo>
                  <a:pt x="15597" y="4040"/>
                </a:lnTo>
                <a:lnTo>
                  <a:pt x="15694" y="4235"/>
                </a:lnTo>
                <a:lnTo>
                  <a:pt x="15792" y="4405"/>
                </a:lnTo>
                <a:lnTo>
                  <a:pt x="15694" y="4551"/>
                </a:lnTo>
                <a:lnTo>
                  <a:pt x="15573" y="4673"/>
                </a:lnTo>
                <a:lnTo>
                  <a:pt x="15402" y="4843"/>
                </a:lnTo>
                <a:lnTo>
                  <a:pt x="15232" y="4989"/>
                </a:lnTo>
                <a:lnTo>
                  <a:pt x="14843" y="5281"/>
                </a:lnTo>
                <a:lnTo>
                  <a:pt x="14454" y="5549"/>
                </a:lnTo>
                <a:lnTo>
                  <a:pt x="14235" y="5719"/>
                </a:lnTo>
                <a:lnTo>
                  <a:pt x="14064" y="5889"/>
                </a:lnTo>
                <a:lnTo>
                  <a:pt x="13286" y="5865"/>
                </a:lnTo>
                <a:lnTo>
                  <a:pt x="12507" y="5841"/>
                </a:lnTo>
                <a:lnTo>
                  <a:pt x="10974" y="5841"/>
                </a:lnTo>
                <a:lnTo>
                  <a:pt x="7859" y="5889"/>
                </a:lnTo>
                <a:lnTo>
                  <a:pt x="4623" y="5938"/>
                </a:lnTo>
                <a:lnTo>
                  <a:pt x="2385" y="5938"/>
                </a:lnTo>
                <a:lnTo>
                  <a:pt x="2117" y="5962"/>
                </a:lnTo>
                <a:lnTo>
                  <a:pt x="1874" y="6011"/>
                </a:lnTo>
                <a:lnTo>
                  <a:pt x="1849" y="5889"/>
                </a:lnTo>
                <a:lnTo>
                  <a:pt x="1849" y="5768"/>
                </a:lnTo>
                <a:lnTo>
                  <a:pt x="1801" y="5524"/>
                </a:lnTo>
                <a:lnTo>
                  <a:pt x="1655" y="4332"/>
                </a:lnTo>
                <a:lnTo>
                  <a:pt x="1606" y="3724"/>
                </a:lnTo>
                <a:lnTo>
                  <a:pt x="1557" y="3091"/>
                </a:lnTo>
                <a:lnTo>
                  <a:pt x="1557" y="2848"/>
                </a:lnTo>
                <a:lnTo>
                  <a:pt x="1533" y="2580"/>
                </a:lnTo>
                <a:lnTo>
                  <a:pt x="1874" y="2629"/>
                </a:lnTo>
                <a:lnTo>
                  <a:pt x="2214" y="2653"/>
                </a:lnTo>
                <a:lnTo>
                  <a:pt x="2920" y="2653"/>
                </a:lnTo>
                <a:lnTo>
                  <a:pt x="3626" y="2629"/>
                </a:lnTo>
                <a:lnTo>
                  <a:pt x="4283" y="2580"/>
                </a:lnTo>
                <a:lnTo>
                  <a:pt x="5110" y="2556"/>
                </a:lnTo>
                <a:close/>
                <a:moveTo>
                  <a:pt x="8468" y="6352"/>
                </a:moveTo>
                <a:lnTo>
                  <a:pt x="8200" y="6449"/>
                </a:lnTo>
                <a:lnTo>
                  <a:pt x="7835" y="6644"/>
                </a:lnTo>
                <a:lnTo>
                  <a:pt x="7665" y="6765"/>
                </a:lnTo>
                <a:lnTo>
                  <a:pt x="7494" y="6887"/>
                </a:lnTo>
                <a:lnTo>
                  <a:pt x="7470" y="6619"/>
                </a:lnTo>
                <a:lnTo>
                  <a:pt x="7421" y="6352"/>
                </a:lnTo>
                <a:close/>
                <a:moveTo>
                  <a:pt x="8735" y="6644"/>
                </a:moveTo>
                <a:lnTo>
                  <a:pt x="8735" y="6692"/>
                </a:lnTo>
                <a:lnTo>
                  <a:pt x="8735" y="6960"/>
                </a:lnTo>
                <a:lnTo>
                  <a:pt x="8103" y="6936"/>
                </a:lnTo>
                <a:lnTo>
                  <a:pt x="8030" y="6936"/>
                </a:lnTo>
                <a:lnTo>
                  <a:pt x="8200" y="6863"/>
                </a:lnTo>
                <a:lnTo>
                  <a:pt x="8735" y="6644"/>
                </a:lnTo>
                <a:close/>
                <a:moveTo>
                  <a:pt x="3942" y="7301"/>
                </a:moveTo>
                <a:lnTo>
                  <a:pt x="4331" y="7325"/>
                </a:lnTo>
                <a:lnTo>
                  <a:pt x="5061" y="7374"/>
                </a:lnTo>
                <a:lnTo>
                  <a:pt x="5864" y="7422"/>
                </a:lnTo>
                <a:lnTo>
                  <a:pt x="6667" y="7447"/>
                </a:lnTo>
                <a:lnTo>
                  <a:pt x="8297" y="7471"/>
                </a:lnTo>
                <a:lnTo>
                  <a:pt x="8833" y="7495"/>
                </a:lnTo>
                <a:lnTo>
                  <a:pt x="8930" y="7520"/>
                </a:lnTo>
                <a:lnTo>
                  <a:pt x="9052" y="7495"/>
                </a:lnTo>
                <a:lnTo>
                  <a:pt x="11607" y="7593"/>
                </a:lnTo>
                <a:lnTo>
                  <a:pt x="12361" y="7617"/>
                </a:lnTo>
                <a:lnTo>
                  <a:pt x="13115" y="7593"/>
                </a:lnTo>
                <a:lnTo>
                  <a:pt x="13870" y="7568"/>
                </a:lnTo>
                <a:lnTo>
                  <a:pt x="14624" y="7568"/>
                </a:lnTo>
                <a:lnTo>
                  <a:pt x="14600" y="7739"/>
                </a:lnTo>
                <a:lnTo>
                  <a:pt x="14575" y="7933"/>
                </a:lnTo>
                <a:lnTo>
                  <a:pt x="14575" y="8298"/>
                </a:lnTo>
                <a:lnTo>
                  <a:pt x="14624" y="8980"/>
                </a:lnTo>
                <a:lnTo>
                  <a:pt x="14697" y="9539"/>
                </a:lnTo>
                <a:lnTo>
                  <a:pt x="14746" y="10123"/>
                </a:lnTo>
                <a:lnTo>
                  <a:pt x="14770" y="10391"/>
                </a:lnTo>
                <a:lnTo>
                  <a:pt x="14794" y="10659"/>
                </a:lnTo>
                <a:lnTo>
                  <a:pt x="13310" y="10707"/>
                </a:lnTo>
                <a:lnTo>
                  <a:pt x="11826" y="10780"/>
                </a:lnTo>
                <a:lnTo>
                  <a:pt x="10341" y="10829"/>
                </a:lnTo>
                <a:lnTo>
                  <a:pt x="9587" y="10853"/>
                </a:lnTo>
                <a:lnTo>
                  <a:pt x="8833" y="10829"/>
                </a:lnTo>
                <a:lnTo>
                  <a:pt x="7178" y="10780"/>
                </a:lnTo>
                <a:lnTo>
                  <a:pt x="6327" y="10780"/>
                </a:lnTo>
                <a:lnTo>
                  <a:pt x="5499" y="10804"/>
                </a:lnTo>
                <a:lnTo>
                  <a:pt x="4088" y="10853"/>
                </a:lnTo>
                <a:lnTo>
                  <a:pt x="3358" y="10902"/>
                </a:lnTo>
                <a:lnTo>
                  <a:pt x="3017" y="10926"/>
                </a:lnTo>
                <a:lnTo>
                  <a:pt x="2677" y="10999"/>
                </a:lnTo>
                <a:lnTo>
                  <a:pt x="2677" y="10926"/>
                </a:lnTo>
                <a:lnTo>
                  <a:pt x="2652" y="10853"/>
                </a:lnTo>
                <a:lnTo>
                  <a:pt x="2604" y="10804"/>
                </a:lnTo>
                <a:lnTo>
                  <a:pt x="2531" y="10756"/>
                </a:lnTo>
                <a:lnTo>
                  <a:pt x="2239" y="10586"/>
                </a:lnTo>
                <a:lnTo>
                  <a:pt x="1947" y="10391"/>
                </a:lnTo>
                <a:lnTo>
                  <a:pt x="1411" y="10002"/>
                </a:lnTo>
                <a:lnTo>
                  <a:pt x="1168" y="9807"/>
                </a:lnTo>
                <a:lnTo>
                  <a:pt x="925" y="9612"/>
                </a:lnTo>
                <a:lnTo>
                  <a:pt x="681" y="9393"/>
                </a:lnTo>
                <a:lnTo>
                  <a:pt x="438" y="9199"/>
                </a:lnTo>
                <a:lnTo>
                  <a:pt x="633" y="9028"/>
                </a:lnTo>
                <a:lnTo>
                  <a:pt x="1338" y="8396"/>
                </a:lnTo>
                <a:lnTo>
                  <a:pt x="1703" y="8104"/>
                </a:lnTo>
                <a:lnTo>
                  <a:pt x="2068" y="7812"/>
                </a:lnTo>
                <a:lnTo>
                  <a:pt x="2336" y="7641"/>
                </a:lnTo>
                <a:lnTo>
                  <a:pt x="2458" y="7568"/>
                </a:lnTo>
                <a:lnTo>
                  <a:pt x="2579" y="7447"/>
                </a:lnTo>
                <a:lnTo>
                  <a:pt x="2604" y="7374"/>
                </a:lnTo>
                <a:lnTo>
                  <a:pt x="2847" y="7374"/>
                </a:lnTo>
                <a:lnTo>
                  <a:pt x="3115" y="7349"/>
                </a:lnTo>
                <a:lnTo>
                  <a:pt x="3577" y="7301"/>
                </a:lnTo>
                <a:close/>
                <a:moveTo>
                  <a:pt x="7446" y="11242"/>
                </a:moveTo>
                <a:lnTo>
                  <a:pt x="8541" y="11291"/>
                </a:lnTo>
                <a:lnTo>
                  <a:pt x="8395" y="11364"/>
                </a:lnTo>
                <a:lnTo>
                  <a:pt x="8249" y="11461"/>
                </a:lnTo>
                <a:lnTo>
                  <a:pt x="7981" y="11632"/>
                </a:lnTo>
                <a:lnTo>
                  <a:pt x="7567" y="11851"/>
                </a:lnTo>
                <a:lnTo>
                  <a:pt x="7519" y="11534"/>
                </a:lnTo>
                <a:lnTo>
                  <a:pt x="7494" y="11388"/>
                </a:lnTo>
                <a:lnTo>
                  <a:pt x="7446" y="11242"/>
                </a:lnTo>
                <a:close/>
                <a:moveTo>
                  <a:pt x="8784" y="11632"/>
                </a:moveTo>
                <a:lnTo>
                  <a:pt x="8735" y="12094"/>
                </a:lnTo>
                <a:lnTo>
                  <a:pt x="8541" y="12167"/>
                </a:lnTo>
                <a:lnTo>
                  <a:pt x="8370" y="12264"/>
                </a:lnTo>
                <a:lnTo>
                  <a:pt x="8005" y="12459"/>
                </a:lnTo>
                <a:lnTo>
                  <a:pt x="7762" y="12581"/>
                </a:lnTo>
                <a:lnTo>
                  <a:pt x="7640" y="12678"/>
                </a:lnTo>
                <a:lnTo>
                  <a:pt x="7543" y="12751"/>
                </a:lnTo>
                <a:lnTo>
                  <a:pt x="7543" y="12678"/>
                </a:lnTo>
                <a:lnTo>
                  <a:pt x="7567" y="12216"/>
                </a:lnTo>
                <a:lnTo>
                  <a:pt x="7713" y="12167"/>
                </a:lnTo>
                <a:lnTo>
                  <a:pt x="7859" y="12118"/>
                </a:lnTo>
                <a:lnTo>
                  <a:pt x="8103" y="11997"/>
                </a:lnTo>
                <a:lnTo>
                  <a:pt x="8443" y="11826"/>
                </a:lnTo>
                <a:lnTo>
                  <a:pt x="8614" y="11729"/>
                </a:lnTo>
                <a:lnTo>
                  <a:pt x="8784" y="11632"/>
                </a:lnTo>
                <a:close/>
                <a:moveTo>
                  <a:pt x="8735" y="12581"/>
                </a:moveTo>
                <a:lnTo>
                  <a:pt x="8735" y="13189"/>
                </a:lnTo>
                <a:lnTo>
                  <a:pt x="8662" y="13165"/>
                </a:lnTo>
                <a:lnTo>
                  <a:pt x="8565" y="13165"/>
                </a:lnTo>
                <a:lnTo>
                  <a:pt x="8468" y="13189"/>
                </a:lnTo>
                <a:lnTo>
                  <a:pt x="8249" y="13262"/>
                </a:lnTo>
                <a:lnTo>
                  <a:pt x="8054" y="13384"/>
                </a:lnTo>
                <a:lnTo>
                  <a:pt x="7859" y="13481"/>
                </a:lnTo>
                <a:lnTo>
                  <a:pt x="7665" y="13627"/>
                </a:lnTo>
                <a:lnTo>
                  <a:pt x="7446" y="13797"/>
                </a:lnTo>
                <a:lnTo>
                  <a:pt x="7494" y="13140"/>
                </a:lnTo>
                <a:lnTo>
                  <a:pt x="7665" y="13116"/>
                </a:lnTo>
                <a:lnTo>
                  <a:pt x="7835" y="13043"/>
                </a:lnTo>
                <a:lnTo>
                  <a:pt x="8151" y="12873"/>
                </a:lnTo>
                <a:lnTo>
                  <a:pt x="8735" y="12581"/>
                </a:lnTo>
                <a:close/>
                <a:moveTo>
                  <a:pt x="8735" y="13578"/>
                </a:moveTo>
                <a:lnTo>
                  <a:pt x="8735" y="14138"/>
                </a:lnTo>
                <a:lnTo>
                  <a:pt x="8541" y="14211"/>
                </a:lnTo>
                <a:lnTo>
                  <a:pt x="8346" y="14284"/>
                </a:lnTo>
                <a:lnTo>
                  <a:pt x="7981" y="14454"/>
                </a:lnTo>
                <a:lnTo>
                  <a:pt x="7689" y="14576"/>
                </a:lnTo>
                <a:lnTo>
                  <a:pt x="7543" y="14673"/>
                </a:lnTo>
                <a:lnTo>
                  <a:pt x="7421" y="14746"/>
                </a:lnTo>
                <a:lnTo>
                  <a:pt x="7421" y="14454"/>
                </a:lnTo>
                <a:lnTo>
                  <a:pt x="7421" y="14138"/>
                </a:lnTo>
                <a:lnTo>
                  <a:pt x="7567" y="14089"/>
                </a:lnTo>
                <a:lnTo>
                  <a:pt x="7738" y="14016"/>
                </a:lnTo>
                <a:lnTo>
                  <a:pt x="8005" y="13870"/>
                </a:lnTo>
                <a:lnTo>
                  <a:pt x="8176" y="13773"/>
                </a:lnTo>
                <a:lnTo>
                  <a:pt x="8370" y="13724"/>
                </a:lnTo>
                <a:lnTo>
                  <a:pt x="8735" y="13578"/>
                </a:lnTo>
                <a:close/>
                <a:moveTo>
                  <a:pt x="8735" y="14625"/>
                </a:moveTo>
                <a:lnTo>
                  <a:pt x="8735" y="15014"/>
                </a:lnTo>
                <a:lnTo>
                  <a:pt x="8687" y="15038"/>
                </a:lnTo>
                <a:lnTo>
                  <a:pt x="7908" y="15501"/>
                </a:lnTo>
                <a:lnTo>
                  <a:pt x="7689" y="15598"/>
                </a:lnTo>
                <a:lnTo>
                  <a:pt x="7446" y="15720"/>
                </a:lnTo>
                <a:lnTo>
                  <a:pt x="7421" y="15087"/>
                </a:lnTo>
                <a:lnTo>
                  <a:pt x="7592" y="15063"/>
                </a:lnTo>
                <a:lnTo>
                  <a:pt x="7738" y="15014"/>
                </a:lnTo>
                <a:lnTo>
                  <a:pt x="8054" y="14892"/>
                </a:lnTo>
                <a:lnTo>
                  <a:pt x="8735" y="14625"/>
                </a:lnTo>
                <a:close/>
                <a:moveTo>
                  <a:pt x="8711" y="15452"/>
                </a:moveTo>
                <a:lnTo>
                  <a:pt x="8711" y="16231"/>
                </a:lnTo>
                <a:lnTo>
                  <a:pt x="8419" y="16328"/>
                </a:lnTo>
                <a:lnTo>
                  <a:pt x="8151" y="16425"/>
                </a:lnTo>
                <a:lnTo>
                  <a:pt x="7811" y="16523"/>
                </a:lnTo>
                <a:lnTo>
                  <a:pt x="7494" y="16620"/>
                </a:lnTo>
                <a:lnTo>
                  <a:pt x="7470" y="16012"/>
                </a:lnTo>
                <a:lnTo>
                  <a:pt x="7567" y="16012"/>
                </a:lnTo>
                <a:lnTo>
                  <a:pt x="7689" y="15963"/>
                </a:lnTo>
                <a:lnTo>
                  <a:pt x="7908" y="15890"/>
                </a:lnTo>
                <a:lnTo>
                  <a:pt x="8322" y="15671"/>
                </a:lnTo>
                <a:lnTo>
                  <a:pt x="8711" y="15452"/>
                </a:lnTo>
                <a:close/>
                <a:moveTo>
                  <a:pt x="8687" y="16717"/>
                </a:moveTo>
                <a:lnTo>
                  <a:pt x="8687" y="17082"/>
                </a:lnTo>
                <a:lnTo>
                  <a:pt x="8687" y="17107"/>
                </a:lnTo>
                <a:lnTo>
                  <a:pt x="8346" y="17228"/>
                </a:lnTo>
                <a:lnTo>
                  <a:pt x="8005" y="17399"/>
                </a:lnTo>
                <a:lnTo>
                  <a:pt x="7543" y="17593"/>
                </a:lnTo>
                <a:lnTo>
                  <a:pt x="7519" y="17009"/>
                </a:lnTo>
                <a:lnTo>
                  <a:pt x="7689" y="17009"/>
                </a:lnTo>
                <a:lnTo>
                  <a:pt x="7859" y="16961"/>
                </a:lnTo>
                <a:lnTo>
                  <a:pt x="8176" y="16888"/>
                </a:lnTo>
                <a:lnTo>
                  <a:pt x="8687" y="16717"/>
                </a:lnTo>
                <a:close/>
                <a:moveTo>
                  <a:pt x="8687" y="17545"/>
                </a:moveTo>
                <a:lnTo>
                  <a:pt x="8687" y="18250"/>
                </a:lnTo>
                <a:lnTo>
                  <a:pt x="8370" y="18275"/>
                </a:lnTo>
                <a:lnTo>
                  <a:pt x="8054" y="18299"/>
                </a:lnTo>
                <a:lnTo>
                  <a:pt x="7835" y="18323"/>
                </a:lnTo>
                <a:lnTo>
                  <a:pt x="7592" y="18348"/>
                </a:lnTo>
                <a:lnTo>
                  <a:pt x="7543" y="18372"/>
                </a:lnTo>
                <a:lnTo>
                  <a:pt x="7543" y="18031"/>
                </a:lnTo>
                <a:lnTo>
                  <a:pt x="7689" y="17983"/>
                </a:lnTo>
                <a:lnTo>
                  <a:pt x="7811" y="17934"/>
                </a:lnTo>
                <a:lnTo>
                  <a:pt x="8078" y="17812"/>
                </a:lnTo>
                <a:lnTo>
                  <a:pt x="8687" y="17545"/>
                </a:lnTo>
                <a:close/>
                <a:moveTo>
                  <a:pt x="8078" y="1"/>
                </a:moveTo>
                <a:lnTo>
                  <a:pt x="7884" y="25"/>
                </a:lnTo>
                <a:lnTo>
                  <a:pt x="7713" y="74"/>
                </a:lnTo>
                <a:lnTo>
                  <a:pt x="7567" y="171"/>
                </a:lnTo>
                <a:lnTo>
                  <a:pt x="7446" y="269"/>
                </a:lnTo>
                <a:lnTo>
                  <a:pt x="7324" y="390"/>
                </a:lnTo>
                <a:lnTo>
                  <a:pt x="7227" y="536"/>
                </a:lnTo>
                <a:lnTo>
                  <a:pt x="7154" y="682"/>
                </a:lnTo>
                <a:lnTo>
                  <a:pt x="7081" y="853"/>
                </a:lnTo>
                <a:lnTo>
                  <a:pt x="7032" y="1023"/>
                </a:lnTo>
                <a:lnTo>
                  <a:pt x="6959" y="1388"/>
                </a:lnTo>
                <a:lnTo>
                  <a:pt x="6935" y="1753"/>
                </a:lnTo>
                <a:lnTo>
                  <a:pt x="6959" y="2118"/>
                </a:lnTo>
                <a:lnTo>
                  <a:pt x="6959" y="2118"/>
                </a:lnTo>
                <a:lnTo>
                  <a:pt x="5816" y="2094"/>
                </a:lnTo>
                <a:lnTo>
                  <a:pt x="4672" y="2094"/>
                </a:lnTo>
                <a:lnTo>
                  <a:pt x="2993" y="2167"/>
                </a:lnTo>
                <a:lnTo>
                  <a:pt x="1801" y="2167"/>
                </a:lnTo>
                <a:lnTo>
                  <a:pt x="1387" y="2191"/>
                </a:lnTo>
                <a:lnTo>
                  <a:pt x="1338" y="2191"/>
                </a:lnTo>
                <a:lnTo>
                  <a:pt x="1290" y="2215"/>
                </a:lnTo>
                <a:lnTo>
                  <a:pt x="1290" y="2240"/>
                </a:lnTo>
                <a:lnTo>
                  <a:pt x="1217" y="2288"/>
                </a:lnTo>
                <a:lnTo>
                  <a:pt x="1192" y="2361"/>
                </a:lnTo>
                <a:lnTo>
                  <a:pt x="1119" y="2556"/>
                </a:lnTo>
                <a:lnTo>
                  <a:pt x="1071" y="2775"/>
                </a:lnTo>
                <a:lnTo>
                  <a:pt x="1046" y="3018"/>
                </a:lnTo>
                <a:lnTo>
                  <a:pt x="1046" y="3261"/>
                </a:lnTo>
                <a:lnTo>
                  <a:pt x="1071" y="3748"/>
                </a:lnTo>
                <a:lnTo>
                  <a:pt x="1119" y="4162"/>
                </a:lnTo>
                <a:lnTo>
                  <a:pt x="1168" y="4770"/>
                </a:lnTo>
                <a:lnTo>
                  <a:pt x="1241" y="5378"/>
                </a:lnTo>
                <a:lnTo>
                  <a:pt x="1265" y="5622"/>
                </a:lnTo>
                <a:lnTo>
                  <a:pt x="1290" y="5889"/>
                </a:lnTo>
                <a:lnTo>
                  <a:pt x="1314" y="6011"/>
                </a:lnTo>
                <a:lnTo>
                  <a:pt x="1338" y="6133"/>
                </a:lnTo>
                <a:lnTo>
                  <a:pt x="1411" y="6230"/>
                </a:lnTo>
                <a:lnTo>
                  <a:pt x="1484" y="6303"/>
                </a:lnTo>
                <a:lnTo>
                  <a:pt x="1557" y="6352"/>
                </a:lnTo>
                <a:lnTo>
                  <a:pt x="1630" y="6352"/>
                </a:lnTo>
                <a:lnTo>
                  <a:pt x="1703" y="6327"/>
                </a:lnTo>
                <a:lnTo>
                  <a:pt x="1776" y="6279"/>
                </a:lnTo>
                <a:lnTo>
                  <a:pt x="1801" y="6254"/>
                </a:lnTo>
                <a:lnTo>
                  <a:pt x="2020" y="6303"/>
                </a:lnTo>
                <a:lnTo>
                  <a:pt x="2239" y="6327"/>
                </a:lnTo>
                <a:lnTo>
                  <a:pt x="2701" y="6352"/>
                </a:lnTo>
                <a:lnTo>
                  <a:pt x="4429" y="6376"/>
                </a:lnTo>
                <a:lnTo>
                  <a:pt x="6959" y="6352"/>
                </a:lnTo>
                <a:lnTo>
                  <a:pt x="6984" y="6595"/>
                </a:lnTo>
                <a:lnTo>
                  <a:pt x="7008" y="6911"/>
                </a:lnTo>
                <a:lnTo>
                  <a:pt x="5962" y="6887"/>
                </a:lnTo>
                <a:lnTo>
                  <a:pt x="4891" y="6838"/>
                </a:lnTo>
                <a:lnTo>
                  <a:pt x="4161" y="6814"/>
                </a:lnTo>
                <a:lnTo>
                  <a:pt x="3163" y="6814"/>
                </a:lnTo>
                <a:lnTo>
                  <a:pt x="2896" y="6863"/>
                </a:lnTo>
                <a:lnTo>
                  <a:pt x="2628" y="6936"/>
                </a:lnTo>
                <a:lnTo>
                  <a:pt x="2506" y="6984"/>
                </a:lnTo>
                <a:lnTo>
                  <a:pt x="2409" y="7057"/>
                </a:lnTo>
                <a:lnTo>
                  <a:pt x="2360" y="7033"/>
                </a:lnTo>
                <a:lnTo>
                  <a:pt x="2263" y="7033"/>
                </a:lnTo>
                <a:lnTo>
                  <a:pt x="2190" y="7057"/>
                </a:lnTo>
                <a:lnTo>
                  <a:pt x="1995" y="7130"/>
                </a:lnTo>
                <a:lnTo>
                  <a:pt x="1825" y="7228"/>
                </a:lnTo>
                <a:lnTo>
                  <a:pt x="1630" y="7374"/>
                </a:lnTo>
                <a:lnTo>
                  <a:pt x="1290" y="7666"/>
                </a:lnTo>
                <a:lnTo>
                  <a:pt x="1022" y="7933"/>
                </a:lnTo>
                <a:lnTo>
                  <a:pt x="681" y="8250"/>
                </a:lnTo>
                <a:lnTo>
                  <a:pt x="365" y="8590"/>
                </a:lnTo>
                <a:lnTo>
                  <a:pt x="243" y="8712"/>
                </a:lnTo>
                <a:lnTo>
                  <a:pt x="122" y="8858"/>
                </a:lnTo>
                <a:lnTo>
                  <a:pt x="24" y="9004"/>
                </a:lnTo>
                <a:lnTo>
                  <a:pt x="0" y="9077"/>
                </a:lnTo>
                <a:lnTo>
                  <a:pt x="0" y="9174"/>
                </a:lnTo>
                <a:lnTo>
                  <a:pt x="0" y="9199"/>
                </a:lnTo>
                <a:lnTo>
                  <a:pt x="0" y="9247"/>
                </a:lnTo>
                <a:lnTo>
                  <a:pt x="0" y="9320"/>
                </a:lnTo>
                <a:lnTo>
                  <a:pt x="73" y="9466"/>
                </a:lnTo>
                <a:lnTo>
                  <a:pt x="170" y="9612"/>
                </a:lnTo>
                <a:lnTo>
                  <a:pt x="292" y="9758"/>
                </a:lnTo>
                <a:lnTo>
                  <a:pt x="414" y="9904"/>
                </a:lnTo>
                <a:lnTo>
                  <a:pt x="681" y="10148"/>
                </a:lnTo>
                <a:lnTo>
                  <a:pt x="949" y="10367"/>
                </a:lnTo>
                <a:lnTo>
                  <a:pt x="1265" y="10610"/>
                </a:lnTo>
                <a:lnTo>
                  <a:pt x="1582" y="10829"/>
                </a:lnTo>
                <a:lnTo>
                  <a:pt x="1922" y="11048"/>
                </a:lnTo>
                <a:lnTo>
                  <a:pt x="2239" y="11242"/>
                </a:lnTo>
                <a:lnTo>
                  <a:pt x="2312" y="11267"/>
                </a:lnTo>
                <a:lnTo>
                  <a:pt x="2385" y="11267"/>
                </a:lnTo>
                <a:lnTo>
                  <a:pt x="2750" y="11340"/>
                </a:lnTo>
                <a:lnTo>
                  <a:pt x="3139" y="11388"/>
                </a:lnTo>
                <a:lnTo>
                  <a:pt x="3528" y="11388"/>
                </a:lnTo>
                <a:lnTo>
                  <a:pt x="3918" y="11364"/>
                </a:lnTo>
                <a:lnTo>
                  <a:pt x="4721" y="11315"/>
                </a:lnTo>
                <a:lnTo>
                  <a:pt x="5499" y="11267"/>
                </a:lnTo>
                <a:lnTo>
                  <a:pt x="6278" y="11242"/>
                </a:lnTo>
                <a:lnTo>
                  <a:pt x="7081" y="11242"/>
                </a:lnTo>
                <a:lnTo>
                  <a:pt x="7081" y="11607"/>
                </a:lnTo>
                <a:lnTo>
                  <a:pt x="7081" y="11972"/>
                </a:lnTo>
                <a:lnTo>
                  <a:pt x="7081" y="12313"/>
                </a:lnTo>
                <a:lnTo>
                  <a:pt x="7057" y="12678"/>
                </a:lnTo>
                <a:lnTo>
                  <a:pt x="6984" y="13578"/>
                </a:lnTo>
                <a:lnTo>
                  <a:pt x="6935" y="14016"/>
                </a:lnTo>
                <a:lnTo>
                  <a:pt x="6911" y="14454"/>
                </a:lnTo>
                <a:lnTo>
                  <a:pt x="6911" y="15476"/>
                </a:lnTo>
                <a:lnTo>
                  <a:pt x="6959" y="16498"/>
                </a:lnTo>
                <a:lnTo>
                  <a:pt x="7057" y="18542"/>
                </a:lnTo>
                <a:lnTo>
                  <a:pt x="7057" y="18615"/>
                </a:lnTo>
                <a:lnTo>
                  <a:pt x="7081" y="18688"/>
                </a:lnTo>
                <a:lnTo>
                  <a:pt x="7130" y="18737"/>
                </a:lnTo>
                <a:lnTo>
                  <a:pt x="7203" y="18761"/>
                </a:lnTo>
                <a:lnTo>
                  <a:pt x="7251" y="18786"/>
                </a:lnTo>
                <a:lnTo>
                  <a:pt x="7324" y="18786"/>
                </a:lnTo>
                <a:lnTo>
                  <a:pt x="7373" y="18761"/>
                </a:lnTo>
                <a:lnTo>
                  <a:pt x="7446" y="18737"/>
                </a:lnTo>
                <a:lnTo>
                  <a:pt x="7519" y="18786"/>
                </a:lnTo>
                <a:lnTo>
                  <a:pt x="7640" y="18810"/>
                </a:lnTo>
                <a:lnTo>
                  <a:pt x="8662" y="18810"/>
                </a:lnTo>
                <a:lnTo>
                  <a:pt x="8954" y="18786"/>
                </a:lnTo>
                <a:lnTo>
                  <a:pt x="9003" y="18786"/>
                </a:lnTo>
                <a:lnTo>
                  <a:pt x="9076" y="18761"/>
                </a:lnTo>
                <a:lnTo>
                  <a:pt x="9149" y="18664"/>
                </a:lnTo>
                <a:lnTo>
                  <a:pt x="9198" y="18542"/>
                </a:lnTo>
                <a:lnTo>
                  <a:pt x="9198" y="18421"/>
                </a:lnTo>
                <a:lnTo>
                  <a:pt x="9198" y="18323"/>
                </a:lnTo>
                <a:lnTo>
                  <a:pt x="9222" y="16547"/>
                </a:lnTo>
                <a:lnTo>
                  <a:pt x="9246" y="14771"/>
                </a:lnTo>
                <a:lnTo>
                  <a:pt x="9271" y="12946"/>
                </a:lnTo>
                <a:lnTo>
                  <a:pt x="9295" y="12118"/>
                </a:lnTo>
                <a:lnTo>
                  <a:pt x="9271" y="11729"/>
                </a:lnTo>
                <a:lnTo>
                  <a:pt x="9246" y="11315"/>
                </a:lnTo>
                <a:lnTo>
                  <a:pt x="10682" y="11315"/>
                </a:lnTo>
                <a:lnTo>
                  <a:pt x="12142" y="11267"/>
                </a:lnTo>
                <a:lnTo>
                  <a:pt x="13578" y="11194"/>
                </a:lnTo>
                <a:lnTo>
                  <a:pt x="14283" y="11169"/>
                </a:lnTo>
                <a:lnTo>
                  <a:pt x="15013" y="11169"/>
                </a:lnTo>
                <a:lnTo>
                  <a:pt x="15135" y="11145"/>
                </a:lnTo>
                <a:lnTo>
                  <a:pt x="15208" y="11072"/>
                </a:lnTo>
                <a:lnTo>
                  <a:pt x="15257" y="10999"/>
                </a:lnTo>
                <a:lnTo>
                  <a:pt x="15257" y="10902"/>
                </a:lnTo>
                <a:lnTo>
                  <a:pt x="15305" y="10731"/>
                </a:lnTo>
                <a:lnTo>
                  <a:pt x="15305" y="10586"/>
                </a:lnTo>
                <a:lnTo>
                  <a:pt x="15281" y="10245"/>
                </a:lnTo>
                <a:lnTo>
                  <a:pt x="15135" y="9126"/>
                </a:lnTo>
                <a:lnTo>
                  <a:pt x="15086" y="8615"/>
                </a:lnTo>
                <a:lnTo>
                  <a:pt x="15086" y="8104"/>
                </a:lnTo>
                <a:lnTo>
                  <a:pt x="15086" y="7933"/>
                </a:lnTo>
                <a:lnTo>
                  <a:pt x="15111" y="7739"/>
                </a:lnTo>
                <a:lnTo>
                  <a:pt x="15135" y="7568"/>
                </a:lnTo>
                <a:lnTo>
                  <a:pt x="15135" y="7374"/>
                </a:lnTo>
                <a:lnTo>
                  <a:pt x="15135" y="7276"/>
                </a:lnTo>
                <a:lnTo>
                  <a:pt x="15111" y="7179"/>
                </a:lnTo>
                <a:lnTo>
                  <a:pt x="15086" y="7130"/>
                </a:lnTo>
                <a:lnTo>
                  <a:pt x="15038" y="7106"/>
                </a:lnTo>
                <a:lnTo>
                  <a:pt x="14965" y="7057"/>
                </a:lnTo>
                <a:lnTo>
                  <a:pt x="14892" y="7033"/>
                </a:lnTo>
                <a:lnTo>
                  <a:pt x="14064" y="7033"/>
                </a:lnTo>
                <a:lnTo>
                  <a:pt x="13237" y="7057"/>
                </a:lnTo>
                <a:lnTo>
                  <a:pt x="12434" y="7082"/>
                </a:lnTo>
                <a:lnTo>
                  <a:pt x="11607" y="7082"/>
                </a:lnTo>
                <a:lnTo>
                  <a:pt x="9246" y="6984"/>
                </a:lnTo>
                <a:lnTo>
                  <a:pt x="9246" y="6765"/>
                </a:lnTo>
                <a:lnTo>
                  <a:pt x="9246" y="6571"/>
                </a:lnTo>
                <a:lnTo>
                  <a:pt x="9198" y="6352"/>
                </a:lnTo>
                <a:lnTo>
                  <a:pt x="9222" y="6327"/>
                </a:lnTo>
                <a:lnTo>
                  <a:pt x="10925" y="6303"/>
                </a:lnTo>
                <a:lnTo>
                  <a:pt x="12556" y="6303"/>
                </a:lnTo>
                <a:lnTo>
                  <a:pt x="14186" y="6376"/>
                </a:lnTo>
                <a:lnTo>
                  <a:pt x="14259" y="6376"/>
                </a:lnTo>
                <a:lnTo>
                  <a:pt x="14308" y="6352"/>
                </a:lnTo>
                <a:lnTo>
                  <a:pt x="14381" y="6279"/>
                </a:lnTo>
                <a:lnTo>
                  <a:pt x="14405" y="6206"/>
                </a:lnTo>
                <a:lnTo>
                  <a:pt x="14405" y="6108"/>
                </a:lnTo>
                <a:lnTo>
                  <a:pt x="14575" y="5962"/>
                </a:lnTo>
                <a:lnTo>
                  <a:pt x="14940" y="5670"/>
                </a:lnTo>
                <a:lnTo>
                  <a:pt x="15329" y="5427"/>
                </a:lnTo>
                <a:lnTo>
                  <a:pt x="15597" y="5232"/>
                </a:lnTo>
                <a:lnTo>
                  <a:pt x="15913" y="4965"/>
                </a:lnTo>
                <a:lnTo>
                  <a:pt x="16059" y="4819"/>
                </a:lnTo>
                <a:lnTo>
                  <a:pt x="16181" y="4673"/>
                </a:lnTo>
                <a:lnTo>
                  <a:pt x="16254" y="4502"/>
                </a:lnTo>
                <a:lnTo>
                  <a:pt x="16254" y="4429"/>
                </a:lnTo>
                <a:lnTo>
                  <a:pt x="16254" y="4356"/>
                </a:lnTo>
                <a:lnTo>
                  <a:pt x="16278" y="4283"/>
                </a:lnTo>
                <a:lnTo>
                  <a:pt x="16278" y="4210"/>
                </a:lnTo>
                <a:lnTo>
                  <a:pt x="16230" y="4064"/>
                </a:lnTo>
                <a:lnTo>
                  <a:pt x="16132" y="3894"/>
                </a:lnTo>
                <a:lnTo>
                  <a:pt x="16011" y="3724"/>
                </a:lnTo>
                <a:lnTo>
                  <a:pt x="15743" y="3432"/>
                </a:lnTo>
                <a:lnTo>
                  <a:pt x="15524" y="3213"/>
                </a:lnTo>
                <a:lnTo>
                  <a:pt x="15135" y="2848"/>
                </a:lnTo>
                <a:lnTo>
                  <a:pt x="14746" y="2532"/>
                </a:lnTo>
                <a:lnTo>
                  <a:pt x="14478" y="2288"/>
                </a:lnTo>
                <a:lnTo>
                  <a:pt x="14308" y="2215"/>
                </a:lnTo>
                <a:lnTo>
                  <a:pt x="14235" y="2167"/>
                </a:lnTo>
                <a:lnTo>
                  <a:pt x="14162" y="2167"/>
                </a:lnTo>
                <a:lnTo>
                  <a:pt x="14089" y="2118"/>
                </a:lnTo>
                <a:lnTo>
                  <a:pt x="14016" y="2118"/>
                </a:lnTo>
                <a:lnTo>
                  <a:pt x="13237" y="2142"/>
                </a:lnTo>
                <a:lnTo>
                  <a:pt x="12483" y="2167"/>
                </a:lnTo>
                <a:lnTo>
                  <a:pt x="11704" y="2215"/>
                </a:lnTo>
                <a:lnTo>
                  <a:pt x="10950" y="2240"/>
                </a:lnTo>
                <a:lnTo>
                  <a:pt x="10171" y="2240"/>
                </a:lnTo>
                <a:lnTo>
                  <a:pt x="9392" y="2215"/>
                </a:lnTo>
                <a:lnTo>
                  <a:pt x="9441" y="2069"/>
                </a:lnTo>
                <a:lnTo>
                  <a:pt x="9465" y="1899"/>
                </a:lnTo>
                <a:lnTo>
                  <a:pt x="9465" y="1558"/>
                </a:lnTo>
                <a:lnTo>
                  <a:pt x="9417" y="1218"/>
                </a:lnTo>
                <a:lnTo>
                  <a:pt x="9368" y="950"/>
                </a:lnTo>
                <a:lnTo>
                  <a:pt x="9295" y="755"/>
                </a:lnTo>
                <a:lnTo>
                  <a:pt x="9222" y="561"/>
                </a:lnTo>
                <a:lnTo>
                  <a:pt x="9125" y="415"/>
                </a:lnTo>
                <a:lnTo>
                  <a:pt x="8979" y="293"/>
                </a:lnTo>
                <a:lnTo>
                  <a:pt x="8833" y="196"/>
                </a:lnTo>
                <a:lnTo>
                  <a:pt x="8662" y="98"/>
                </a:lnTo>
                <a:lnTo>
                  <a:pt x="8492" y="50"/>
                </a:lnTo>
                <a:lnTo>
                  <a:pt x="8297" y="1"/>
                </a:lnTo>
                <a:close/>
              </a:path>
            </a:pathLst>
          </a:custGeom>
          <a:solidFill>
            <a:srgbClr val="0B5394"/>
          </a:solidFill>
          <a:ln>
            <a:noFill/>
          </a:ln>
        </p:spPr>
        <p:txBody>
          <a:bodyPr spcFirstLastPara="1" wrap="square" lIns="121897" tIns="121897" rIns="121897" bIns="121897" anchor="ctr" anchorCtr="0">
            <a:noAutofit/>
          </a:bodyPr>
          <a:lstStyle>
            <a:defPPr>
              <a:defRPr lang="en-US"/>
            </a:defPPr>
            <a:lvl1pPr marL="0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44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86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29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571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715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857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144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Google Shape;326;p42"/>
          <p:cNvSpPr/>
          <p:nvPr>
            <p:custDataLst>
              <p:tags r:id="rId6"/>
            </p:custDataLst>
          </p:nvPr>
        </p:nvSpPr>
        <p:spPr>
          <a:xfrm>
            <a:off x="0" y="0"/>
            <a:ext cx="1073092" cy="1261707"/>
          </a:xfrm>
          <a:custGeom>
            <a:avLst/>
            <a:gdLst/>
            <a:ahLst/>
            <a:cxnLst/>
            <a:rect l="l" t="t" r="r" b="b"/>
            <a:pathLst>
              <a:path w="15816" h="18981" extrusionOk="0">
                <a:moveTo>
                  <a:pt x="11364" y="1"/>
                </a:moveTo>
                <a:lnTo>
                  <a:pt x="11242" y="25"/>
                </a:lnTo>
                <a:lnTo>
                  <a:pt x="11169" y="74"/>
                </a:lnTo>
                <a:lnTo>
                  <a:pt x="11096" y="171"/>
                </a:lnTo>
                <a:lnTo>
                  <a:pt x="10780" y="731"/>
                </a:lnTo>
                <a:lnTo>
                  <a:pt x="10634" y="999"/>
                </a:lnTo>
                <a:lnTo>
                  <a:pt x="10537" y="1315"/>
                </a:lnTo>
                <a:lnTo>
                  <a:pt x="10512" y="1388"/>
                </a:lnTo>
                <a:lnTo>
                  <a:pt x="10537" y="1461"/>
                </a:lnTo>
                <a:lnTo>
                  <a:pt x="10585" y="1534"/>
                </a:lnTo>
                <a:lnTo>
                  <a:pt x="10634" y="1583"/>
                </a:lnTo>
                <a:lnTo>
                  <a:pt x="10707" y="1607"/>
                </a:lnTo>
                <a:lnTo>
                  <a:pt x="10804" y="1631"/>
                </a:lnTo>
                <a:lnTo>
                  <a:pt x="10877" y="1607"/>
                </a:lnTo>
                <a:lnTo>
                  <a:pt x="10950" y="1558"/>
                </a:lnTo>
                <a:lnTo>
                  <a:pt x="11145" y="1315"/>
                </a:lnTo>
                <a:lnTo>
                  <a:pt x="11291" y="1047"/>
                </a:lnTo>
                <a:lnTo>
                  <a:pt x="11510" y="731"/>
                </a:lnTo>
                <a:lnTo>
                  <a:pt x="11583" y="682"/>
                </a:lnTo>
                <a:lnTo>
                  <a:pt x="11656" y="609"/>
                </a:lnTo>
                <a:lnTo>
                  <a:pt x="11705" y="463"/>
                </a:lnTo>
                <a:lnTo>
                  <a:pt x="11729" y="342"/>
                </a:lnTo>
                <a:lnTo>
                  <a:pt x="11705" y="220"/>
                </a:lnTo>
                <a:lnTo>
                  <a:pt x="11656" y="123"/>
                </a:lnTo>
                <a:lnTo>
                  <a:pt x="11583" y="50"/>
                </a:lnTo>
                <a:lnTo>
                  <a:pt x="11486" y="25"/>
                </a:lnTo>
                <a:lnTo>
                  <a:pt x="11461" y="1"/>
                </a:lnTo>
                <a:close/>
                <a:moveTo>
                  <a:pt x="3821" y="171"/>
                </a:moveTo>
                <a:lnTo>
                  <a:pt x="3748" y="196"/>
                </a:lnTo>
                <a:lnTo>
                  <a:pt x="3699" y="244"/>
                </a:lnTo>
                <a:lnTo>
                  <a:pt x="3651" y="317"/>
                </a:lnTo>
                <a:lnTo>
                  <a:pt x="3651" y="390"/>
                </a:lnTo>
                <a:lnTo>
                  <a:pt x="3651" y="463"/>
                </a:lnTo>
                <a:lnTo>
                  <a:pt x="3699" y="634"/>
                </a:lnTo>
                <a:lnTo>
                  <a:pt x="3772" y="804"/>
                </a:lnTo>
                <a:lnTo>
                  <a:pt x="3943" y="1120"/>
                </a:lnTo>
                <a:lnTo>
                  <a:pt x="4113" y="1461"/>
                </a:lnTo>
                <a:lnTo>
                  <a:pt x="4259" y="1802"/>
                </a:lnTo>
                <a:lnTo>
                  <a:pt x="4332" y="1923"/>
                </a:lnTo>
                <a:lnTo>
                  <a:pt x="4429" y="1996"/>
                </a:lnTo>
                <a:lnTo>
                  <a:pt x="4527" y="2021"/>
                </a:lnTo>
                <a:lnTo>
                  <a:pt x="4624" y="1996"/>
                </a:lnTo>
                <a:lnTo>
                  <a:pt x="4721" y="1972"/>
                </a:lnTo>
                <a:lnTo>
                  <a:pt x="4794" y="1899"/>
                </a:lnTo>
                <a:lnTo>
                  <a:pt x="4843" y="1777"/>
                </a:lnTo>
                <a:lnTo>
                  <a:pt x="4843" y="1656"/>
                </a:lnTo>
                <a:lnTo>
                  <a:pt x="4794" y="1461"/>
                </a:lnTo>
                <a:lnTo>
                  <a:pt x="4697" y="1266"/>
                </a:lnTo>
                <a:lnTo>
                  <a:pt x="4502" y="901"/>
                </a:lnTo>
                <a:lnTo>
                  <a:pt x="4283" y="536"/>
                </a:lnTo>
                <a:lnTo>
                  <a:pt x="4162" y="390"/>
                </a:lnTo>
                <a:lnTo>
                  <a:pt x="4040" y="244"/>
                </a:lnTo>
                <a:lnTo>
                  <a:pt x="3967" y="196"/>
                </a:lnTo>
                <a:lnTo>
                  <a:pt x="3894" y="171"/>
                </a:lnTo>
                <a:close/>
                <a:moveTo>
                  <a:pt x="15452" y="4405"/>
                </a:moveTo>
                <a:lnTo>
                  <a:pt x="15379" y="4429"/>
                </a:lnTo>
                <a:lnTo>
                  <a:pt x="15306" y="4454"/>
                </a:lnTo>
                <a:lnTo>
                  <a:pt x="15135" y="4551"/>
                </a:lnTo>
                <a:lnTo>
                  <a:pt x="14941" y="4600"/>
                </a:lnTo>
                <a:lnTo>
                  <a:pt x="14551" y="4697"/>
                </a:lnTo>
                <a:lnTo>
                  <a:pt x="14357" y="4746"/>
                </a:lnTo>
                <a:lnTo>
                  <a:pt x="14162" y="4819"/>
                </a:lnTo>
                <a:lnTo>
                  <a:pt x="14016" y="4916"/>
                </a:lnTo>
                <a:lnTo>
                  <a:pt x="13870" y="5062"/>
                </a:lnTo>
                <a:lnTo>
                  <a:pt x="13822" y="5135"/>
                </a:lnTo>
                <a:lnTo>
                  <a:pt x="13822" y="5232"/>
                </a:lnTo>
                <a:lnTo>
                  <a:pt x="13846" y="5330"/>
                </a:lnTo>
                <a:lnTo>
                  <a:pt x="13895" y="5354"/>
                </a:lnTo>
                <a:lnTo>
                  <a:pt x="13943" y="5354"/>
                </a:lnTo>
                <a:lnTo>
                  <a:pt x="14138" y="5378"/>
                </a:lnTo>
                <a:lnTo>
                  <a:pt x="14357" y="5378"/>
                </a:lnTo>
                <a:lnTo>
                  <a:pt x="14600" y="5354"/>
                </a:lnTo>
                <a:lnTo>
                  <a:pt x="14819" y="5330"/>
                </a:lnTo>
                <a:lnTo>
                  <a:pt x="15038" y="5257"/>
                </a:lnTo>
                <a:lnTo>
                  <a:pt x="15257" y="5208"/>
                </a:lnTo>
                <a:lnTo>
                  <a:pt x="15452" y="5111"/>
                </a:lnTo>
                <a:lnTo>
                  <a:pt x="15646" y="5038"/>
                </a:lnTo>
                <a:lnTo>
                  <a:pt x="15719" y="4989"/>
                </a:lnTo>
                <a:lnTo>
                  <a:pt x="15768" y="4940"/>
                </a:lnTo>
                <a:lnTo>
                  <a:pt x="15817" y="4819"/>
                </a:lnTo>
                <a:lnTo>
                  <a:pt x="15792" y="4697"/>
                </a:lnTo>
                <a:lnTo>
                  <a:pt x="15768" y="4575"/>
                </a:lnTo>
                <a:lnTo>
                  <a:pt x="15671" y="4478"/>
                </a:lnTo>
                <a:lnTo>
                  <a:pt x="15573" y="4429"/>
                </a:lnTo>
                <a:lnTo>
                  <a:pt x="15452" y="4405"/>
                </a:lnTo>
                <a:close/>
                <a:moveTo>
                  <a:pt x="317" y="4697"/>
                </a:moveTo>
                <a:lnTo>
                  <a:pt x="220" y="4721"/>
                </a:lnTo>
                <a:lnTo>
                  <a:pt x="122" y="4746"/>
                </a:lnTo>
                <a:lnTo>
                  <a:pt x="25" y="4794"/>
                </a:lnTo>
                <a:lnTo>
                  <a:pt x="1" y="4867"/>
                </a:lnTo>
                <a:lnTo>
                  <a:pt x="1" y="4965"/>
                </a:lnTo>
                <a:lnTo>
                  <a:pt x="49" y="5038"/>
                </a:lnTo>
                <a:lnTo>
                  <a:pt x="195" y="5184"/>
                </a:lnTo>
                <a:lnTo>
                  <a:pt x="390" y="5305"/>
                </a:lnTo>
                <a:lnTo>
                  <a:pt x="779" y="5524"/>
                </a:lnTo>
                <a:lnTo>
                  <a:pt x="1169" y="5743"/>
                </a:lnTo>
                <a:lnTo>
                  <a:pt x="1388" y="5841"/>
                </a:lnTo>
                <a:lnTo>
                  <a:pt x="1582" y="5938"/>
                </a:lnTo>
                <a:lnTo>
                  <a:pt x="1655" y="5962"/>
                </a:lnTo>
                <a:lnTo>
                  <a:pt x="1801" y="5962"/>
                </a:lnTo>
                <a:lnTo>
                  <a:pt x="1850" y="5938"/>
                </a:lnTo>
                <a:lnTo>
                  <a:pt x="1923" y="5841"/>
                </a:lnTo>
                <a:lnTo>
                  <a:pt x="1972" y="5743"/>
                </a:lnTo>
                <a:lnTo>
                  <a:pt x="1996" y="5622"/>
                </a:lnTo>
                <a:lnTo>
                  <a:pt x="1972" y="5476"/>
                </a:lnTo>
                <a:lnTo>
                  <a:pt x="1899" y="5378"/>
                </a:lnTo>
                <a:lnTo>
                  <a:pt x="1826" y="5330"/>
                </a:lnTo>
                <a:lnTo>
                  <a:pt x="1777" y="5305"/>
                </a:lnTo>
                <a:lnTo>
                  <a:pt x="1582" y="5208"/>
                </a:lnTo>
                <a:lnTo>
                  <a:pt x="1388" y="5111"/>
                </a:lnTo>
                <a:lnTo>
                  <a:pt x="974" y="4892"/>
                </a:lnTo>
                <a:lnTo>
                  <a:pt x="755" y="4794"/>
                </a:lnTo>
                <a:lnTo>
                  <a:pt x="536" y="4721"/>
                </a:lnTo>
                <a:lnTo>
                  <a:pt x="317" y="4697"/>
                </a:lnTo>
                <a:close/>
                <a:moveTo>
                  <a:pt x="8809" y="6936"/>
                </a:moveTo>
                <a:lnTo>
                  <a:pt x="8736" y="6984"/>
                </a:lnTo>
                <a:lnTo>
                  <a:pt x="8663" y="7057"/>
                </a:lnTo>
                <a:lnTo>
                  <a:pt x="8566" y="7252"/>
                </a:lnTo>
                <a:lnTo>
                  <a:pt x="8468" y="7495"/>
                </a:lnTo>
                <a:lnTo>
                  <a:pt x="8420" y="7739"/>
                </a:lnTo>
                <a:lnTo>
                  <a:pt x="8395" y="7958"/>
                </a:lnTo>
                <a:lnTo>
                  <a:pt x="8395" y="8128"/>
                </a:lnTo>
                <a:lnTo>
                  <a:pt x="8322" y="8177"/>
                </a:lnTo>
                <a:lnTo>
                  <a:pt x="8201" y="8225"/>
                </a:lnTo>
                <a:lnTo>
                  <a:pt x="8079" y="8250"/>
                </a:lnTo>
                <a:lnTo>
                  <a:pt x="7982" y="8225"/>
                </a:lnTo>
                <a:lnTo>
                  <a:pt x="7909" y="8201"/>
                </a:lnTo>
                <a:lnTo>
                  <a:pt x="7982" y="8079"/>
                </a:lnTo>
                <a:lnTo>
                  <a:pt x="8055" y="7933"/>
                </a:lnTo>
                <a:lnTo>
                  <a:pt x="8103" y="7812"/>
                </a:lnTo>
                <a:lnTo>
                  <a:pt x="8103" y="7666"/>
                </a:lnTo>
                <a:lnTo>
                  <a:pt x="8103" y="7520"/>
                </a:lnTo>
                <a:lnTo>
                  <a:pt x="8055" y="7398"/>
                </a:lnTo>
                <a:lnTo>
                  <a:pt x="7957" y="7252"/>
                </a:lnTo>
                <a:lnTo>
                  <a:pt x="7836" y="7130"/>
                </a:lnTo>
                <a:lnTo>
                  <a:pt x="7763" y="7082"/>
                </a:lnTo>
                <a:lnTo>
                  <a:pt x="7617" y="7082"/>
                </a:lnTo>
                <a:lnTo>
                  <a:pt x="7544" y="7130"/>
                </a:lnTo>
                <a:lnTo>
                  <a:pt x="7446" y="7252"/>
                </a:lnTo>
                <a:lnTo>
                  <a:pt x="7373" y="7374"/>
                </a:lnTo>
                <a:lnTo>
                  <a:pt x="7325" y="7495"/>
                </a:lnTo>
                <a:lnTo>
                  <a:pt x="7300" y="7641"/>
                </a:lnTo>
                <a:lnTo>
                  <a:pt x="7300" y="7787"/>
                </a:lnTo>
                <a:lnTo>
                  <a:pt x="7300" y="7909"/>
                </a:lnTo>
                <a:lnTo>
                  <a:pt x="7325" y="8055"/>
                </a:lnTo>
                <a:lnTo>
                  <a:pt x="7373" y="8177"/>
                </a:lnTo>
                <a:lnTo>
                  <a:pt x="7179" y="8298"/>
                </a:lnTo>
                <a:lnTo>
                  <a:pt x="7081" y="8323"/>
                </a:lnTo>
                <a:lnTo>
                  <a:pt x="6984" y="8347"/>
                </a:lnTo>
                <a:lnTo>
                  <a:pt x="6911" y="8371"/>
                </a:lnTo>
                <a:lnTo>
                  <a:pt x="6814" y="8347"/>
                </a:lnTo>
                <a:lnTo>
                  <a:pt x="6692" y="8298"/>
                </a:lnTo>
                <a:lnTo>
                  <a:pt x="6570" y="8201"/>
                </a:lnTo>
                <a:lnTo>
                  <a:pt x="6497" y="8055"/>
                </a:lnTo>
                <a:lnTo>
                  <a:pt x="6449" y="7909"/>
                </a:lnTo>
                <a:lnTo>
                  <a:pt x="6449" y="7739"/>
                </a:lnTo>
                <a:lnTo>
                  <a:pt x="6497" y="7544"/>
                </a:lnTo>
                <a:lnTo>
                  <a:pt x="6497" y="7520"/>
                </a:lnTo>
                <a:lnTo>
                  <a:pt x="6473" y="7520"/>
                </a:lnTo>
                <a:lnTo>
                  <a:pt x="6449" y="7495"/>
                </a:lnTo>
                <a:lnTo>
                  <a:pt x="6424" y="7520"/>
                </a:lnTo>
                <a:lnTo>
                  <a:pt x="6327" y="7617"/>
                </a:lnTo>
                <a:lnTo>
                  <a:pt x="6254" y="7739"/>
                </a:lnTo>
                <a:lnTo>
                  <a:pt x="6230" y="7836"/>
                </a:lnTo>
                <a:lnTo>
                  <a:pt x="6206" y="7958"/>
                </a:lnTo>
                <a:lnTo>
                  <a:pt x="6206" y="8055"/>
                </a:lnTo>
                <a:lnTo>
                  <a:pt x="6206" y="8177"/>
                </a:lnTo>
                <a:lnTo>
                  <a:pt x="6254" y="8274"/>
                </a:lnTo>
                <a:lnTo>
                  <a:pt x="6303" y="8371"/>
                </a:lnTo>
                <a:lnTo>
                  <a:pt x="6376" y="8469"/>
                </a:lnTo>
                <a:lnTo>
                  <a:pt x="6449" y="8542"/>
                </a:lnTo>
                <a:lnTo>
                  <a:pt x="6546" y="8615"/>
                </a:lnTo>
                <a:lnTo>
                  <a:pt x="6643" y="8663"/>
                </a:lnTo>
                <a:lnTo>
                  <a:pt x="6765" y="8712"/>
                </a:lnTo>
                <a:lnTo>
                  <a:pt x="6862" y="8736"/>
                </a:lnTo>
                <a:lnTo>
                  <a:pt x="7008" y="8736"/>
                </a:lnTo>
                <a:lnTo>
                  <a:pt x="7130" y="8712"/>
                </a:lnTo>
                <a:lnTo>
                  <a:pt x="7349" y="8615"/>
                </a:lnTo>
                <a:lnTo>
                  <a:pt x="7592" y="8493"/>
                </a:lnTo>
                <a:lnTo>
                  <a:pt x="7690" y="8566"/>
                </a:lnTo>
                <a:lnTo>
                  <a:pt x="7836" y="8639"/>
                </a:lnTo>
                <a:lnTo>
                  <a:pt x="7982" y="8663"/>
                </a:lnTo>
                <a:lnTo>
                  <a:pt x="8128" y="8688"/>
                </a:lnTo>
                <a:lnTo>
                  <a:pt x="8225" y="8688"/>
                </a:lnTo>
                <a:lnTo>
                  <a:pt x="8347" y="8663"/>
                </a:lnTo>
                <a:lnTo>
                  <a:pt x="8566" y="8566"/>
                </a:lnTo>
                <a:lnTo>
                  <a:pt x="8639" y="8663"/>
                </a:lnTo>
                <a:lnTo>
                  <a:pt x="8736" y="8736"/>
                </a:lnTo>
                <a:lnTo>
                  <a:pt x="8833" y="8809"/>
                </a:lnTo>
                <a:lnTo>
                  <a:pt x="8931" y="8858"/>
                </a:lnTo>
                <a:lnTo>
                  <a:pt x="9174" y="8907"/>
                </a:lnTo>
                <a:lnTo>
                  <a:pt x="9417" y="8931"/>
                </a:lnTo>
                <a:lnTo>
                  <a:pt x="9661" y="8882"/>
                </a:lnTo>
                <a:lnTo>
                  <a:pt x="9880" y="8809"/>
                </a:lnTo>
                <a:lnTo>
                  <a:pt x="9977" y="8736"/>
                </a:lnTo>
                <a:lnTo>
                  <a:pt x="10074" y="8663"/>
                </a:lnTo>
                <a:lnTo>
                  <a:pt x="10172" y="8566"/>
                </a:lnTo>
                <a:lnTo>
                  <a:pt x="10269" y="8469"/>
                </a:lnTo>
                <a:lnTo>
                  <a:pt x="10293" y="8396"/>
                </a:lnTo>
                <a:lnTo>
                  <a:pt x="10293" y="8347"/>
                </a:lnTo>
                <a:lnTo>
                  <a:pt x="10269" y="8298"/>
                </a:lnTo>
                <a:lnTo>
                  <a:pt x="10245" y="8250"/>
                </a:lnTo>
                <a:lnTo>
                  <a:pt x="10172" y="8225"/>
                </a:lnTo>
                <a:lnTo>
                  <a:pt x="10123" y="8201"/>
                </a:lnTo>
                <a:lnTo>
                  <a:pt x="10001" y="8201"/>
                </a:lnTo>
                <a:lnTo>
                  <a:pt x="9782" y="8323"/>
                </a:lnTo>
                <a:lnTo>
                  <a:pt x="9563" y="8420"/>
                </a:lnTo>
                <a:lnTo>
                  <a:pt x="9442" y="8444"/>
                </a:lnTo>
                <a:lnTo>
                  <a:pt x="9344" y="8469"/>
                </a:lnTo>
                <a:lnTo>
                  <a:pt x="9223" y="8469"/>
                </a:lnTo>
                <a:lnTo>
                  <a:pt x="9101" y="8420"/>
                </a:lnTo>
                <a:lnTo>
                  <a:pt x="9004" y="8347"/>
                </a:lnTo>
                <a:lnTo>
                  <a:pt x="8931" y="8274"/>
                </a:lnTo>
                <a:lnTo>
                  <a:pt x="9052" y="8128"/>
                </a:lnTo>
                <a:lnTo>
                  <a:pt x="9150" y="7982"/>
                </a:lnTo>
                <a:lnTo>
                  <a:pt x="9247" y="7836"/>
                </a:lnTo>
                <a:lnTo>
                  <a:pt x="9296" y="7666"/>
                </a:lnTo>
                <a:lnTo>
                  <a:pt x="9320" y="7495"/>
                </a:lnTo>
                <a:lnTo>
                  <a:pt x="9296" y="7349"/>
                </a:lnTo>
                <a:lnTo>
                  <a:pt x="9247" y="7203"/>
                </a:lnTo>
                <a:lnTo>
                  <a:pt x="9150" y="7057"/>
                </a:lnTo>
                <a:lnTo>
                  <a:pt x="9052" y="6984"/>
                </a:lnTo>
                <a:lnTo>
                  <a:pt x="8955" y="6936"/>
                </a:lnTo>
                <a:close/>
                <a:moveTo>
                  <a:pt x="1947" y="9710"/>
                </a:moveTo>
                <a:lnTo>
                  <a:pt x="1801" y="9758"/>
                </a:lnTo>
                <a:lnTo>
                  <a:pt x="1582" y="9856"/>
                </a:lnTo>
                <a:lnTo>
                  <a:pt x="1363" y="10002"/>
                </a:lnTo>
                <a:lnTo>
                  <a:pt x="925" y="10294"/>
                </a:lnTo>
                <a:lnTo>
                  <a:pt x="706" y="10415"/>
                </a:lnTo>
                <a:lnTo>
                  <a:pt x="585" y="10513"/>
                </a:lnTo>
                <a:lnTo>
                  <a:pt x="463" y="10610"/>
                </a:lnTo>
                <a:lnTo>
                  <a:pt x="366" y="10707"/>
                </a:lnTo>
                <a:lnTo>
                  <a:pt x="317" y="10829"/>
                </a:lnTo>
                <a:lnTo>
                  <a:pt x="317" y="10878"/>
                </a:lnTo>
                <a:lnTo>
                  <a:pt x="341" y="10926"/>
                </a:lnTo>
                <a:lnTo>
                  <a:pt x="366" y="10999"/>
                </a:lnTo>
                <a:lnTo>
                  <a:pt x="439" y="11048"/>
                </a:lnTo>
                <a:lnTo>
                  <a:pt x="536" y="11097"/>
                </a:lnTo>
                <a:lnTo>
                  <a:pt x="633" y="11097"/>
                </a:lnTo>
                <a:lnTo>
                  <a:pt x="755" y="11072"/>
                </a:lnTo>
                <a:lnTo>
                  <a:pt x="877" y="11048"/>
                </a:lnTo>
                <a:lnTo>
                  <a:pt x="1120" y="10926"/>
                </a:lnTo>
                <a:lnTo>
                  <a:pt x="1315" y="10829"/>
                </a:lnTo>
                <a:lnTo>
                  <a:pt x="1728" y="10610"/>
                </a:lnTo>
                <a:lnTo>
                  <a:pt x="1947" y="10488"/>
                </a:lnTo>
                <a:lnTo>
                  <a:pt x="2142" y="10342"/>
                </a:lnTo>
                <a:lnTo>
                  <a:pt x="2264" y="10245"/>
                </a:lnTo>
                <a:lnTo>
                  <a:pt x="2312" y="10123"/>
                </a:lnTo>
                <a:lnTo>
                  <a:pt x="2312" y="10002"/>
                </a:lnTo>
                <a:lnTo>
                  <a:pt x="2264" y="9880"/>
                </a:lnTo>
                <a:lnTo>
                  <a:pt x="2191" y="9783"/>
                </a:lnTo>
                <a:lnTo>
                  <a:pt x="2069" y="9734"/>
                </a:lnTo>
                <a:lnTo>
                  <a:pt x="1947" y="9710"/>
                </a:lnTo>
                <a:close/>
                <a:moveTo>
                  <a:pt x="14065" y="10026"/>
                </a:moveTo>
                <a:lnTo>
                  <a:pt x="13895" y="10050"/>
                </a:lnTo>
                <a:lnTo>
                  <a:pt x="13846" y="10075"/>
                </a:lnTo>
                <a:lnTo>
                  <a:pt x="13797" y="10123"/>
                </a:lnTo>
                <a:lnTo>
                  <a:pt x="13773" y="10172"/>
                </a:lnTo>
                <a:lnTo>
                  <a:pt x="13749" y="10221"/>
                </a:lnTo>
                <a:lnTo>
                  <a:pt x="13773" y="10318"/>
                </a:lnTo>
                <a:lnTo>
                  <a:pt x="13797" y="10367"/>
                </a:lnTo>
                <a:lnTo>
                  <a:pt x="13846" y="10415"/>
                </a:lnTo>
                <a:lnTo>
                  <a:pt x="14138" y="10586"/>
                </a:lnTo>
                <a:lnTo>
                  <a:pt x="14454" y="10756"/>
                </a:lnTo>
                <a:lnTo>
                  <a:pt x="14624" y="10878"/>
                </a:lnTo>
                <a:lnTo>
                  <a:pt x="14819" y="10975"/>
                </a:lnTo>
                <a:lnTo>
                  <a:pt x="15014" y="11048"/>
                </a:lnTo>
                <a:lnTo>
                  <a:pt x="15208" y="11097"/>
                </a:lnTo>
                <a:lnTo>
                  <a:pt x="15379" y="11097"/>
                </a:lnTo>
                <a:lnTo>
                  <a:pt x="15427" y="11072"/>
                </a:lnTo>
                <a:lnTo>
                  <a:pt x="15500" y="11024"/>
                </a:lnTo>
                <a:lnTo>
                  <a:pt x="15573" y="10951"/>
                </a:lnTo>
                <a:lnTo>
                  <a:pt x="15598" y="10829"/>
                </a:lnTo>
                <a:lnTo>
                  <a:pt x="15598" y="10707"/>
                </a:lnTo>
                <a:lnTo>
                  <a:pt x="15549" y="10586"/>
                </a:lnTo>
                <a:lnTo>
                  <a:pt x="15500" y="10537"/>
                </a:lnTo>
                <a:lnTo>
                  <a:pt x="15452" y="10513"/>
                </a:lnTo>
                <a:lnTo>
                  <a:pt x="15379" y="10464"/>
                </a:lnTo>
                <a:lnTo>
                  <a:pt x="15306" y="10464"/>
                </a:lnTo>
                <a:lnTo>
                  <a:pt x="15135" y="10415"/>
                </a:lnTo>
                <a:lnTo>
                  <a:pt x="14965" y="10367"/>
                </a:lnTo>
                <a:lnTo>
                  <a:pt x="14600" y="10196"/>
                </a:lnTo>
                <a:lnTo>
                  <a:pt x="14430" y="10099"/>
                </a:lnTo>
                <a:lnTo>
                  <a:pt x="14260" y="10050"/>
                </a:lnTo>
                <a:lnTo>
                  <a:pt x="14065" y="10026"/>
                </a:lnTo>
                <a:close/>
                <a:moveTo>
                  <a:pt x="8468" y="2605"/>
                </a:moveTo>
                <a:lnTo>
                  <a:pt x="8760" y="2629"/>
                </a:lnTo>
                <a:lnTo>
                  <a:pt x="9052" y="2678"/>
                </a:lnTo>
                <a:lnTo>
                  <a:pt x="9344" y="2726"/>
                </a:lnTo>
                <a:lnTo>
                  <a:pt x="9125" y="2799"/>
                </a:lnTo>
                <a:lnTo>
                  <a:pt x="9101" y="2824"/>
                </a:lnTo>
                <a:lnTo>
                  <a:pt x="9101" y="2848"/>
                </a:lnTo>
                <a:lnTo>
                  <a:pt x="9101" y="2872"/>
                </a:lnTo>
                <a:lnTo>
                  <a:pt x="9125" y="2897"/>
                </a:lnTo>
                <a:lnTo>
                  <a:pt x="9223" y="2945"/>
                </a:lnTo>
                <a:lnTo>
                  <a:pt x="9320" y="2970"/>
                </a:lnTo>
                <a:lnTo>
                  <a:pt x="9442" y="2945"/>
                </a:lnTo>
                <a:lnTo>
                  <a:pt x="9563" y="2921"/>
                </a:lnTo>
                <a:lnTo>
                  <a:pt x="9855" y="2872"/>
                </a:lnTo>
                <a:lnTo>
                  <a:pt x="10269" y="3043"/>
                </a:lnTo>
                <a:lnTo>
                  <a:pt x="10074" y="3067"/>
                </a:lnTo>
                <a:lnTo>
                  <a:pt x="9855" y="3116"/>
                </a:lnTo>
                <a:lnTo>
                  <a:pt x="9685" y="3189"/>
                </a:lnTo>
                <a:lnTo>
                  <a:pt x="9515" y="3262"/>
                </a:lnTo>
                <a:lnTo>
                  <a:pt x="9515" y="3286"/>
                </a:lnTo>
                <a:lnTo>
                  <a:pt x="9490" y="3310"/>
                </a:lnTo>
                <a:lnTo>
                  <a:pt x="9515" y="3335"/>
                </a:lnTo>
                <a:lnTo>
                  <a:pt x="9539" y="3359"/>
                </a:lnTo>
                <a:lnTo>
                  <a:pt x="9953" y="3335"/>
                </a:lnTo>
                <a:lnTo>
                  <a:pt x="10342" y="3310"/>
                </a:lnTo>
                <a:lnTo>
                  <a:pt x="10780" y="3310"/>
                </a:lnTo>
                <a:lnTo>
                  <a:pt x="11048" y="3505"/>
                </a:lnTo>
                <a:lnTo>
                  <a:pt x="10756" y="3578"/>
                </a:lnTo>
                <a:lnTo>
                  <a:pt x="10464" y="3675"/>
                </a:lnTo>
                <a:lnTo>
                  <a:pt x="10245" y="3797"/>
                </a:lnTo>
                <a:lnTo>
                  <a:pt x="10099" y="3918"/>
                </a:lnTo>
                <a:lnTo>
                  <a:pt x="10074" y="3943"/>
                </a:lnTo>
                <a:lnTo>
                  <a:pt x="10099" y="3943"/>
                </a:lnTo>
                <a:lnTo>
                  <a:pt x="10391" y="3918"/>
                </a:lnTo>
                <a:lnTo>
                  <a:pt x="10683" y="3870"/>
                </a:lnTo>
                <a:lnTo>
                  <a:pt x="10975" y="3821"/>
                </a:lnTo>
                <a:lnTo>
                  <a:pt x="11291" y="3773"/>
                </a:lnTo>
                <a:lnTo>
                  <a:pt x="11364" y="3773"/>
                </a:lnTo>
                <a:lnTo>
                  <a:pt x="11583" y="3967"/>
                </a:lnTo>
                <a:lnTo>
                  <a:pt x="11778" y="4186"/>
                </a:lnTo>
                <a:lnTo>
                  <a:pt x="11388" y="4210"/>
                </a:lnTo>
                <a:lnTo>
                  <a:pt x="10829" y="4259"/>
                </a:lnTo>
                <a:lnTo>
                  <a:pt x="10561" y="4283"/>
                </a:lnTo>
                <a:lnTo>
                  <a:pt x="10318" y="4381"/>
                </a:lnTo>
                <a:lnTo>
                  <a:pt x="10293" y="4405"/>
                </a:lnTo>
                <a:lnTo>
                  <a:pt x="10293" y="4429"/>
                </a:lnTo>
                <a:lnTo>
                  <a:pt x="10318" y="4454"/>
                </a:lnTo>
                <a:lnTo>
                  <a:pt x="10585" y="4527"/>
                </a:lnTo>
                <a:lnTo>
                  <a:pt x="11705" y="4527"/>
                </a:lnTo>
                <a:lnTo>
                  <a:pt x="11997" y="4502"/>
                </a:lnTo>
                <a:lnTo>
                  <a:pt x="12216" y="4867"/>
                </a:lnTo>
                <a:lnTo>
                  <a:pt x="11851" y="4867"/>
                </a:lnTo>
                <a:lnTo>
                  <a:pt x="11267" y="4892"/>
                </a:lnTo>
                <a:lnTo>
                  <a:pt x="10658" y="4940"/>
                </a:lnTo>
                <a:lnTo>
                  <a:pt x="10634" y="4940"/>
                </a:lnTo>
                <a:lnTo>
                  <a:pt x="10634" y="4965"/>
                </a:lnTo>
                <a:lnTo>
                  <a:pt x="10634" y="4989"/>
                </a:lnTo>
                <a:lnTo>
                  <a:pt x="10658" y="5013"/>
                </a:lnTo>
                <a:lnTo>
                  <a:pt x="10902" y="5086"/>
                </a:lnTo>
                <a:lnTo>
                  <a:pt x="11169" y="5111"/>
                </a:lnTo>
                <a:lnTo>
                  <a:pt x="12021" y="5111"/>
                </a:lnTo>
                <a:lnTo>
                  <a:pt x="12362" y="5135"/>
                </a:lnTo>
                <a:lnTo>
                  <a:pt x="12556" y="5622"/>
                </a:lnTo>
                <a:lnTo>
                  <a:pt x="11461" y="5622"/>
                </a:lnTo>
                <a:lnTo>
                  <a:pt x="11291" y="5646"/>
                </a:lnTo>
                <a:lnTo>
                  <a:pt x="11145" y="5695"/>
                </a:lnTo>
                <a:lnTo>
                  <a:pt x="10999" y="5768"/>
                </a:lnTo>
                <a:lnTo>
                  <a:pt x="10975" y="5792"/>
                </a:lnTo>
                <a:lnTo>
                  <a:pt x="10999" y="5841"/>
                </a:lnTo>
                <a:lnTo>
                  <a:pt x="11267" y="5889"/>
                </a:lnTo>
                <a:lnTo>
                  <a:pt x="11534" y="5889"/>
                </a:lnTo>
                <a:lnTo>
                  <a:pt x="12070" y="5914"/>
                </a:lnTo>
                <a:lnTo>
                  <a:pt x="12654" y="5938"/>
                </a:lnTo>
                <a:lnTo>
                  <a:pt x="12702" y="6060"/>
                </a:lnTo>
                <a:lnTo>
                  <a:pt x="12727" y="6181"/>
                </a:lnTo>
                <a:lnTo>
                  <a:pt x="12386" y="6181"/>
                </a:lnTo>
                <a:lnTo>
                  <a:pt x="11729" y="6254"/>
                </a:lnTo>
                <a:lnTo>
                  <a:pt x="11413" y="6279"/>
                </a:lnTo>
                <a:lnTo>
                  <a:pt x="11121" y="6352"/>
                </a:lnTo>
                <a:lnTo>
                  <a:pt x="11096" y="6352"/>
                </a:lnTo>
                <a:lnTo>
                  <a:pt x="11096" y="6376"/>
                </a:lnTo>
                <a:lnTo>
                  <a:pt x="11096" y="6400"/>
                </a:lnTo>
                <a:lnTo>
                  <a:pt x="11121" y="6425"/>
                </a:lnTo>
                <a:lnTo>
                  <a:pt x="11388" y="6473"/>
                </a:lnTo>
                <a:lnTo>
                  <a:pt x="11656" y="6498"/>
                </a:lnTo>
                <a:lnTo>
                  <a:pt x="12508" y="6498"/>
                </a:lnTo>
                <a:lnTo>
                  <a:pt x="12824" y="6522"/>
                </a:lnTo>
                <a:lnTo>
                  <a:pt x="12873" y="6838"/>
                </a:lnTo>
                <a:lnTo>
                  <a:pt x="12556" y="6838"/>
                </a:lnTo>
                <a:lnTo>
                  <a:pt x="12240" y="6863"/>
                </a:lnTo>
                <a:lnTo>
                  <a:pt x="11753" y="6887"/>
                </a:lnTo>
                <a:lnTo>
                  <a:pt x="11510" y="6911"/>
                </a:lnTo>
                <a:lnTo>
                  <a:pt x="11267" y="6936"/>
                </a:lnTo>
                <a:lnTo>
                  <a:pt x="11242" y="6936"/>
                </a:lnTo>
                <a:lnTo>
                  <a:pt x="11242" y="6960"/>
                </a:lnTo>
                <a:lnTo>
                  <a:pt x="11242" y="7009"/>
                </a:lnTo>
                <a:lnTo>
                  <a:pt x="11267" y="7009"/>
                </a:lnTo>
                <a:lnTo>
                  <a:pt x="11461" y="7082"/>
                </a:lnTo>
                <a:lnTo>
                  <a:pt x="11680" y="7130"/>
                </a:lnTo>
                <a:lnTo>
                  <a:pt x="12727" y="7130"/>
                </a:lnTo>
                <a:lnTo>
                  <a:pt x="12921" y="7106"/>
                </a:lnTo>
                <a:lnTo>
                  <a:pt x="12994" y="7593"/>
                </a:lnTo>
                <a:lnTo>
                  <a:pt x="12994" y="7593"/>
                </a:lnTo>
                <a:lnTo>
                  <a:pt x="12848" y="7568"/>
                </a:lnTo>
                <a:lnTo>
                  <a:pt x="12702" y="7568"/>
                </a:lnTo>
                <a:lnTo>
                  <a:pt x="12435" y="7593"/>
                </a:lnTo>
                <a:lnTo>
                  <a:pt x="11997" y="7593"/>
                </a:lnTo>
                <a:lnTo>
                  <a:pt x="11778" y="7617"/>
                </a:lnTo>
                <a:lnTo>
                  <a:pt x="11559" y="7690"/>
                </a:lnTo>
                <a:lnTo>
                  <a:pt x="11534" y="7690"/>
                </a:lnTo>
                <a:lnTo>
                  <a:pt x="11534" y="7739"/>
                </a:lnTo>
                <a:lnTo>
                  <a:pt x="11534" y="7763"/>
                </a:lnTo>
                <a:lnTo>
                  <a:pt x="11559" y="7787"/>
                </a:lnTo>
                <a:lnTo>
                  <a:pt x="11778" y="7836"/>
                </a:lnTo>
                <a:lnTo>
                  <a:pt x="11997" y="7860"/>
                </a:lnTo>
                <a:lnTo>
                  <a:pt x="12435" y="7860"/>
                </a:lnTo>
                <a:lnTo>
                  <a:pt x="12702" y="7885"/>
                </a:lnTo>
                <a:lnTo>
                  <a:pt x="12848" y="7885"/>
                </a:lnTo>
                <a:lnTo>
                  <a:pt x="12994" y="7860"/>
                </a:lnTo>
                <a:lnTo>
                  <a:pt x="12994" y="7909"/>
                </a:lnTo>
                <a:lnTo>
                  <a:pt x="12994" y="8250"/>
                </a:lnTo>
                <a:lnTo>
                  <a:pt x="12873" y="8201"/>
                </a:lnTo>
                <a:lnTo>
                  <a:pt x="12775" y="8201"/>
                </a:lnTo>
                <a:lnTo>
                  <a:pt x="12532" y="8177"/>
                </a:lnTo>
                <a:lnTo>
                  <a:pt x="12094" y="8177"/>
                </a:lnTo>
                <a:lnTo>
                  <a:pt x="11875" y="8201"/>
                </a:lnTo>
                <a:lnTo>
                  <a:pt x="11656" y="8250"/>
                </a:lnTo>
                <a:lnTo>
                  <a:pt x="11656" y="8274"/>
                </a:lnTo>
                <a:lnTo>
                  <a:pt x="11632" y="8298"/>
                </a:lnTo>
                <a:lnTo>
                  <a:pt x="11656" y="8298"/>
                </a:lnTo>
                <a:lnTo>
                  <a:pt x="11656" y="8323"/>
                </a:lnTo>
                <a:lnTo>
                  <a:pt x="12045" y="8396"/>
                </a:lnTo>
                <a:lnTo>
                  <a:pt x="12410" y="8444"/>
                </a:lnTo>
                <a:lnTo>
                  <a:pt x="12702" y="8469"/>
                </a:lnTo>
                <a:lnTo>
                  <a:pt x="12824" y="8493"/>
                </a:lnTo>
                <a:lnTo>
                  <a:pt x="12970" y="8469"/>
                </a:lnTo>
                <a:lnTo>
                  <a:pt x="12873" y="8858"/>
                </a:lnTo>
                <a:lnTo>
                  <a:pt x="12654" y="8809"/>
                </a:lnTo>
                <a:lnTo>
                  <a:pt x="12483" y="8785"/>
                </a:lnTo>
                <a:lnTo>
                  <a:pt x="12264" y="8736"/>
                </a:lnTo>
                <a:lnTo>
                  <a:pt x="11826" y="8736"/>
                </a:lnTo>
                <a:lnTo>
                  <a:pt x="11607" y="8809"/>
                </a:lnTo>
                <a:lnTo>
                  <a:pt x="11583" y="8834"/>
                </a:lnTo>
                <a:lnTo>
                  <a:pt x="11583" y="8858"/>
                </a:lnTo>
                <a:lnTo>
                  <a:pt x="11583" y="8882"/>
                </a:lnTo>
                <a:lnTo>
                  <a:pt x="11851" y="8882"/>
                </a:lnTo>
                <a:lnTo>
                  <a:pt x="12094" y="8931"/>
                </a:lnTo>
                <a:lnTo>
                  <a:pt x="12556" y="9053"/>
                </a:lnTo>
                <a:lnTo>
                  <a:pt x="12775" y="9126"/>
                </a:lnTo>
                <a:lnTo>
                  <a:pt x="12654" y="9345"/>
                </a:lnTo>
                <a:lnTo>
                  <a:pt x="12508" y="9296"/>
                </a:lnTo>
                <a:lnTo>
                  <a:pt x="12313" y="9272"/>
                </a:lnTo>
                <a:lnTo>
                  <a:pt x="12143" y="9223"/>
                </a:lnTo>
                <a:lnTo>
                  <a:pt x="11972" y="9199"/>
                </a:lnTo>
                <a:lnTo>
                  <a:pt x="11607" y="9199"/>
                </a:lnTo>
                <a:lnTo>
                  <a:pt x="11583" y="9223"/>
                </a:lnTo>
                <a:lnTo>
                  <a:pt x="11583" y="9247"/>
                </a:lnTo>
                <a:lnTo>
                  <a:pt x="11583" y="9272"/>
                </a:lnTo>
                <a:lnTo>
                  <a:pt x="11924" y="9418"/>
                </a:lnTo>
                <a:lnTo>
                  <a:pt x="12240" y="9564"/>
                </a:lnTo>
                <a:lnTo>
                  <a:pt x="12532" y="9637"/>
                </a:lnTo>
                <a:lnTo>
                  <a:pt x="12337" y="9929"/>
                </a:lnTo>
                <a:lnTo>
                  <a:pt x="12337" y="9977"/>
                </a:lnTo>
                <a:lnTo>
                  <a:pt x="12167" y="9904"/>
                </a:lnTo>
                <a:lnTo>
                  <a:pt x="11997" y="9880"/>
                </a:lnTo>
                <a:lnTo>
                  <a:pt x="11802" y="9831"/>
                </a:lnTo>
                <a:lnTo>
                  <a:pt x="11242" y="9831"/>
                </a:lnTo>
                <a:lnTo>
                  <a:pt x="11218" y="9856"/>
                </a:lnTo>
                <a:lnTo>
                  <a:pt x="11218" y="9880"/>
                </a:lnTo>
                <a:lnTo>
                  <a:pt x="11242" y="9880"/>
                </a:lnTo>
                <a:lnTo>
                  <a:pt x="11534" y="10002"/>
                </a:lnTo>
                <a:lnTo>
                  <a:pt x="11851" y="10123"/>
                </a:lnTo>
                <a:lnTo>
                  <a:pt x="12167" y="10245"/>
                </a:lnTo>
                <a:lnTo>
                  <a:pt x="11972" y="10513"/>
                </a:lnTo>
                <a:lnTo>
                  <a:pt x="11826" y="10488"/>
                </a:lnTo>
                <a:lnTo>
                  <a:pt x="11413" y="10391"/>
                </a:lnTo>
                <a:lnTo>
                  <a:pt x="11023" y="10342"/>
                </a:lnTo>
                <a:lnTo>
                  <a:pt x="10975" y="10342"/>
                </a:lnTo>
                <a:lnTo>
                  <a:pt x="10975" y="10367"/>
                </a:lnTo>
                <a:lnTo>
                  <a:pt x="10975" y="10391"/>
                </a:lnTo>
                <a:lnTo>
                  <a:pt x="10999" y="10440"/>
                </a:lnTo>
                <a:lnTo>
                  <a:pt x="11145" y="10537"/>
                </a:lnTo>
                <a:lnTo>
                  <a:pt x="11315" y="10610"/>
                </a:lnTo>
                <a:lnTo>
                  <a:pt x="11632" y="10732"/>
                </a:lnTo>
                <a:lnTo>
                  <a:pt x="11802" y="10780"/>
                </a:lnTo>
                <a:lnTo>
                  <a:pt x="11656" y="10999"/>
                </a:lnTo>
                <a:lnTo>
                  <a:pt x="11510" y="10951"/>
                </a:lnTo>
                <a:lnTo>
                  <a:pt x="11364" y="10926"/>
                </a:lnTo>
                <a:lnTo>
                  <a:pt x="11072" y="10853"/>
                </a:lnTo>
                <a:lnTo>
                  <a:pt x="10950" y="10853"/>
                </a:lnTo>
                <a:lnTo>
                  <a:pt x="10804" y="10902"/>
                </a:lnTo>
                <a:lnTo>
                  <a:pt x="10780" y="10926"/>
                </a:lnTo>
                <a:lnTo>
                  <a:pt x="10756" y="10951"/>
                </a:lnTo>
                <a:lnTo>
                  <a:pt x="10756" y="10999"/>
                </a:lnTo>
                <a:lnTo>
                  <a:pt x="10780" y="11048"/>
                </a:lnTo>
                <a:lnTo>
                  <a:pt x="10902" y="11121"/>
                </a:lnTo>
                <a:lnTo>
                  <a:pt x="11023" y="11170"/>
                </a:lnTo>
                <a:lnTo>
                  <a:pt x="11267" y="11243"/>
                </a:lnTo>
                <a:lnTo>
                  <a:pt x="11461" y="11291"/>
                </a:lnTo>
                <a:lnTo>
                  <a:pt x="11242" y="11583"/>
                </a:lnTo>
                <a:lnTo>
                  <a:pt x="11072" y="11535"/>
                </a:lnTo>
                <a:lnTo>
                  <a:pt x="10877" y="11535"/>
                </a:lnTo>
                <a:lnTo>
                  <a:pt x="10683" y="11583"/>
                </a:lnTo>
                <a:lnTo>
                  <a:pt x="10658" y="11608"/>
                </a:lnTo>
                <a:lnTo>
                  <a:pt x="10683" y="11632"/>
                </a:lnTo>
                <a:lnTo>
                  <a:pt x="10829" y="11681"/>
                </a:lnTo>
                <a:lnTo>
                  <a:pt x="10975" y="11729"/>
                </a:lnTo>
                <a:lnTo>
                  <a:pt x="11096" y="11778"/>
                </a:lnTo>
                <a:lnTo>
                  <a:pt x="10877" y="12143"/>
                </a:lnTo>
                <a:lnTo>
                  <a:pt x="10829" y="12118"/>
                </a:lnTo>
                <a:lnTo>
                  <a:pt x="10658" y="12045"/>
                </a:lnTo>
                <a:lnTo>
                  <a:pt x="10561" y="11997"/>
                </a:lnTo>
                <a:lnTo>
                  <a:pt x="10464" y="11972"/>
                </a:lnTo>
                <a:lnTo>
                  <a:pt x="10439" y="11997"/>
                </a:lnTo>
                <a:lnTo>
                  <a:pt x="10439" y="12045"/>
                </a:lnTo>
                <a:lnTo>
                  <a:pt x="10488" y="12118"/>
                </a:lnTo>
                <a:lnTo>
                  <a:pt x="10585" y="12191"/>
                </a:lnTo>
                <a:lnTo>
                  <a:pt x="10756" y="12313"/>
                </a:lnTo>
                <a:lnTo>
                  <a:pt x="10561" y="12654"/>
                </a:lnTo>
                <a:lnTo>
                  <a:pt x="10415" y="12629"/>
                </a:lnTo>
                <a:lnTo>
                  <a:pt x="10172" y="12629"/>
                </a:lnTo>
                <a:lnTo>
                  <a:pt x="10026" y="12654"/>
                </a:lnTo>
                <a:lnTo>
                  <a:pt x="10026" y="12678"/>
                </a:lnTo>
                <a:lnTo>
                  <a:pt x="10026" y="12702"/>
                </a:lnTo>
                <a:lnTo>
                  <a:pt x="10245" y="12800"/>
                </a:lnTo>
                <a:lnTo>
                  <a:pt x="10439" y="12897"/>
                </a:lnTo>
                <a:lnTo>
                  <a:pt x="10196" y="13384"/>
                </a:lnTo>
                <a:lnTo>
                  <a:pt x="9880" y="13384"/>
                </a:lnTo>
                <a:lnTo>
                  <a:pt x="9904" y="13432"/>
                </a:lnTo>
                <a:lnTo>
                  <a:pt x="10147" y="13505"/>
                </a:lnTo>
                <a:lnTo>
                  <a:pt x="10074" y="13700"/>
                </a:lnTo>
                <a:lnTo>
                  <a:pt x="10026" y="13895"/>
                </a:lnTo>
                <a:lnTo>
                  <a:pt x="9953" y="14284"/>
                </a:lnTo>
                <a:lnTo>
                  <a:pt x="9880" y="14673"/>
                </a:lnTo>
                <a:lnTo>
                  <a:pt x="9807" y="15087"/>
                </a:lnTo>
                <a:lnTo>
                  <a:pt x="9101" y="15111"/>
                </a:lnTo>
                <a:lnTo>
                  <a:pt x="9247" y="14673"/>
                </a:lnTo>
                <a:lnTo>
                  <a:pt x="9344" y="14235"/>
                </a:lnTo>
                <a:lnTo>
                  <a:pt x="9539" y="13359"/>
                </a:lnTo>
                <a:lnTo>
                  <a:pt x="9734" y="12459"/>
                </a:lnTo>
                <a:lnTo>
                  <a:pt x="9855" y="12021"/>
                </a:lnTo>
                <a:lnTo>
                  <a:pt x="9977" y="11583"/>
                </a:lnTo>
                <a:lnTo>
                  <a:pt x="10269" y="10659"/>
                </a:lnTo>
                <a:lnTo>
                  <a:pt x="10537" y="9734"/>
                </a:lnTo>
                <a:lnTo>
                  <a:pt x="10658" y="9320"/>
                </a:lnTo>
                <a:lnTo>
                  <a:pt x="10756" y="8858"/>
                </a:lnTo>
                <a:lnTo>
                  <a:pt x="10780" y="8639"/>
                </a:lnTo>
                <a:lnTo>
                  <a:pt x="10780" y="8396"/>
                </a:lnTo>
                <a:lnTo>
                  <a:pt x="10756" y="8177"/>
                </a:lnTo>
                <a:lnTo>
                  <a:pt x="10707" y="7958"/>
                </a:lnTo>
                <a:lnTo>
                  <a:pt x="10683" y="7933"/>
                </a:lnTo>
                <a:lnTo>
                  <a:pt x="10634" y="7933"/>
                </a:lnTo>
                <a:lnTo>
                  <a:pt x="10610" y="7958"/>
                </a:lnTo>
                <a:lnTo>
                  <a:pt x="10537" y="8177"/>
                </a:lnTo>
                <a:lnTo>
                  <a:pt x="10464" y="8420"/>
                </a:lnTo>
                <a:lnTo>
                  <a:pt x="10366" y="8882"/>
                </a:lnTo>
                <a:lnTo>
                  <a:pt x="10293" y="9369"/>
                </a:lnTo>
                <a:lnTo>
                  <a:pt x="10172" y="9831"/>
                </a:lnTo>
                <a:lnTo>
                  <a:pt x="9904" y="10756"/>
                </a:lnTo>
                <a:lnTo>
                  <a:pt x="9588" y="11656"/>
                </a:lnTo>
                <a:lnTo>
                  <a:pt x="9466" y="12094"/>
                </a:lnTo>
                <a:lnTo>
                  <a:pt x="9369" y="12532"/>
                </a:lnTo>
                <a:lnTo>
                  <a:pt x="9174" y="13384"/>
                </a:lnTo>
                <a:lnTo>
                  <a:pt x="8979" y="14260"/>
                </a:lnTo>
                <a:lnTo>
                  <a:pt x="8858" y="14698"/>
                </a:lnTo>
                <a:lnTo>
                  <a:pt x="8736" y="15111"/>
                </a:lnTo>
                <a:lnTo>
                  <a:pt x="8128" y="15136"/>
                </a:lnTo>
                <a:lnTo>
                  <a:pt x="7519" y="15087"/>
                </a:lnTo>
                <a:lnTo>
                  <a:pt x="7179" y="15063"/>
                </a:lnTo>
                <a:lnTo>
                  <a:pt x="7154" y="15038"/>
                </a:lnTo>
                <a:lnTo>
                  <a:pt x="7081" y="14698"/>
                </a:lnTo>
                <a:lnTo>
                  <a:pt x="7033" y="14357"/>
                </a:lnTo>
                <a:lnTo>
                  <a:pt x="6935" y="13651"/>
                </a:lnTo>
                <a:lnTo>
                  <a:pt x="6765" y="12605"/>
                </a:lnTo>
                <a:lnTo>
                  <a:pt x="6570" y="11583"/>
                </a:lnTo>
                <a:lnTo>
                  <a:pt x="6230" y="9880"/>
                </a:lnTo>
                <a:lnTo>
                  <a:pt x="6060" y="9028"/>
                </a:lnTo>
                <a:lnTo>
                  <a:pt x="5841" y="8177"/>
                </a:lnTo>
                <a:lnTo>
                  <a:pt x="5816" y="8152"/>
                </a:lnTo>
                <a:lnTo>
                  <a:pt x="5768" y="8128"/>
                </a:lnTo>
                <a:lnTo>
                  <a:pt x="5743" y="8128"/>
                </a:lnTo>
                <a:lnTo>
                  <a:pt x="5695" y="8152"/>
                </a:lnTo>
                <a:lnTo>
                  <a:pt x="5646" y="8298"/>
                </a:lnTo>
                <a:lnTo>
                  <a:pt x="5646" y="8420"/>
                </a:lnTo>
                <a:lnTo>
                  <a:pt x="5646" y="8542"/>
                </a:lnTo>
                <a:lnTo>
                  <a:pt x="5646" y="8663"/>
                </a:lnTo>
                <a:lnTo>
                  <a:pt x="5719" y="8931"/>
                </a:lnTo>
                <a:lnTo>
                  <a:pt x="5768" y="9199"/>
                </a:lnTo>
                <a:lnTo>
                  <a:pt x="5865" y="9734"/>
                </a:lnTo>
                <a:lnTo>
                  <a:pt x="5962" y="10245"/>
                </a:lnTo>
                <a:lnTo>
                  <a:pt x="6035" y="10780"/>
                </a:lnTo>
                <a:lnTo>
                  <a:pt x="6133" y="11316"/>
                </a:lnTo>
                <a:lnTo>
                  <a:pt x="6327" y="12337"/>
                </a:lnTo>
                <a:lnTo>
                  <a:pt x="6522" y="13384"/>
                </a:lnTo>
                <a:lnTo>
                  <a:pt x="6570" y="13773"/>
                </a:lnTo>
                <a:lnTo>
                  <a:pt x="6619" y="14211"/>
                </a:lnTo>
                <a:lnTo>
                  <a:pt x="6668" y="14625"/>
                </a:lnTo>
                <a:lnTo>
                  <a:pt x="6716" y="14819"/>
                </a:lnTo>
                <a:lnTo>
                  <a:pt x="6765" y="15014"/>
                </a:lnTo>
                <a:lnTo>
                  <a:pt x="6497" y="15038"/>
                </a:lnTo>
                <a:lnTo>
                  <a:pt x="6473" y="14625"/>
                </a:lnTo>
                <a:lnTo>
                  <a:pt x="6400" y="14235"/>
                </a:lnTo>
                <a:lnTo>
                  <a:pt x="6279" y="13846"/>
                </a:lnTo>
                <a:lnTo>
                  <a:pt x="6133" y="13481"/>
                </a:lnTo>
                <a:lnTo>
                  <a:pt x="5938" y="13116"/>
                </a:lnTo>
                <a:lnTo>
                  <a:pt x="5743" y="12775"/>
                </a:lnTo>
                <a:lnTo>
                  <a:pt x="5281" y="12070"/>
                </a:lnTo>
                <a:lnTo>
                  <a:pt x="4746" y="11267"/>
                </a:lnTo>
                <a:lnTo>
                  <a:pt x="4210" y="10415"/>
                </a:lnTo>
                <a:lnTo>
                  <a:pt x="3967" y="9977"/>
                </a:lnTo>
                <a:lnTo>
                  <a:pt x="3724" y="9539"/>
                </a:lnTo>
                <a:lnTo>
                  <a:pt x="3529" y="9077"/>
                </a:lnTo>
                <a:lnTo>
                  <a:pt x="3359" y="8615"/>
                </a:lnTo>
                <a:lnTo>
                  <a:pt x="3286" y="8396"/>
                </a:lnTo>
                <a:lnTo>
                  <a:pt x="3261" y="8152"/>
                </a:lnTo>
                <a:lnTo>
                  <a:pt x="3237" y="7909"/>
                </a:lnTo>
                <a:lnTo>
                  <a:pt x="3237" y="7666"/>
                </a:lnTo>
                <a:lnTo>
                  <a:pt x="3261" y="7155"/>
                </a:lnTo>
                <a:lnTo>
                  <a:pt x="3310" y="6668"/>
                </a:lnTo>
                <a:lnTo>
                  <a:pt x="3334" y="6376"/>
                </a:lnTo>
                <a:lnTo>
                  <a:pt x="3407" y="6108"/>
                </a:lnTo>
                <a:lnTo>
                  <a:pt x="3480" y="5841"/>
                </a:lnTo>
                <a:lnTo>
                  <a:pt x="3578" y="5597"/>
                </a:lnTo>
                <a:lnTo>
                  <a:pt x="3699" y="5354"/>
                </a:lnTo>
                <a:lnTo>
                  <a:pt x="3845" y="5111"/>
                </a:lnTo>
                <a:lnTo>
                  <a:pt x="4016" y="4892"/>
                </a:lnTo>
                <a:lnTo>
                  <a:pt x="4186" y="4673"/>
                </a:lnTo>
                <a:lnTo>
                  <a:pt x="4648" y="4162"/>
                </a:lnTo>
                <a:lnTo>
                  <a:pt x="5062" y="3748"/>
                </a:lnTo>
                <a:lnTo>
                  <a:pt x="5403" y="3432"/>
                </a:lnTo>
                <a:lnTo>
                  <a:pt x="5743" y="3189"/>
                </a:lnTo>
                <a:lnTo>
                  <a:pt x="6060" y="3018"/>
                </a:lnTo>
                <a:lnTo>
                  <a:pt x="6352" y="2872"/>
                </a:lnTo>
                <a:lnTo>
                  <a:pt x="6668" y="2775"/>
                </a:lnTo>
                <a:lnTo>
                  <a:pt x="6984" y="2702"/>
                </a:lnTo>
                <a:lnTo>
                  <a:pt x="7276" y="2653"/>
                </a:lnTo>
                <a:lnTo>
                  <a:pt x="7568" y="2629"/>
                </a:lnTo>
                <a:lnTo>
                  <a:pt x="7860" y="2605"/>
                </a:lnTo>
                <a:close/>
                <a:moveTo>
                  <a:pt x="6716" y="15525"/>
                </a:moveTo>
                <a:lnTo>
                  <a:pt x="6619" y="15720"/>
                </a:lnTo>
                <a:lnTo>
                  <a:pt x="6352" y="16158"/>
                </a:lnTo>
                <a:lnTo>
                  <a:pt x="6279" y="16109"/>
                </a:lnTo>
                <a:lnTo>
                  <a:pt x="6230" y="16060"/>
                </a:lnTo>
                <a:lnTo>
                  <a:pt x="6206" y="15963"/>
                </a:lnTo>
                <a:lnTo>
                  <a:pt x="6206" y="15866"/>
                </a:lnTo>
                <a:lnTo>
                  <a:pt x="6206" y="15768"/>
                </a:lnTo>
                <a:lnTo>
                  <a:pt x="6230" y="15695"/>
                </a:lnTo>
                <a:lnTo>
                  <a:pt x="6279" y="15598"/>
                </a:lnTo>
                <a:lnTo>
                  <a:pt x="6327" y="15549"/>
                </a:lnTo>
                <a:lnTo>
                  <a:pt x="6595" y="15525"/>
                </a:lnTo>
                <a:close/>
                <a:moveTo>
                  <a:pt x="6887" y="15525"/>
                </a:moveTo>
                <a:lnTo>
                  <a:pt x="7276" y="15549"/>
                </a:lnTo>
                <a:lnTo>
                  <a:pt x="7641" y="15598"/>
                </a:lnTo>
                <a:lnTo>
                  <a:pt x="8225" y="15647"/>
                </a:lnTo>
                <a:lnTo>
                  <a:pt x="8809" y="15671"/>
                </a:lnTo>
                <a:lnTo>
                  <a:pt x="8541" y="15963"/>
                </a:lnTo>
                <a:lnTo>
                  <a:pt x="8298" y="16255"/>
                </a:lnTo>
                <a:lnTo>
                  <a:pt x="7909" y="16231"/>
                </a:lnTo>
                <a:lnTo>
                  <a:pt x="8249" y="15744"/>
                </a:lnTo>
                <a:lnTo>
                  <a:pt x="8249" y="15720"/>
                </a:lnTo>
                <a:lnTo>
                  <a:pt x="8225" y="15695"/>
                </a:lnTo>
                <a:lnTo>
                  <a:pt x="8201" y="15671"/>
                </a:lnTo>
                <a:lnTo>
                  <a:pt x="8176" y="15695"/>
                </a:lnTo>
                <a:lnTo>
                  <a:pt x="7690" y="16231"/>
                </a:lnTo>
                <a:lnTo>
                  <a:pt x="7179" y="16182"/>
                </a:lnTo>
                <a:lnTo>
                  <a:pt x="7325" y="15939"/>
                </a:lnTo>
                <a:lnTo>
                  <a:pt x="7471" y="15671"/>
                </a:lnTo>
                <a:lnTo>
                  <a:pt x="7471" y="15647"/>
                </a:lnTo>
                <a:lnTo>
                  <a:pt x="7446" y="15622"/>
                </a:lnTo>
                <a:lnTo>
                  <a:pt x="7422" y="15647"/>
                </a:lnTo>
                <a:lnTo>
                  <a:pt x="7203" y="15890"/>
                </a:lnTo>
                <a:lnTo>
                  <a:pt x="6935" y="16182"/>
                </a:lnTo>
                <a:lnTo>
                  <a:pt x="6741" y="16206"/>
                </a:lnTo>
                <a:lnTo>
                  <a:pt x="6570" y="16255"/>
                </a:lnTo>
                <a:lnTo>
                  <a:pt x="6668" y="16060"/>
                </a:lnTo>
                <a:lnTo>
                  <a:pt x="6814" y="15817"/>
                </a:lnTo>
                <a:lnTo>
                  <a:pt x="6862" y="15671"/>
                </a:lnTo>
                <a:lnTo>
                  <a:pt x="6887" y="15525"/>
                </a:lnTo>
                <a:close/>
                <a:moveTo>
                  <a:pt x="9661" y="15622"/>
                </a:moveTo>
                <a:lnTo>
                  <a:pt x="9734" y="15671"/>
                </a:lnTo>
                <a:lnTo>
                  <a:pt x="9807" y="15695"/>
                </a:lnTo>
                <a:lnTo>
                  <a:pt x="9953" y="15695"/>
                </a:lnTo>
                <a:lnTo>
                  <a:pt x="9782" y="15793"/>
                </a:lnTo>
                <a:lnTo>
                  <a:pt x="9661" y="15939"/>
                </a:lnTo>
                <a:lnTo>
                  <a:pt x="9539" y="16085"/>
                </a:lnTo>
                <a:lnTo>
                  <a:pt x="9417" y="16279"/>
                </a:lnTo>
                <a:lnTo>
                  <a:pt x="9271" y="16279"/>
                </a:lnTo>
                <a:lnTo>
                  <a:pt x="9612" y="15817"/>
                </a:lnTo>
                <a:lnTo>
                  <a:pt x="9612" y="15793"/>
                </a:lnTo>
                <a:lnTo>
                  <a:pt x="9612" y="15768"/>
                </a:lnTo>
                <a:lnTo>
                  <a:pt x="9563" y="15768"/>
                </a:lnTo>
                <a:lnTo>
                  <a:pt x="9320" y="16012"/>
                </a:lnTo>
                <a:lnTo>
                  <a:pt x="9077" y="16255"/>
                </a:lnTo>
                <a:lnTo>
                  <a:pt x="8517" y="16255"/>
                </a:lnTo>
                <a:lnTo>
                  <a:pt x="8882" y="15720"/>
                </a:lnTo>
                <a:lnTo>
                  <a:pt x="8906" y="15695"/>
                </a:lnTo>
                <a:lnTo>
                  <a:pt x="8882" y="15671"/>
                </a:lnTo>
                <a:lnTo>
                  <a:pt x="9271" y="15671"/>
                </a:lnTo>
                <a:lnTo>
                  <a:pt x="9661" y="15622"/>
                </a:lnTo>
                <a:close/>
                <a:moveTo>
                  <a:pt x="10074" y="15768"/>
                </a:moveTo>
                <a:lnTo>
                  <a:pt x="10074" y="15841"/>
                </a:lnTo>
                <a:lnTo>
                  <a:pt x="10099" y="15939"/>
                </a:lnTo>
                <a:lnTo>
                  <a:pt x="10074" y="16060"/>
                </a:lnTo>
                <a:lnTo>
                  <a:pt x="10050" y="16182"/>
                </a:lnTo>
                <a:lnTo>
                  <a:pt x="9977" y="16304"/>
                </a:lnTo>
                <a:lnTo>
                  <a:pt x="9758" y="16279"/>
                </a:lnTo>
                <a:lnTo>
                  <a:pt x="9880" y="16012"/>
                </a:lnTo>
                <a:lnTo>
                  <a:pt x="9977" y="15890"/>
                </a:lnTo>
                <a:lnTo>
                  <a:pt x="10074" y="15768"/>
                </a:lnTo>
                <a:close/>
                <a:moveTo>
                  <a:pt x="6522" y="16571"/>
                </a:moveTo>
                <a:lnTo>
                  <a:pt x="6595" y="16620"/>
                </a:lnTo>
                <a:lnTo>
                  <a:pt x="6424" y="16888"/>
                </a:lnTo>
                <a:lnTo>
                  <a:pt x="6376" y="17034"/>
                </a:lnTo>
                <a:lnTo>
                  <a:pt x="6327" y="17180"/>
                </a:lnTo>
                <a:lnTo>
                  <a:pt x="6254" y="17082"/>
                </a:lnTo>
                <a:lnTo>
                  <a:pt x="6230" y="16985"/>
                </a:lnTo>
                <a:lnTo>
                  <a:pt x="6206" y="16912"/>
                </a:lnTo>
                <a:lnTo>
                  <a:pt x="6230" y="16815"/>
                </a:lnTo>
                <a:lnTo>
                  <a:pt x="6254" y="16839"/>
                </a:lnTo>
                <a:lnTo>
                  <a:pt x="6303" y="16839"/>
                </a:lnTo>
                <a:lnTo>
                  <a:pt x="6352" y="16815"/>
                </a:lnTo>
                <a:lnTo>
                  <a:pt x="6376" y="16766"/>
                </a:lnTo>
                <a:lnTo>
                  <a:pt x="6424" y="16596"/>
                </a:lnTo>
                <a:lnTo>
                  <a:pt x="6449" y="16596"/>
                </a:lnTo>
                <a:lnTo>
                  <a:pt x="6522" y="16571"/>
                </a:lnTo>
                <a:close/>
                <a:moveTo>
                  <a:pt x="7884" y="16693"/>
                </a:moveTo>
                <a:lnTo>
                  <a:pt x="7957" y="16717"/>
                </a:lnTo>
                <a:lnTo>
                  <a:pt x="7787" y="16985"/>
                </a:lnTo>
                <a:lnTo>
                  <a:pt x="7617" y="17253"/>
                </a:lnTo>
                <a:lnTo>
                  <a:pt x="7592" y="17326"/>
                </a:lnTo>
                <a:lnTo>
                  <a:pt x="7300" y="17326"/>
                </a:lnTo>
                <a:lnTo>
                  <a:pt x="7398" y="17107"/>
                </a:lnTo>
                <a:lnTo>
                  <a:pt x="7519" y="16888"/>
                </a:lnTo>
                <a:lnTo>
                  <a:pt x="7617" y="16717"/>
                </a:lnTo>
                <a:lnTo>
                  <a:pt x="7884" y="16693"/>
                </a:lnTo>
                <a:close/>
                <a:moveTo>
                  <a:pt x="8225" y="16717"/>
                </a:moveTo>
                <a:lnTo>
                  <a:pt x="8736" y="16742"/>
                </a:lnTo>
                <a:lnTo>
                  <a:pt x="8541" y="17034"/>
                </a:lnTo>
                <a:lnTo>
                  <a:pt x="8371" y="17326"/>
                </a:lnTo>
                <a:lnTo>
                  <a:pt x="7909" y="17326"/>
                </a:lnTo>
                <a:lnTo>
                  <a:pt x="7933" y="17277"/>
                </a:lnTo>
                <a:lnTo>
                  <a:pt x="8225" y="16717"/>
                </a:lnTo>
                <a:close/>
                <a:moveTo>
                  <a:pt x="9223" y="16742"/>
                </a:moveTo>
                <a:lnTo>
                  <a:pt x="8979" y="17350"/>
                </a:lnTo>
                <a:lnTo>
                  <a:pt x="8663" y="17350"/>
                </a:lnTo>
                <a:lnTo>
                  <a:pt x="8979" y="16742"/>
                </a:lnTo>
                <a:close/>
                <a:moveTo>
                  <a:pt x="9928" y="16742"/>
                </a:moveTo>
                <a:lnTo>
                  <a:pt x="9661" y="17253"/>
                </a:lnTo>
                <a:lnTo>
                  <a:pt x="9612" y="17350"/>
                </a:lnTo>
                <a:lnTo>
                  <a:pt x="9320" y="17350"/>
                </a:lnTo>
                <a:lnTo>
                  <a:pt x="9563" y="16742"/>
                </a:lnTo>
                <a:close/>
                <a:moveTo>
                  <a:pt x="10147" y="16839"/>
                </a:moveTo>
                <a:lnTo>
                  <a:pt x="10220" y="16961"/>
                </a:lnTo>
                <a:lnTo>
                  <a:pt x="10245" y="17107"/>
                </a:lnTo>
                <a:lnTo>
                  <a:pt x="10220" y="17228"/>
                </a:lnTo>
                <a:lnTo>
                  <a:pt x="10147" y="17350"/>
                </a:lnTo>
                <a:lnTo>
                  <a:pt x="9928" y="17350"/>
                </a:lnTo>
                <a:lnTo>
                  <a:pt x="9953" y="17277"/>
                </a:lnTo>
                <a:lnTo>
                  <a:pt x="10050" y="17082"/>
                </a:lnTo>
                <a:lnTo>
                  <a:pt x="10147" y="16839"/>
                </a:lnTo>
                <a:close/>
                <a:moveTo>
                  <a:pt x="6862" y="16693"/>
                </a:moveTo>
                <a:lnTo>
                  <a:pt x="7081" y="16717"/>
                </a:lnTo>
                <a:lnTo>
                  <a:pt x="7300" y="16717"/>
                </a:lnTo>
                <a:lnTo>
                  <a:pt x="7106" y="17009"/>
                </a:lnTo>
                <a:lnTo>
                  <a:pt x="6935" y="17326"/>
                </a:lnTo>
                <a:lnTo>
                  <a:pt x="6741" y="17350"/>
                </a:lnTo>
                <a:lnTo>
                  <a:pt x="6570" y="17399"/>
                </a:lnTo>
                <a:lnTo>
                  <a:pt x="6619" y="17204"/>
                </a:lnTo>
                <a:lnTo>
                  <a:pt x="6692" y="17034"/>
                </a:lnTo>
                <a:lnTo>
                  <a:pt x="6862" y="16693"/>
                </a:lnTo>
                <a:close/>
                <a:moveTo>
                  <a:pt x="6473" y="17618"/>
                </a:moveTo>
                <a:lnTo>
                  <a:pt x="6643" y="17691"/>
                </a:lnTo>
                <a:lnTo>
                  <a:pt x="6814" y="17715"/>
                </a:lnTo>
                <a:lnTo>
                  <a:pt x="6789" y="17910"/>
                </a:lnTo>
                <a:lnTo>
                  <a:pt x="6765" y="18080"/>
                </a:lnTo>
                <a:lnTo>
                  <a:pt x="6643" y="17983"/>
                </a:lnTo>
                <a:lnTo>
                  <a:pt x="6546" y="17861"/>
                </a:lnTo>
                <a:lnTo>
                  <a:pt x="6352" y="17642"/>
                </a:lnTo>
                <a:lnTo>
                  <a:pt x="6376" y="17618"/>
                </a:lnTo>
                <a:lnTo>
                  <a:pt x="6424" y="17642"/>
                </a:lnTo>
                <a:lnTo>
                  <a:pt x="6473" y="17618"/>
                </a:lnTo>
                <a:close/>
                <a:moveTo>
                  <a:pt x="7398" y="17739"/>
                </a:moveTo>
                <a:lnTo>
                  <a:pt x="7300" y="18031"/>
                </a:lnTo>
                <a:lnTo>
                  <a:pt x="7252" y="18177"/>
                </a:lnTo>
                <a:lnTo>
                  <a:pt x="7252" y="18299"/>
                </a:lnTo>
                <a:lnTo>
                  <a:pt x="7008" y="18202"/>
                </a:lnTo>
                <a:lnTo>
                  <a:pt x="7154" y="17739"/>
                </a:lnTo>
                <a:close/>
                <a:moveTo>
                  <a:pt x="8833" y="17715"/>
                </a:moveTo>
                <a:lnTo>
                  <a:pt x="8785" y="17837"/>
                </a:lnTo>
                <a:lnTo>
                  <a:pt x="8736" y="17983"/>
                </a:lnTo>
                <a:lnTo>
                  <a:pt x="8712" y="18104"/>
                </a:lnTo>
                <a:lnTo>
                  <a:pt x="8736" y="18153"/>
                </a:lnTo>
                <a:lnTo>
                  <a:pt x="8736" y="18202"/>
                </a:lnTo>
                <a:lnTo>
                  <a:pt x="8809" y="18250"/>
                </a:lnTo>
                <a:lnTo>
                  <a:pt x="8882" y="18250"/>
                </a:lnTo>
                <a:lnTo>
                  <a:pt x="8931" y="18226"/>
                </a:lnTo>
                <a:lnTo>
                  <a:pt x="9004" y="18153"/>
                </a:lnTo>
                <a:lnTo>
                  <a:pt x="9125" y="17958"/>
                </a:lnTo>
                <a:lnTo>
                  <a:pt x="9198" y="17739"/>
                </a:lnTo>
                <a:lnTo>
                  <a:pt x="9393" y="17739"/>
                </a:lnTo>
                <a:lnTo>
                  <a:pt x="9369" y="17861"/>
                </a:lnTo>
                <a:lnTo>
                  <a:pt x="9369" y="18007"/>
                </a:lnTo>
                <a:lnTo>
                  <a:pt x="9125" y="18153"/>
                </a:lnTo>
                <a:lnTo>
                  <a:pt x="8833" y="18275"/>
                </a:lnTo>
                <a:lnTo>
                  <a:pt x="8566" y="18372"/>
                </a:lnTo>
                <a:lnTo>
                  <a:pt x="8249" y="18421"/>
                </a:lnTo>
                <a:lnTo>
                  <a:pt x="8274" y="18275"/>
                </a:lnTo>
                <a:lnTo>
                  <a:pt x="8371" y="17983"/>
                </a:lnTo>
                <a:lnTo>
                  <a:pt x="8468" y="17715"/>
                </a:lnTo>
                <a:close/>
                <a:moveTo>
                  <a:pt x="8176" y="17715"/>
                </a:moveTo>
                <a:lnTo>
                  <a:pt x="8030" y="18056"/>
                </a:lnTo>
                <a:lnTo>
                  <a:pt x="7957" y="18250"/>
                </a:lnTo>
                <a:lnTo>
                  <a:pt x="7933" y="18445"/>
                </a:lnTo>
                <a:lnTo>
                  <a:pt x="7738" y="18421"/>
                </a:lnTo>
                <a:lnTo>
                  <a:pt x="7568" y="18396"/>
                </a:lnTo>
                <a:lnTo>
                  <a:pt x="7568" y="18226"/>
                </a:lnTo>
                <a:lnTo>
                  <a:pt x="7641" y="17983"/>
                </a:lnTo>
                <a:lnTo>
                  <a:pt x="7738" y="17715"/>
                </a:lnTo>
                <a:close/>
                <a:moveTo>
                  <a:pt x="8128" y="2094"/>
                </a:moveTo>
                <a:lnTo>
                  <a:pt x="7714" y="2142"/>
                </a:lnTo>
                <a:lnTo>
                  <a:pt x="7325" y="2191"/>
                </a:lnTo>
                <a:lnTo>
                  <a:pt x="6935" y="2264"/>
                </a:lnTo>
                <a:lnTo>
                  <a:pt x="6546" y="2386"/>
                </a:lnTo>
                <a:lnTo>
                  <a:pt x="6181" y="2507"/>
                </a:lnTo>
                <a:lnTo>
                  <a:pt x="5841" y="2653"/>
                </a:lnTo>
                <a:lnTo>
                  <a:pt x="5500" y="2824"/>
                </a:lnTo>
                <a:lnTo>
                  <a:pt x="5184" y="3018"/>
                </a:lnTo>
                <a:lnTo>
                  <a:pt x="4892" y="3237"/>
                </a:lnTo>
                <a:lnTo>
                  <a:pt x="4551" y="3554"/>
                </a:lnTo>
                <a:lnTo>
                  <a:pt x="4210" y="3918"/>
                </a:lnTo>
                <a:lnTo>
                  <a:pt x="3918" y="4332"/>
                </a:lnTo>
                <a:lnTo>
                  <a:pt x="3626" y="4746"/>
                </a:lnTo>
                <a:lnTo>
                  <a:pt x="3383" y="5159"/>
                </a:lnTo>
                <a:lnTo>
                  <a:pt x="3164" y="5549"/>
                </a:lnTo>
                <a:lnTo>
                  <a:pt x="3018" y="5889"/>
                </a:lnTo>
                <a:lnTo>
                  <a:pt x="2921" y="6157"/>
                </a:lnTo>
                <a:lnTo>
                  <a:pt x="2823" y="6595"/>
                </a:lnTo>
                <a:lnTo>
                  <a:pt x="2775" y="7057"/>
                </a:lnTo>
                <a:lnTo>
                  <a:pt x="2750" y="7495"/>
                </a:lnTo>
                <a:lnTo>
                  <a:pt x="2775" y="7958"/>
                </a:lnTo>
                <a:lnTo>
                  <a:pt x="2823" y="8396"/>
                </a:lnTo>
                <a:lnTo>
                  <a:pt x="2921" y="8834"/>
                </a:lnTo>
                <a:lnTo>
                  <a:pt x="3067" y="9272"/>
                </a:lnTo>
                <a:lnTo>
                  <a:pt x="3237" y="9685"/>
                </a:lnTo>
                <a:lnTo>
                  <a:pt x="3602" y="10367"/>
                </a:lnTo>
                <a:lnTo>
                  <a:pt x="3991" y="11024"/>
                </a:lnTo>
                <a:lnTo>
                  <a:pt x="4843" y="12337"/>
                </a:lnTo>
                <a:lnTo>
                  <a:pt x="5281" y="13019"/>
                </a:lnTo>
                <a:lnTo>
                  <a:pt x="5476" y="13384"/>
                </a:lnTo>
                <a:lnTo>
                  <a:pt x="5646" y="13724"/>
                </a:lnTo>
                <a:lnTo>
                  <a:pt x="5792" y="14089"/>
                </a:lnTo>
                <a:lnTo>
                  <a:pt x="5914" y="14454"/>
                </a:lnTo>
                <a:lnTo>
                  <a:pt x="5987" y="14844"/>
                </a:lnTo>
                <a:lnTo>
                  <a:pt x="5987" y="15282"/>
                </a:lnTo>
                <a:lnTo>
                  <a:pt x="5962" y="15379"/>
                </a:lnTo>
                <a:lnTo>
                  <a:pt x="5962" y="15428"/>
                </a:lnTo>
                <a:lnTo>
                  <a:pt x="5889" y="15525"/>
                </a:lnTo>
                <a:lnTo>
                  <a:pt x="5841" y="15647"/>
                </a:lnTo>
                <a:lnTo>
                  <a:pt x="5816" y="15768"/>
                </a:lnTo>
                <a:lnTo>
                  <a:pt x="5792" y="15914"/>
                </a:lnTo>
                <a:lnTo>
                  <a:pt x="5816" y="16036"/>
                </a:lnTo>
                <a:lnTo>
                  <a:pt x="5841" y="16158"/>
                </a:lnTo>
                <a:lnTo>
                  <a:pt x="5889" y="16279"/>
                </a:lnTo>
                <a:lnTo>
                  <a:pt x="5962" y="16377"/>
                </a:lnTo>
                <a:lnTo>
                  <a:pt x="5865" y="16474"/>
                </a:lnTo>
                <a:lnTo>
                  <a:pt x="5792" y="16620"/>
                </a:lnTo>
                <a:lnTo>
                  <a:pt x="5768" y="16766"/>
                </a:lnTo>
                <a:lnTo>
                  <a:pt x="5768" y="16912"/>
                </a:lnTo>
                <a:lnTo>
                  <a:pt x="5768" y="17058"/>
                </a:lnTo>
                <a:lnTo>
                  <a:pt x="5816" y="17204"/>
                </a:lnTo>
                <a:lnTo>
                  <a:pt x="5889" y="17350"/>
                </a:lnTo>
                <a:lnTo>
                  <a:pt x="5987" y="17472"/>
                </a:lnTo>
                <a:lnTo>
                  <a:pt x="5962" y="17496"/>
                </a:lnTo>
                <a:lnTo>
                  <a:pt x="5914" y="17618"/>
                </a:lnTo>
                <a:lnTo>
                  <a:pt x="5914" y="17715"/>
                </a:lnTo>
                <a:lnTo>
                  <a:pt x="5938" y="17837"/>
                </a:lnTo>
                <a:lnTo>
                  <a:pt x="5987" y="17934"/>
                </a:lnTo>
                <a:lnTo>
                  <a:pt x="6133" y="18129"/>
                </a:lnTo>
                <a:lnTo>
                  <a:pt x="6303" y="18299"/>
                </a:lnTo>
                <a:lnTo>
                  <a:pt x="6424" y="18421"/>
                </a:lnTo>
                <a:lnTo>
                  <a:pt x="6570" y="18518"/>
                </a:lnTo>
                <a:lnTo>
                  <a:pt x="6862" y="18688"/>
                </a:lnTo>
                <a:lnTo>
                  <a:pt x="7179" y="18810"/>
                </a:lnTo>
                <a:lnTo>
                  <a:pt x="7495" y="18859"/>
                </a:lnTo>
                <a:lnTo>
                  <a:pt x="7738" y="18883"/>
                </a:lnTo>
                <a:lnTo>
                  <a:pt x="7982" y="18883"/>
                </a:lnTo>
                <a:lnTo>
                  <a:pt x="8030" y="18956"/>
                </a:lnTo>
                <a:lnTo>
                  <a:pt x="8079" y="18980"/>
                </a:lnTo>
                <a:lnTo>
                  <a:pt x="8128" y="18980"/>
                </a:lnTo>
                <a:lnTo>
                  <a:pt x="8176" y="18956"/>
                </a:lnTo>
                <a:lnTo>
                  <a:pt x="8201" y="18907"/>
                </a:lnTo>
                <a:lnTo>
                  <a:pt x="8201" y="18883"/>
                </a:lnTo>
                <a:lnTo>
                  <a:pt x="8493" y="18834"/>
                </a:lnTo>
                <a:lnTo>
                  <a:pt x="8785" y="18761"/>
                </a:lnTo>
                <a:lnTo>
                  <a:pt x="9052" y="18664"/>
                </a:lnTo>
                <a:lnTo>
                  <a:pt x="9320" y="18542"/>
                </a:lnTo>
                <a:lnTo>
                  <a:pt x="9563" y="18396"/>
                </a:lnTo>
                <a:lnTo>
                  <a:pt x="9807" y="18226"/>
                </a:lnTo>
                <a:lnTo>
                  <a:pt x="10050" y="18056"/>
                </a:lnTo>
                <a:lnTo>
                  <a:pt x="10269" y="17837"/>
                </a:lnTo>
                <a:lnTo>
                  <a:pt x="10318" y="17764"/>
                </a:lnTo>
                <a:lnTo>
                  <a:pt x="10342" y="17691"/>
                </a:lnTo>
                <a:lnTo>
                  <a:pt x="10464" y="17593"/>
                </a:lnTo>
                <a:lnTo>
                  <a:pt x="10537" y="17447"/>
                </a:lnTo>
                <a:lnTo>
                  <a:pt x="10585" y="17301"/>
                </a:lnTo>
                <a:lnTo>
                  <a:pt x="10634" y="17107"/>
                </a:lnTo>
                <a:lnTo>
                  <a:pt x="10634" y="16936"/>
                </a:lnTo>
                <a:lnTo>
                  <a:pt x="10585" y="16742"/>
                </a:lnTo>
                <a:lnTo>
                  <a:pt x="10512" y="16596"/>
                </a:lnTo>
                <a:lnTo>
                  <a:pt x="10391" y="16474"/>
                </a:lnTo>
                <a:lnTo>
                  <a:pt x="10488" y="16255"/>
                </a:lnTo>
                <a:lnTo>
                  <a:pt x="10537" y="16036"/>
                </a:lnTo>
                <a:lnTo>
                  <a:pt x="10537" y="15817"/>
                </a:lnTo>
                <a:lnTo>
                  <a:pt x="10488" y="15574"/>
                </a:lnTo>
                <a:lnTo>
                  <a:pt x="10415" y="15476"/>
                </a:lnTo>
                <a:lnTo>
                  <a:pt x="10342" y="15379"/>
                </a:lnTo>
                <a:lnTo>
                  <a:pt x="10342" y="15306"/>
                </a:lnTo>
                <a:lnTo>
                  <a:pt x="10415" y="14965"/>
                </a:lnTo>
                <a:lnTo>
                  <a:pt x="10464" y="14625"/>
                </a:lnTo>
                <a:lnTo>
                  <a:pt x="10512" y="14284"/>
                </a:lnTo>
                <a:lnTo>
                  <a:pt x="10585" y="13943"/>
                </a:lnTo>
                <a:lnTo>
                  <a:pt x="10658" y="13700"/>
                </a:lnTo>
                <a:lnTo>
                  <a:pt x="10756" y="13457"/>
                </a:lnTo>
                <a:lnTo>
                  <a:pt x="10999" y="12994"/>
                </a:lnTo>
                <a:lnTo>
                  <a:pt x="11023" y="12970"/>
                </a:lnTo>
                <a:lnTo>
                  <a:pt x="11023" y="12946"/>
                </a:lnTo>
                <a:lnTo>
                  <a:pt x="11340" y="12459"/>
                </a:lnTo>
                <a:lnTo>
                  <a:pt x="11632" y="11972"/>
                </a:lnTo>
                <a:lnTo>
                  <a:pt x="12191" y="11194"/>
                </a:lnTo>
                <a:lnTo>
                  <a:pt x="12483" y="10780"/>
                </a:lnTo>
                <a:lnTo>
                  <a:pt x="12751" y="10367"/>
                </a:lnTo>
                <a:lnTo>
                  <a:pt x="12994" y="9953"/>
                </a:lnTo>
                <a:lnTo>
                  <a:pt x="13213" y="9515"/>
                </a:lnTo>
                <a:lnTo>
                  <a:pt x="13384" y="9053"/>
                </a:lnTo>
                <a:lnTo>
                  <a:pt x="13457" y="8809"/>
                </a:lnTo>
                <a:lnTo>
                  <a:pt x="13505" y="8590"/>
                </a:lnTo>
                <a:lnTo>
                  <a:pt x="13554" y="8152"/>
                </a:lnTo>
                <a:lnTo>
                  <a:pt x="13554" y="7714"/>
                </a:lnTo>
                <a:lnTo>
                  <a:pt x="13505" y="7276"/>
                </a:lnTo>
                <a:lnTo>
                  <a:pt x="13432" y="6838"/>
                </a:lnTo>
                <a:lnTo>
                  <a:pt x="13335" y="6400"/>
                </a:lnTo>
                <a:lnTo>
                  <a:pt x="13213" y="5962"/>
                </a:lnTo>
                <a:lnTo>
                  <a:pt x="12946" y="5135"/>
                </a:lnTo>
                <a:lnTo>
                  <a:pt x="12800" y="4770"/>
                </a:lnTo>
                <a:lnTo>
                  <a:pt x="12605" y="4429"/>
                </a:lnTo>
                <a:lnTo>
                  <a:pt x="12386" y="4113"/>
                </a:lnTo>
                <a:lnTo>
                  <a:pt x="12143" y="3797"/>
                </a:lnTo>
                <a:lnTo>
                  <a:pt x="12143" y="3773"/>
                </a:lnTo>
                <a:lnTo>
                  <a:pt x="12094" y="3675"/>
                </a:lnTo>
                <a:lnTo>
                  <a:pt x="12021" y="3602"/>
                </a:lnTo>
                <a:lnTo>
                  <a:pt x="11948" y="3554"/>
                </a:lnTo>
                <a:lnTo>
                  <a:pt x="11851" y="3505"/>
                </a:lnTo>
                <a:lnTo>
                  <a:pt x="11607" y="3286"/>
                </a:lnTo>
                <a:lnTo>
                  <a:pt x="11340" y="3091"/>
                </a:lnTo>
                <a:lnTo>
                  <a:pt x="11072" y="2897"/>
                </a:lnTo>
                <a:lnTo>
                  <a:pt x="10804" y="2726"/>
                </a:lnTo>
                <a:lnTo>
                  <a:pt x="10464" y="2556"/>
                </a:lnTo>
                <a:lnTo>
                  <a:pt x="10099" y="2386"/>
                </a:lnTo>
                <a:lnTo>
                  <a:pt x="9709" y="2264"/>
                </a:lnTo>
                <a:lnTo>
                  <a:pt x="9320" y="2191"/>
                </a:lnTo>
                <a:lnTo>
                  <a:pt x="8931" y="2142"/>
                </a:lnTo>
                <a:lnTo>
                  <a:pt x="8517" y="2094"/>
                </a:lnTo>
                <a:close/>
              </a:path>
            </a:pathLst>
          </a:custGeom>
          <a:solidFill>
            <a:srgbClr val="0B5394"/>
          </a:solidFill>
          <a:ln>
            <a:noFill/>
          </a:ln>
        </p:spPr>
        <p:txBody>
          <a:bodyPr spcFirstLastPara="1" wrap="square" lIns="121897" tIns="121897" rIns="121897" bIns="121897" anchor="ctr" anchorCtr="0">
            <a:noAutofit/>
          </a:bodyPr>
          <a:lstStyle>
            <a:defPPr>
              <a:defRPr lang="en-US"/>
            </a:defPPr>
            <a:lvl1pPr marL="0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44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86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29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571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715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857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144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62425DF-F20F-95C7-7092-5BF8AF365466}"/>
              </a:ext>
            </a:extLst>
          </p:cNvPr>
          <p:cNvSpPr txBox="1"/>
          <p:nvPr/>
        </p:nvSpPr>
        <p:spPr>
          <a:xfrm>
            <a:off x="1524000" y="499118"/>
            <a:ext cx="6098720" cy="613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r>
              <a:rPr lang="en-US" sz="3200" b="1" dirty="0">
                <a:solidFill>
                  <a:srgbClr val="008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I,</a:t>
            </a:r>
            <a:r>
              <a:rPr lang="en-GB" sz="3200" b="1" dirty="0">
                <a:solidFill>
                  <a:srgbClr val="4F81BD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GB" sz="3200" b="1" dirty="0" err="1">
                <a:solidFill>
                  <a:srgbClr val="4F81BD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Phân</a:t>
            </a:r>
            <a:r>
              <a:rPr lang="en-GB" sz="3200" b="1" dirty="0">
                <a:solidFill>
                  <a:srgbClr val="4F81BD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GB" sz="3200" b="1" dirty="0" err="1">
                <a:solidFill>
                  <a:srgbClr val="4F81BD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tích</a:t>
            </a:r>
            <a:r>
              <a:rPr lang="en-GB" sz="3200" b="1" dirty="0">
                <a:solidFill>
                  <a:srgbClr val="4F81BD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GB" sz="3200" b="1" dirty="0" err="1">
                <a:solidFill>
                  <a:srgbClr val="4F81BD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bài</a:t>
            </a:r>
            <a:r>
              <a:rPr lang="en-GB" sz="3200" b="1" dirty="0">
                <a:solidFill>
                  <a:srgbClr val="4F81BD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GB" sz="3200" b="1" dirty="0" err="1">
                <a:solidFill>
                  <a:srgbClr val="4F81BD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viết</a:t>
            </a:r>
            <a:r>
              <a:rPr lang="en-GB" sz="3200" b="1" dirty="0">
                <a:solidFill>
                  <a:srgbClr val="4F81BD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GB" sz="3200" b="1" dirty="0" err="1">
                <a:solidFill>
                  <a:srgbClr val="4F81BD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của</a:t>
            </a:r>
            <a:r>
              <a:rPr lang="en-GB" sz="3200" b="1" dirty="0">
                <a:solidFill>
                  <a:srgbClr val="4F81BD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page</a:t>
            </a:r>
            <a:endParaRPr lang="vi-VN" sz="3200" b="1" dirty="0">
              <a:solidFill>
                <a:srgbClr val="4F81BD"/>
              </a:solidFill>
              <a:effectLst/>
              <a:highlight>
                <a:srgbClr val="FFFF00"/>
              </a:highlight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pic>
        <p:nvPicPr>
          <p:cNvPr id="4" name="Picture 3" descr="Application&#10;&#10;Description automatically generated with medium confidence">
            <a:extLst>
              <a:ext uri="{FF2B5EF4-FFF2-40B4-BE49-F238E27FC236}">
                <a16:creationId xmlns:a16="http://schemas.microsoft.com/office/drawing/2014/main" id="{61C17E01-AA06-361E-3284-23FB4EB5B56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02589" y="1799356"/>
            <a:ext cx="9074650" cy="406804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838603E-FC72-A6BB-2F4B-D3430517E2D8}"/>
              </a:ext>
            </a:extLst>
          </p:cNvPr>
          <p:cNvSpPr txBox="1"/>
          <p:nvPr/>
        </p:nvSpPr>
        <p:spPr>
          <a:xfrm>
            <a:off x="1096225" y="1370013"/>
            <a:ext cx="6098720" cy="3853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r>
              <a:rPr lang="en-US" sz="1800" b="1" dirty="0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1.</a:t>
            </a:r>
            <a:r>
              <a:rPr lang="vi-VN" sz="1800" b="1" dirty="0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 Tìm các bài viết chứa 1 từ khóa nào đó</a:t>
            </a:r>
            <a:endParaRPr lang="vi-VN" sz="1200" b="1" dirty="0">
              <a:solidFill>
                <a:srgbClr val="4F81BD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0107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u"/>
        <p:sndAc>
          <p:stSnd>
            <p:snd r:embed="rId9" name="camera.wav"/>
          </p:stSnd>
        </p:sndAc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>
        <p:push dir="u"/>
        <p:sndAc>
          <p:stSnd>
            <p:snd r:embed="rId11" name="camera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repeatCount="indefinite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35"/>
          <p:cNvSpPr txBox="1">
            <a:spLocks noGrp="1"/>
          </p:cNvSpPr>
          <p:nvPr>
            <p:ph type="sldNum" idx="4294967295"/>
            <p:custDataLst>
              <p:tags r:id="rId1"/>
            </p:custDataLst>
          </p:nvPr>
        </p:nvSpPr>
        <p:spPr>
          <a:xfrm>
            <a:off x="11460163" y="6332538"/>
            <a:ext cx="731837" cy="52546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44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86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29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571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715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857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144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0000000-1234-1234-1234-123412341234}" type="slidenum">
              <a:rPr lang="en" smtClean="0">
                <a:latin typeface="Arial" panose="020B0604020202020204" pitchFamily="34" charset="0"/>
                <a:cs typeface="Arial" panose="020B0604020202020204" pitchFamily="34" charset="0"/>
              </a:rPr>
              <a:t>36</a:t>
            </a:fld>
            <a:endParaRPr lang="e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>
            <p:custDataLst>
              <p:tags r:id="rId2"/>
            </p:custDataLst>
          </p:nvPr>
        </p:nvSpPr>
        <p:spPr>
          <a:xfrm>
            <a:off x="3245481" y="149394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44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86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29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571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715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857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144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Google Shape;317;p42"/>
          <p:cNvSpPr/>
          <p:nvPr>
            <p:custDataLst>
              <p:tags r:id="rId3"/>
            </p:custDataLst>
          </p:nvPr>
        </p:nvSpPr>
        <p:spPr>
          <a:xfrm>
            <a:off x="10376076" y="220583"/>
            <a:ext cx="1252332" cy="1273366"/>
          </a:xfrm>
          <a:custGeom>
            <a:avLst/>
            <a:gdLst/>
            <a:ahLst/>
            <a:cxnLst/>
            <a:rect l="l" t="t" r="r" b="b"/>
            <a:pathLst>
              <a:path w="14844" h="16207" extrusionOk="0">
                <a:moveTo>
                  <a:pt x="7836" y="2337"/>
                </a:moveTo>
                <a:lnTo>
                  <a:pt x="7519" y="2385"/>
                </a:lnTo>
                <a:lnTo>
                  <a:pt x="7081" y="2410"/>
                </a:lnTo>
                <a:lnTo>
                  <a:pt x="6619" y="2434"/>
                </a:lnTo>
                <a:lnTo>
                  <a:pt x="6327" y="2434"/>
                </a:lnTo>
                <a:lnTo>
                  <a:pt x="6181" y="2458"/>
                </a:lnTo>
                <a:lnTo>
                  <a:pt x="6035" y="2507"/>
                </a:lnTo>
                <a:lnTo>
                  <a:pt x="5986" y="2556"/>
                </a:lnTo>
                <a:lnTo>
                  <a:pt x="5962" y="2604"/>
                </a:lnTo>
                <a:lnTo>
                  <a:pt x="5962" y="2653"/>
                </a:lnTo>
                <a:lnTo>
                  <a:pt x="5962" y="2726"/>
                </a:lnTo>
                <a:lnTo>
                  <a:pt x="6059" y="2848"/>
                </a:lnTo>
                <a:lnTo>
                  <a:pt x="6181" y="2921"/>
                </a:lnTo>
                <a:lnTo>
                  <a:pt x="6303" y="2969"/>
                </a:lnTo>
                <a:lnTo>
                  <a:pt x="6449" y="3018"/>
                </a:lnTo>
                <a:lnTo>
                  <a:pt x="7057" y="3018"/>
                </a:lnTo>
                <a:lnTo>
                  <a:pt x="7519" y="2994"/>
                </a:lnTo>
                <a:lnTo>
                  <a:pt x="7957" y="2945"/>
                </a:lnTo>
                <a:lnTo>
                  <a:pt x="8152" y="2945"/>
                </a:lnTo>
                <a:lnTo>
                  <a:pt x="8347" y="2969"/>
                </a:lnTo>
                <a:lnTo>
                  <a:pt x="8833" y="2969"/>
                </a:lnTo>
                <a:lnTo>
                  <a:pt x="8906" y="2921"/>
                </a:lnTo>
                <a:lnTo>
                  <a:pt x="8955" y="2848"/>
                </a:lnTo>
                <a:lnTo>
                  <a:pt x="8979" y="2775"/>
                </a:lnTo>
                <a:lnTo>
                  <a:pt x="9003" y="2702"/>
                </a:lnTo>
                <a:lnTo>
                  <a:pt x="8979" y="2629"/>
                </a:lnTo>
                <a:lnTo>
                  <a:pt x="8930" y="2556"/>
                </a:lnTo>
                <a:lnTo>
                  <a:pt x="8857" y="2483"/>
                </a:lnTo>
                <a:lnTo>
                  <a:pt x="8711" y="2410"/>
                </a:lnTo>
                <a:lnTo>
                  <a:pt x="8566" y="2361"/>
                </a:lnTo>
                <a:lnTo>
                  <a:pt x="8395" y="2337"/>
                </a:lnTo>
                <a:close/>
                <a:moveTo>
                  <a:pt x="7130" y="5768"/>
                </a:moveTo>
                <a:lnTo>
                  <a:pt x="7154" y="5792"/>
                </a:lnTo>
                <a:lnTo>
                  <a:pt x="7179" y="5816"/>
                </a:lnTo>
                <a:lnTo>
                  <a:pt x="7203" y="5841"/>
                </a:lnTo>
                <a:lnTo>
                  <a:pt x="7227" y="5889"/>
                </a:lnTo>
                <a:lnTo>
                  <a:pt x="7227" y="5987"/>
                </a:lnTo>
                <a:lnTo>
                  <a:pt x="7203" y="6084"/>
                </a:lnTo>
                <a:lnTo>
                  <a:pt x="7179" y="6157"/>
                </a:lnTo>
                <a:lnTo>
                  <a:pt x="7106" y="6206"/>
                </a:lnTo>
                <a:lnTo>
                  <a:pt x="6960" y="6254"/>
                </a:lnTo>
                <a:lnTo>
                  <a:pt x="6814" y="6230"/>
                </a:lnTo>
                <a:lnTo>
                  <a:pt x="6741" y="6206"/>
                </a:lnTo>
                <a:lnTo>
                  <a:pt x="6692" y="6157"/>
                </a:lnTo>
                <a:lnTo>
                  <a:pt x="6668" y="6084"/>
                </a:lnTo>
                <a:lnTo>
                  <a:pt x="6643" y="6011"/>
                </a:lnTo>
                <a:lnTo>
                  <a:pt x="6668" y="5938"/>
                </a:lnTo>
                <a:lnTo>
                  <a:pt x="6692" y="5865"/>
                </a:lnTo>
                <a:lnTo>
                  <a:pt x="6741" y="5816"/>
                </a:lnTo>
                <a:lnTo>
                  <a:pt x="6789" y="5768"/>
                </a:lnTo>
                <a:lnTo>
                  <a:pt x="6838" y="5816"/>
                </a:lnTo>
                <a:lnTo>
                  <a:pt x="6911" y="5841"/>
                </a:lnTo>
                <a:lnTo>
                  <a:pt x="7008" y="5816"/>
                </a:lnTo>
                <a:lnTo>
                  <a:pt x="7081" y="5816"/>
                </a:lnTo>
                <a:lnTo>
                  <a:pt x="7130" y="5768"/>
                </a:lnTo>
                <a:close/>
                <a:moveTo>
                  <a:pt x="6911" y="5232"/>
                </a:moveTo>
                <a:lnTo>
                  <a:pt x="6741" y="5257"/>
                </a:lnTo>
                <a:lnTo>
                  <a:pt x="6595" y="5305"/>
                </a:lnTo>
                <a:lnTo>
                  <a:pt x="6473" y="5427"/>
                </a:lnTo>
                <a:lnTo>
                  <a:pt x="6351" y="5549"/>
                </a:lnTo>
                <a:lnTo>
                  <a:pt x="6254" y="5695"/>
                </a:lnTo>
                <a:lnTo>
                  <a:pt x="6181" y="5865"/>
                </a:lnTo>
                <a:lnTo>
                  <a:pt x="6157" y="6011"/>
                </a:lnTo>
                <a:lnTo>
                  <a:pt x="6157" y="6108"/>
                </a:lnTo>
                <a:lnTo>
                  <a:pt x="6157" y="6206"/>
                </a:lnTo>
                <a:lnTo>
                  <a:pt x="6181" y="6303"/>
                </a:lnTo>
                <a:lnTo>
                  <a:pt x="6230" y="6376"/>
                </a:lnTo>
                <a:lnTo>
                  <a:pt x="6351" y="6522"/>
                </a:lnTo>
                <a:lnTo>
                  <a:pt x="6497" y="6644"/>
                </a:lnTo>
                <a:lnTo>
                  <a:pt x="6668" y="6717"/>
                </a:lnTo>
                <a:lnTo>
                  <a:pt x="6862" y="6741"/>
                </a:lnTo>
                <a:lnTo>
                  <a:pt x="7057" y="6741"/>
                </a:lnTo>
                <a:lnTo>
                  <a:pt x="7252" y="6692"/>
                </a:lnTo>
                <a:lnTo>
                  <a:pt x="7373" y="6644"/>
                </a:lnTo>
                <a:lnTo>
                  <a:pt x="7495" y="6546"/>
                </a:lnTo>
                <a:lnTo>
                  <a:pt x="7592" y="6449"/>
                </a:lnTo>
                <a:lnTo>
                  <a:pt x="7665" y="6327"/>
                </a:lnTo>
                <a:lnTo>
                  <a:pt x="7714" y="6181"/>
                </a:lnTo>
                <a:lnTo>
                  <a:pt x="7738" y="6035"/>
                </a:lnTo>
                <a:lnTo>
                  <a:pt x="7738" y="5889"/>
                </a:lnTo>
                <a:lnTo>
                  <a:pt x="7714" y="5743"/>
                </a:lnTo>
                <a:lnTo>
                  <a:pt x="7665" y="5622"/>
                </a:lnTo>
                <a:lnTo>
                  <a:pt x="7617" y="5524"/>
                </a:lnTo>
                <a:lnTo>
                  <a:pt x="7544" y="5451"/>
                </a:lnTo>
                <a:lnTo>
                  <a:pt x="7471" y="5378"/>
                </a:lnTo>
                <a:lnTo>
                  <a:pt x="7373" y="5330"/>
                </a:lnTo>
                <a:lnTo>
                  <a:pt x="7276" y="5281"/>
                </a:lnTo>
                <a:lnTo>
                  <a:pt x="7081" y="5281"/>
                </a:lnTo>
                <a:lnTo>
                  <a:pt x="6984" y="5257"/>
                </a:lnTo>
                <a:lnTo>
                  <a:pt x="6911" y="5232"/>
                </a:lnTo>
                <a:close/>
                <a:moveTo>
                  <a:pt x="7982" y="7276"/>
                </a:moveTo>
                <a:lnTo>
                  <a:pt x="7884" y="7301"/>
                </a:lnTo>
                <a:lnTo>
                  <a:pt x="7787" y="7325"/>
                </a:lnTo>
                <a:lnTo>
                  <a:pt x="7738" y="7374"/>
                </a:lnTo>
                <a:lnTo>
                  <a:pt x="7617" y="7495"/>
                </a:lnTo>
                <a:lnTo>
                  <a:pt x="7568" y="7617"/>
                </a:lnTo>
                <a:lnTo>
                  <a:pt x="7544" y="7739"/>
                </a:lnTo>
                <a:lnTo>
                  <a:pt x="7568" y="7885"/>
                </a:lnTo>
                <a:lnTo>
                  <a:pt x="7617" y="8006"/>
                </a:lnTo>
                <a:lnTo>
                  <a:pt x="7665" y="8104"/>
                </a:lnTo>
                <a:lnTo>
                  <a:pt x="7714" y="8177"/>
                </a:lnTo>
                <a:lnTo>
                  <a:pt x="7860" y="8250"/>
                </a:lnTo>
                <a:lnTo>
                  <a:pt x="8030" y="8298"/>
                </a:lnTo>
                <a:lnTo>
                  <a:pt x="8103" y="8298"/>
                </a:lnTo>
                <a:lnTo>
                  <a:pt x="8176" y="8274"/>
                </a:lnTo>
                <a:lnTo>
                  <a:pt x="8298" y="8225"/>
                </a:lnTo>
                <a:lnTo>
                  <a:pt x="8444" y="8104"/>
                </a:lnTo>
                <a:lnTo>
                  <a:pt x="8566" y="7958"/>
                </a:lnTo>
                <a:lnTo>
                  <a:pt x="8590" y="7885"/>
                </a:lnTo>
                <a:lnTo>
                  <a:pt x="8590" y="7812"/>
                </a:lnTo>
                <a:lnTo>
                  <a:pt x="8590" y="7739"/>
                </a:lnTo>
                <a:lnTo>
                  <a:pt x="8566" y="7666"/>
                </a:lnTo>
                <a:lnTo>
                  <a:pt x="8468" y="7520"/>
                </a:lnTo>
                <a:lnTo>
                  <a:pt x="8347" y="7422"/>
                </a:lnTo>
                <a:lnTo>
                  <a:pt x="8225" y="7398"/>
                </a:lnTo>
                <a:lnTo>
                  <a:pt x="8152" y="7325"/>
                </a:lnTo>
                <a:lnTo>
                  <a:pt x="8079" y="7301"/>
                </a:lnTo>
                <a:lnTo>
                  <a:pt x="7982" y="7276"/>
                </a:lnTo>
                <a:close/>
                <a:moveTo>
                  <a:pt x="5889" y="488"/>
                </a:moveTo>
                <a:lnTo>
                  <a:pt x="6205" y="512"/>
                </a:lnTo>
                <a:lnTo>
                  <a:pt x="6716" y="561"/>
                </a:lnTo>
                <a:lnTo>
                  <a:pt x="7373" y="609"/>
                </a:lnTo>
                <a:lnTo>
                  <a:pt x="8055" y="634"/>
                </a:lnTo>
                <a:lnTo>
                  <a:pt x="8736" y="634"/>
                </a:lnTo>
                <a:lnTo>
                  <a:pt x="9393" y="682"/>
                </a:lnTo>
                <a:lnTo>
                  <a:pt x="9587" y="707"/>
                </a:lnTo>
                <a:lnTo>
                  <a:pt x="9782" y="731"/>
                </a:lnTo>
                <a:lnTo>
                  <a:pt x="10001" y="804"/>
                </a:lnTo>
                <a:lnTo>
                  <a:pt x="10196" y="877"/>
                </a:lnTo>
                <a:lnTo>
                  <a:pt x="10366" y="974"/>
                </a:lnTo>
                <a:lnTo>
                  <a:pt x="10439" y="1047"/>
                </a:lnTo>
                <a:lnTo>
                  <a:pt x="10512" y="1120"/>
                </a:lnTo>
                <a:lnTo>
                  <a:pt x="10536" y="1193"/>
                </a:lnTo>
                <a:lnTo>
                  <a:pt x="10585" y="1291"/>
                </a:lnTo>
                <a:lnTo>
                  <a:pt x="10585" y="1388"/>
                </a:lnTo>
                <a:lnTo>
                  <a:pt x="10585" y="1485"/>
                </a:lnTo>
                <a:lnTo>
                  <a:pt x="10536" y="1631"/>
                </a:lnTo>
                <a:lnTo>
                  <a:pt x="10439" y="1777"/>
                </a:lnTo>
                <a:lnTo>
                  <a:pt x="10317" y="1923"/>
                </a:lnTo>
                <a:lnTo>
                  <a:pt x="10196" y="2045"/>
                </a:lnTo>
                <a:lnTo>
                  <a:pt x="9904" y="2288"/>
                </a:lnTo>
                <a:lnTo>
                  <a:pt x="9660" y="2507"/>
                </a:lnTo>
                <a:lnTo>
                  <a:pt x="9587" y="2604"/>
                </a:lnTo>
                <a:lnTo>
                  <a:pt x="9587" y="2677"/>
                </a:lnTo>
                <a:lnTo>
                  <a:pt x="9587" y="2775"/>
                </a:lnTo>
                <a:lnTo>
                  <a:pt x="9636" y="2848"/>
                </a:lnTo>
                <a:lnTo>
                  <a:pt x="9587" y="3091"/>
                </a:lnTo>
                <a:lnTo>
                  <a:pt x="9563" y="3334"/>
                </a:lnTo>
                <a:lnTo>
                  <a:pt x="9563" y="3845"/>
                </a:lnTo>
                <a:lnTo>
                  <a:pt x="9587" y="4381"/>
                </a:lnTo>
                <a:lnTo>
                  <a:pt x="9612" y="4867"/>
                </a:lnTo>
                <a:lnTo>
                  <a:pt x="9612" y="5816"/>
                </a:lnTo>
                <a:lnTo>
                  <a:pt x="9612" y="6060"/>
                </a:lnTo>
                <a:lnTo>
                  <a:pt x="9563" y="6303"/>
                </a:lnTo>
                <a:lnTo>
                  <a:pt x="9563" y="6546"/>
                </a:lnTo>
                <a:lnTo>
                  <a:pt x="9587" y="6765"/>
                </a:lnTo>
                <a:lnTo>
                  <a:pt x="9612" y="6838"/>
                </a:lnTo>
                <a:lnTo>
                  <a:pt x="9660" y="6887"/>
                </a:lnTo>
                <a:lnTo>
                  <a:pt x="9660" y="6936"/>
                </a:lnTo>
                <a:lnTo>
                  <a:pt x="9685" y="6984"/>
                </a:lnTo>
                <a:lnTo>
                  <a:pt x="10269" y="7787"/>
                </a:lnTo>
                <a:lnTo>
                  <a:pt x="10828" y="8639"/>
                </a:lnTo>
                <a:lnTo>
                  <a:pt x="10512" y="8615"/>
                </a:lnTo>
                <a:lnTo>
                  <a:pt x="10171" y="8639"/>
                </a:lnTo>
                <a:lnTo>
                  <a:pt x="9514" y="8663"/>
                </a:lnTo>
                <a:lnTo>
                  <a:pt x="8395" y="8688"/>
                </a:lnTo>
                <a:lnTo>
                  <a:pt x="7300" y="8712"/>
                </a:lnTo>
                <a:lnTo>
                  <a:pt x="6765" y="8736"/>
                </a:lnTo>
                <a:lnTo>
                  <a:pt x="6254" y="8736"/>
                </a:lnTo>
                <a:lnTo>
                  <a:pt x="5208" y="8712"/>
                </a:lnTo>
                <a:lnTo>
                  <a:pt x="4599" y="8712"/>
                </a:lnTo>
                <a:lnTo>
                  <a:pt x="4283" y="8736"/>
                </a:lnTo>
                <a:lnTo>
                  <a:pt x="4137" y="8761"/>
                </a:lnTo>
                <a:lnTo>
                  <a:pt x="3991" y="8809"/>
                </a:lnTo>
                <a:lnTo>
                  <a:pt x="4599" y="8006"/>
                </a:lnTo>
                <a:lnTo>
                  <a:pt x="4940" y="7520"/>
                </a:lnTo>
                <a:lnTo>
                  <a:pt x="5135" y="7276"/>
                </a:lnTo>
                <a:lnTo>
                  <a:pt x="5305" y="7082"/>
                </a:lnTo>
                <a:lnTo>
                  <a:pt x="5354" y="7009"/>
                </a:lnTo>
                <a:lnTo>
                  <a:pt x="5378" y="6911"/>
                </a:lnTo>
                <a:lnTo>
                  <a:pt x="5354" y="6838"/>
                </a:lnTo>
                <a:lnTo>
                  <a:pt x="5329" y="6741"/>
                </a:lnTo>
                <a:lnTo>
                  <a:pt x="5329" y="6717"/>
                </a:lnTo>
                <a:lnTo>
                  <a:pt x="5354" y="6084"/>
                </a:lnTo>
                <a:lnTo>
                  <a:pt x="5354" y="5451"/>
                </a:lnTo>
                <a:lnTo>
                  <a:pt x="5354" y="4794"/>
                </a:lnTo>
                <a:lnTo>
                  <a:pt x="5378" y="4162"/>
                </a:lnTo>
                <a:lnTo>
                  <a:pt x="5402" y="3821"/>
                </a:lnTo>
                <a:lnTo>
                  <a:pt x="5427" y="3432"/>
                </a:lnTo>
                <a:lnTo>
                  <a:pt x="5402" y="3237"/>
                </a:lnTo>
                <a:lnTo>
                  <a:pt x="5378" y="3042"/>
                </a:lnTo>
                <a:lnTo>
                  <a:pt x="5329" y="2872"/>
                </a:lnTo>
                <a:lnTo>
                  <a:pt x="5256" y="2726"/>
                </a:lnTo>
                <a:lnTo>
                  <a:pt x="5256" y="2653"/>
                </a:lnTo>
                <a:lnTo>
                  <a:pt x="5256" y="2604"/>
                </a:lnTo>
                <a:lnTo>
                  <a:pt x="5232" y="2556"/>
                </a:lnTo>
                <a:lnTo>
                  <a:pt x="5183" y="2507"/>
                </a:lnTo>
                <a:lnTo>
                  <a:pt x="4989" y="2385"/>
                </a:lnTo>
                <a:lnTo>
                  <a:pt x="4794" y="2215"/>
                </a:lnTo>
                <a:lnTo>
                  <a:pt x="4648" y="1996"/>
                </a:lnTo>
                <a:lnTo>
                  <a:pt x="4502" y="1777"/>
                </a:lnTo>
                <a:lnTo>
                  <a:pt x="4405" y="1534"/>
                </a:lnTo>
                <a:lnTo>
                  <a:pt x="4380" y="1412"/>
                </a:lnTo>
                <a:lnTo>
                  <a:pt x="4380" y="1291"/>
                </a:lnTo>
                <a:lnTo>
                  <a:pt x="4380" y="1169"/>
                </a:lnTo>
                <a:lnTo>
                  <a:pt x="4429" y="1047"/>
                </a:lnTo>
                <a:lnTo>
                  <a:pt x="4478" y="926"/>
                </a:lnTo>
                <a:lnTo>
                  <a:pt x="4551" y="828"/>
                </a:lnTo>
                <a:lnTo>
                  <a:pt x="4624" y="755"/>
                </a:lnTo>
                <a:lnTo>
                  <a:pt x="4721" y="682"/>
                </a:lnTo>
                <a:lnTo>
                  <a:pt x="4843" y="609"/>
                </a:lnTo>
                <a:lnTo>
                  <a:pt x="4989" y="561"/>
                </a:lnTo>
                <a:lnTo>
                  <a:pt x="5256" y="512"/>
                </a:lnTo>
                <a:lnTo>
                  <a:pt x="5573" y="488"/>
                </a:lnTo>
                <a:close/>
                <a:moveTo>
                  <a:pt x="7446" y="9199"/>
                </a:moveTo>
                <a:lnTo>
                  <a:pt x="7106" y="9612"/>
                </a:lnTo>
                <a:lnTo>
                  <a:pt x="7033" y="9588"/>
                </a:lnTo>
                <a:lnTo>
                  <a:pt x="6960" y="9563"/>
                </a:lnTo>
                <a:lnTo>
                  <a:pt x="6789" y="9563"/>
                </a:lnTo>
                <a:lnTo>
                  <a:pt x="6595" y="9588"/>
                </a:lnTo>
                <a:lnTo>
                  <a:pt x="6424" y="9636"/>
                </a:lnTo>
                <a:lnTo>
                  <a:pt x="6595" y="9466"/>
                </a:lnTo>
                <a:lnTo>
                  <a:pt x="6643" y="9369"/>
                </a:lnTo>
                <a:lnTo>
                  <a:pt x="6692" y="9272"/>
                </a:lnTo>
                <a:lnTo>
                  <a:pt x="6692" y="9223"/>
                </a:lnTo>
                <a:lnTo>
                  <a:pt x="7300" y="9199"/>
                </a:lnTo>
                <a:close/>
                <a:moveTo>
                  <a:pt x="8566" y="9174"/>
                </a:moveTo>
                <a:lnTo>
                  <a:pt x="8347" y="9418"/>
                </a:lnTo>
                <a:lnTo>
                  <a:pt x="8176" y="9661"/>
                </a:lnTo>
                <a:lnTo>
                  <a:pt x="7860" y="10196"/>
                </a:lnTo>
                <a:lnTo>
                  <a:pt x="7836" y="10147"/>
                </a:lnTo>
                <a:lnTo>
                  <a:pt x="7787" y="10050"/>
                </a:lnTo>
                <a:lnTo>
                  <a:pt x="7714" y="9953"/>
                </a:lnTo>
                <a:lnTo>
                  <a:pt x="7617" y="9855"/>
                </a:lnTo>
                <a:lnTo>
                  <a:pt x="7519" y="9782"/>
                </a:lnTo>
                <a:lnTo>
                  <a:pt x="7982" y="9223"/>
                </a:lnTo>
                <a:lnTo>
                  <a:pt x="8030" y="9174"/>
                </a:lnTo>
                <a:close/>
                <a:moveTo>
                  <a:pt x="6765" y="10099"/>
                </a:moveTo>
                <a:lnTo>
                  <a:pt x="6935" y="10172"/>
                </a:lnTo>
                <a:lnTo>
                  <a:pt x="7081" y="10220"/>
                </a:lnTo>
                <a:lnTo>
                  <a:pt x="7227" y="10293"/>
                </a:lnTo>
                <a:lnTo>
                  <a:pt x="7276" y="10366"/>
                </a:lnTo>
                <a:lnTo>
                  <a:pt x="7325" y="10439"/>
                </a:lnTo>
                <a:lnTo>
                  <a:pt x="7373" y="10610"/>
                </a:lnTo>
                <a:lnTo>
                  <a:pt x="7398" y="10780"/>
                </a:lnTo>
                <a:lnTo>
                  <a:pt x="7373" y="10950"/>
                </a:lnTo>
                <a:lnTo>
                  <a:pt x="7325" y="11121"/>
                </a:lnTo>
                <a:lnTo>
                  <a:pt x="7300" y="11242"/>
                </a:lnTo>
                <a:lnTo>
                  <a:pt x="7227" y="11340"/>
                </a:lnTo>
                <a:lnTo>
                  <a:pt x="7154" y="11413"/>
                </a:lnTo>
                <a:lnTo>
                  <a:pt x="7081" y="11510"/>
                </a:lnTo>
                <a:lnTo>
                  <a:pt x="6984" y="11559"/>
                </a:lnTo>
                <a:lnTo>
                  <a:pt x="6887" y="11607"/>
                </a:lnTo>
                <a:lnTo>
                  <a:pt x="6692" y="11680"/>
                </a:lnTo>
                <a:lnTo>
                  <a:pt x="6351" y="11680"/>
                </a:lnTo>
                <a:lnTo>
                  <a:pt x="6254" y="11632"/>
                </a:lnTo>
                <a:lnTo>
                  <a:pt x="6157" y="11607"/>
                </a:lnTo>
                <a:lnTo>
                  <a:pt x="6059" y="11534"/>
                </a:lnTo>
                <a:lnTo>
                  <a:pt x="5986" y="11461"/>
                </a:lnTo>
                <a:lnTo>
                  <a:pt x="5913" y="11364"/>
                </a:lnTo>
                <a:lnTo>
                  <a:pt x="5840" y="11218"/>
                </a:lnTo>
                <a:lnTo>
                  <a:pt x="5816" y="11096"/>
                </a:lnTo>
                <a:lnTo>
                  <a:pt x="5816" y="10950"/>
                </a:lnTo>
                <a:lnTo>
                  <a:pt x="5840" y="10829"/>
                </a:lnTo>
                <a:lnTo>
                  <a:pt x="5889" y="10683"/>
                </a:lnTo>
                <a:lnTo>
                  <a:pt x="5986" y="10585"/>
                </a:lnTo>
                <a:lnTo>
                  <a:pt x="6084" y="10464"/>
                </a:lnTo>
                <a:lnTo>
                  <a:pt x="6181" y="10366"/>
                </a:lnTo>
                <a:lnTo>
                  <a:pt x="6424" y="10220"/>
                </a:lnTo>
                <a:lnTo>
                  <a:pt x="6668" y="10123"/>
                </a:lnTo>
                <a:lnTo>
                  <a:pt x="6741" y="10099"/>
                </a:lnTo>
                <a:close/>
                <a:moveTo>
                  <a:pt x="10926" y="9174"/>
                </a:moveTo>
                <a:lnTo>
                  <a:pt x="10707" y="9539"/>
                </a:lnTo>
                <a:lnTo>
                  <a:pt x="10536" y="9855"/>
                </a:lnTo>
                <a:lnTo>
                  <a:pt x="10244" y="10366"/>
                </a:lnTo>
                <a:lnTo>
                  <a:pt x="9977" y="10877"/>
                </a:lnTo>
                <a:lnTo>
                  <a:pt x="9685" y="11388"/>
                </a:lnTo>
                <a:lnTo>
                  <a:pt x="9393" y="11899"/>
                </a:lnTo>
                <a:lnTo>
                  <a:pt x="9271" y="12118"/>
                </a:lnTo>
                <a:lnTo>
                  <a:pt x="9174" y="12021"/>
                </a:lnTo>
                <a:lnTo>
                  <a:pt x="9101" y="11948"/>
                </a:lnTo>
                <a:lnTo>
                  <a:pt x="8979" y="11899"/>
                </a:lnTo>
                <a:lnTo>
                  <a:pt x="8882" y="11875"/>
                </a:lnTo>
                <a:lnTo>
                  <a:pt x="8760" y="11851"/>
                </a:lnTo>
                <a:lnTo>
                  <a:pt x="8639" y="11851"/>
                </a:lnTo>
                <a:lnTo>
                  <a:pt x="8517" y="11875"/>
                </a:lnTo>
                <a:lnTo>
                  <a:pt x="8420" y="11924"/>
                </a:lnTo>
                <a:lnTo>
                  <a:pt x="8420" y="11924"/>
                </a:lnTo>
                <a:lnTo>
                  <a:pt x="8857" y="11218"/>
                </a:lnTo>
                <a:lnTo>
                  <a:pt x="9320" y="10512"/>
                </a:lnTo>
                <a:lnTo>
                  <a:pt x="9806" y="9831"/>
                </a:lnTo>
                <a:lnTo>
                  <a:pt x="10050" y="9515"/>
                </a:lnTo>
                <a:lnTo>
                  <a:pt x="10317" y="9199"/>
                </a:lnTo>
                <a:lnTo>
                  <a:pt x="10634" y="9199"/>
                </a:lnTo>
                <a:lnTo>
                  <a:pt x="10926" y="9174"/>
                </a:lnTo>
                <a:close/>
                <a:moveTo>
                  <a:pt x="8809" y="12386"/>
                </a:moveTo>
                <a:lnTo>
                  <a:pt x="8833" y="12410"/>
                </a:lnTo>
                <a:lnTo>
                  <a:pt x="8857" y="12459"/>
                </a:lnTo>
                <a:lnTo>
                  <a:pt x="8882" y="12508"/>
                </a:lnTo>
                <a:lnTo>
                  <a:pt x="8882" y="12581"/>
                </a:lnTo>
                <a:lnTo>
                  <a:pt x="8906" y="12654"/>
                </a:lnTo>
                <a:lnTo>
                  <a:pt x="8906" y="12751"/>
                </a:lnTo>
                <a:lnTo>
                  <a:pt x="8882" y="12800"/>
                </a:lnTo>
                <a:lnTo>
                  <a:pt x="8857" y="12897"/>
                </a:lnTo>
                <a:lnTo>
                  <a:pt x="8857" y="12970"/>
                </a:lnTo>
                <a:lnTo>
                  <a:pt x="8809" y="13043"/>
                </a:lnTo>
                <a:lnTo>
                  <a:pt x="8784" y="13092"/>
                </a:lnTo>
                <a:lnTo>
                  <a:pt x="8736" y="13116"/>
                </a:lnTo>
                <a:lnTo>
                  <a:pt x="8711" y="13140"/>
                </a:lnTo>
                <a:lnTo>
                  <a:pt x="8687" y="13140"/>
                </a:lnTo>
                <a:lnTo>
                  <a:pt x="8614" y="13116"/>
                </a:lnTo>
                <a:lnTo>
                  <a:pt x="8517" y="13067"/>
                </a:lnTo>
                <a:lnTo>
                  <a:pt x="8444" y="12970"/>
                </a:lnTo>
                <a:lnTo>
                  <a:pt x="8395" y="12873"/>
                </a:lnTo>
                <a:lnTo>
                  <a:pt x="8395" y="12751"/>
                </a:lnTo>
                <a:lnTo>
                  <a:pt x="8420" y="12629"/>
                </a:lnTo>
                <a:lnTo>
                  <a:pt x="8444" y="12508"/>
                </a:lnTo>
                <a:lnTo>
                  <a:pt x="8614" y="12410"/>
                </a:lnTo>
                <a:lnTo>
                  <a:pt x="8760" y="12386"/>
                </a:lnTo>
                <a:close/>
                <a:moveTo>
                  <a:pt x="7884" y="12702"/>
                </a:moveTo>
                <a:lnTo>
                  <a:pt x="7884" y="12897"/>
                </a:lnTo>
                <a:lnTo>
                  <a:pt x="7909" y="13067"/>
                </a:lnTo>
                <a:lnTo>
                  <a:pt x="7957" y="13189"/>
                </a:lnTo>
                <a:lnTo>
                  <a:pt x="8030" y="13311"/>
                </a:lnTo>
                <a:lnTo>
                  <a:pt x="8128" y="13408"/>
                </a:lnTo>
                <a:lnTo>
                  <a:pt x="8225" y="13481"/>
                </a:lnTo>
                <a:lnTo>
                  <a:pt x="7811" y="13968"/>
                </a:lnTo>
                <a:lnTo>
                  <a:pt x="7568" y="14260"/>
                </a:lnTo>
                <a:lnTo>
                  <a:pt x="7568" y="14065"/>
                </a:lnTo>
                <a:lnTo>
                  <a:pt x="7568" y="13895"/>
                </a:lnTo>
                <a:lnTo>
                  <a:pt x="7544" y="13773"/>
                </a:lnTo>
                <a:lnTo>
                  <a:pt x="7495" y="13676"/>
                </a:lnTo>
                <a:lnTo>
                  <a:pt x="7422" y="13578"/>
                </a:lnTo>
                <a:lnTo>
                  <a:pt x="7349" y="13481"/>
                </a:lnTo>
                <a:lnTo>
                  <a:pt x="7763" y="12873"/>
                </a:lnTo>
                <a:lnTo>
                  <a:pt x="7884" y="12702"/>
                </a:lnTo>
                <a:close/>
                <a:moveTo>
                  <a:pt x="3699" y="9174"/>
                </a:moveTo>
                <a:lnTo>
                  <a:pt x="3869" y="9199"/>
                </a:lnTo>
                <a:lnTo>
                  <a:pt x="4015" y="9223"/>
                </a:lnTo>
                <a:lnTo>
                  <a:pt x="4307" y="9199"/>
                </a:lnTo>
                <a:lnTo>
                  <a:pt x="3310" y="10683"/>
                </a:lnTo>
                <a:lnTo>
                  <a:pt x="2774" y="11437"/>
                </a:lnTo>
                <a:lnTo>
                  <a:pt x="2239" y="12143"/>
                </a:lnTo>
                <a:lnTo>
                  <a:pt x="1996" y="12459"/>
                </a:lnTo>
                <a:lnTo>
                  <a:pt x="1752" y="12775"/>
                </a:lnTo>
                <a:lnTo>
                  <a:pt x="1241" y="13384"/>
                </a:lnTo>
                <a:lnTo>
                  <a:pt x="1071" y="13627"/>
                </a:lnTo>
                <a:lnTo>
                  <a:pt x="876" y="13870"/>
                </a:lnTo>
                <a:lnTo>
                  <a:pt x="731" y="14138"/>
                </a:lnTo>
                <a:lnTo>
                  <a:pt x="682" y="14284"/>
                </a:lnTo>
                <a:lnTo>
                  <a:pt x="633" y="14406"/>
                </a:lnTo>
                <a:lnTo>
                  <a:pt x="585" y="14284"/>
                </a:lnTo>
                <a:lnTo>
                  <a:pt x="536" y="14065"/>
                </a:lnTo>
                <a:lnTo>
                  <a:pt x="512" y="13870"/>
                </a:lnTo>
                <a:lnTo>
                  <a:pt x="560" y="13676"/>
                </a:lnTo>
                <a:lnTo>
                  <a:pt x="633" y="13481"/>
                </a:lnTo>
                <a:lnTo>
                  <a:pt x="706" y="13311"/>
                </a:lnTo>
                <a:lnTo>
                  <a:pt x="779" y="13165"/>
                </a:lnTo>
                <a:lnTo>
                  <a:pt x="779" y="13116"/>
                </a:lnTo>
                <a:lnTo>
                  <a:pt x="949" y="12994"/>
                </a:lnTo>
                <a:lnTo>
                  <a:pt x="1120" y="12848"/>
                </a:lnTo>
                <a:lnTo>
                  <a:pt x="1266" y="12678"/>
                </a:lnTo>
                <a:lnTo>
                  <a:pt x="1412" y="12508"/>
                </a:lnTo>
                <a:lnTo>
                  <a:pt x="1679" y="12118"/>
                </a:lnTo>
                <a:lnTo>
                  <a:pt x="1923" y="11778"/>
                </a:lnTo>
                <a:lnTo>
                  <a:pt x="2288" y="11291"/>
                </a:lnTo>
                <a:lnTo>
                  <a:pt x="2604" y="10780"/>
                </a:lnTo>
                <a:lnTo>
                  <a:pt x="3285" y="9758"/>
                </a:lnTo>
                <a:lnTo>
                  <a:pt x="3699" y="9174"/>
                </a:lnTo>
                <a:close/>
                <a:moveTo>
                  <a:pt x="6984" y="13797"/>
                </a:moveTo>
                <a:lnTo>
                  <a:pt x="7057" y="13846"/>
                </a:lnTo>
                <a:lnTo>
                  <a:pt x="7106" y="13968"/>
                </a:lnTo>
                <a:lnTo>
                  <a:pt x="7130" y="14089"/>
                </a:lnTo>
                <a:lnTo>
                  <a:pt x="7106" y="14211"/>
                </a:lnTo>
                <a:lnTo>
                  <a:pt x="7057" y="14308"/>
                </a:lnTo>
                <a:lnTo>
                  <a:pt x="6984" y="14406"/>
                </a:lnTo>
                <a:lnTo>
                  <a:pt x="6935" y="14430"/>
                </a:lnTo>
                <a:lnTo>
                  <a:pt x="6862" y="14430"/>
                </a:lnTo>
                <a:lnTo>
                  <a:pt x="6692" y="14406"/>
                </a:lnTo>
                <a:lnTo>
                  <a:pt x="6619" y="14381"/>
                </a:lnTo>
                <a:lnTo>
                  <a:pt x="6570" y="14333"/>
                </a:lnTo>
                <a:lnTo>
                  <a:pt x="6546" y="14284"/>
                </a:lnTo>
                <a:lnTo>
                  <a:pt x="6522" y="14211"/>
                </a:lnTo>
                <a:lnTo>
                  <a:pt x="6546" y="14138"/>
                </a:lnTo>
                <a:lnTo>
                  <a:pt x="6595" y="14065"/>
                </a:lnTo>
                <a:lnTo>
                  <a:pt x="6692" y="13919"/>
                </a:lnTo>
                <a:lnTo>
                  <a:pt x="6741" y="13895"/>
                </a:lnTo>
                <a:lnTo>
                  <a:pt x="6814" y="13870"/>
                </a:lnTo>
                <a:lnTo>
                  <a:pt x="6935" y="13846"/>
                </a:lnTo>
                <a:lnTo>
                  <a:pt x="6984" y="13797"/>
                </a:lnTo>
                <a:close/>
                <a:moveTo>
                  <a:pt x="4770" y="9174"/>
                </a:moveTo>
                <a:lnTo>
                  <a:pt x="5281" y="9199"/>
                </a:lnTo>
                <a:lnTo>
                  <a:pt x="5110" y="9393"/>
                </a:lnTo>
                <a:lnTo>
                  <a:pt x="4989" y="9636"/>
                </a:lnTo>
                <a:lnTo>
                  <a:pt x="4745" y="10099"/>
                </a:lnTo>
                <a:lnTo>
                  <a:pt x="4478" y="10561"/>
                </a:lnTo>
                <a:lnTo>
                  <a:pt x="4186" y="11023"/>
                </a:lnTo>
                <a:lnTo>
                  <a:pt x="3869" y="11437"/>
                </a:lnTo>
                <a:lnTo>
                  <a:pt x="3529" y="11851"/>
                </a:lnTo>
                <a:lnTo>
                  <a:pt x="2823" y="12678"/>
                </a:lnTo>
                <a:lnTo>
                  <a:pt x="2117" y="13505"/>
                </a:lnTo>
                <a:lnTo>
                  <a:pt x="1777" y="13846"/>
                </a:lnTo>
                <a:lnTo>
                  <a:pt x="1460" y="14235"/>
                </a:lnTo>
                <a:lnTo>
                  <a:pt x="1144" y="14600"/>
                </a:lnTo>
                <a:lnTo>
                  <a:pt x="998" y="14795"/>
                </a:lnTo>
                <a:lnTo>
                  <a:pt x="876" y="15014"/>
                </a:lnTo>
                <a:lnTo>
                  <a:pt x="779" y="14819"/>
                </a:lnTo>
                <a:lnTo>
                  <a:pt x="706" y="14600"/>
                </a:lnTo>
                <a:lnTo>
                  <a:pt x="925" y="14333"/>
                </a:lnTo>
                <a:lnTo>
                  <a:pt x="1144" y="14041"/>
                </a:lnTo>
                <a:lnTo>
                  <a:pt x="1363" y="13749"/>
                </a:lnTo>
                <a:lnTo>
                  <a:pt x="1582" y="13457"/>
                </a:lnTo>
                <a:lnTo>
                  <a:pt x="2069" y="12897"/>
                </a:lnTo>
                <a:lnTo>
                  <a:pt x="2555" y="12337"/>
                </a:lnTo>
                <a:lnTo>
                  <a:pt x="3091" y="11607"/>
                </a:lnTo>
                <a:lnTo>
                  <a:pt x="3626" y="10853"/>
                </a:lnTo>
                <a:lnTo>
                  <a:pt x="4648" y="9345"/>
                </a:lnTo>
                <a:lnTo>
                  <a:pt x="4697" y="9296"/>
                </a:lnTo>
                <a:lnTo>
                  <a:pt x="4697" y="9272"/>
                </a:lnTo>
                <a:lnTo>
                  <a:pt x="4745" y="9199"/>
                </a:lnTo>
                <a:lnTo>
                  <a:pt x="4770" y="9174"/>
                </a:lnTo>
                <a:close/>
                <a:moveTo>
                  <a:pt x="12094" y="10634"/>
                </a:moveTo>
                <a:lnTo>
                  <a:pt x="12386" y="11072"/>
                </a:lnTo>
                <a:lnTo>
                  <a:pt x="11923" y="11632"/>
                </a:lnTo>
                <a:lnTo>
                  <a:pt x="11461" y="12216"/>
                </a:lnTo>
                <a:lnTo>
                  <a:pt x="10585" y="13359"/>
                </a:lnTo>
                <a:lnTo>
                  <a:pt x="9685" y="14503"/>
                </a:lnTo>
                <a:lnTo>
                  <a:pt x="9295" y="14990"/>
                </a:lnTo>
                <a:lnTo>
                  <a:pt x="9125" y="15257"/>
                </a:lnTo>
                <a:lnTo>
                  <a:pt x="8979" y="15525"/>
                </a:lnTo>
                <a:lnTo>
                  <a:pt x="8152" y="15525"/>
                </a:lnTo>
                <a:lnTo>
                  <a:pt x="8322" y="15379"/>
                </a:lnTo>
                <a:lnTo>
                  <a:pt x="8468" y="15184"/>
                </a:lnTo>
                <a:lnTo>
                  <a:pt x="8736" y="14819"/>
                </a:lnTo>
                <a:lnTo>
                  <a:pt x="9295" y="14065"/>
                </a:lnTo>
                <a:lnTo>
                  <a:pt x="9855" y="13311"/>
                </a:lnTo>
                <a:lnTo>
                  <a:pt x="10098" y="12946"/>
                </a:lnTo>
                <a:lnTo>
                  <a:pt x="10366" y="12605"/>
                </a:lnTo>
                <a:lnTo>
                  <a:pt x="10926" y="11924"/>
                </a:lnTo>
                <a:lnTo>
                  <a:pt x="12094" y="10634"/>
                </a:lnTo>
                <a:close/>
                <a:moveTo>
                  <a:pt x="11364" y="9466"/>
                </a:moveTo>
                <a:lnTo>
                  <a:pt x="11850" y="10220"/>
                </a:lnTo>
                <a:lnTo>
                  <a:pt x="10707" y="11486"/>
                </a:lnTo>
                <a:lnTo>
                  <a:pt x="10171" y="12118"/>
                </a:lnTo>
                <a:lnTo>
                  <a:pt x="9660" y="12800"/>
                </a:lnTo>
                <a:lnTo>
                  <a:pt x="9174" y="13505"/>
                </a:lnTo>
                <a:lnTo>
                  <a:pt x="8711" y="14211"/>
                </a:lnTo>
                <a:lnTo>
                  <a:pt x="8468" y="14503"/>
                </a:lnTo>
                <a:lnTo>
                  <a:pt x="8201" y="14844"/>
                </a:lnTo>
                <a:lnTo>
                  <a:pt x="8079" y="15014"/>
                </a:lnTo>
                <a:lnTo>
                  <a:pt x="7957" y="15184"/>
                </a:lnTo>
                <a:lnTo>
                  <a:pt x="7860" y="15355"/>
                </a:lnTo>
                <a:lnTo>
                  <a:pt x="7811" y="15525"/>
                </a:lnTo>
                <a:lnTo>
                  <a:pt x="6838" y="15549"/>
                </a:lnTo>
                <a:lnTo>
                  <a:pt x="7130" y="15306"/>
                </a:lnTo>
                <a:lnTo>
                  <a:pt x="7422" y="15038"/>
                </a:lnTo>
                <a:lnTo>
                  <a:pt x="7884" y="14503"/>
                </a:lnTo>
                <a:lnTo>
                  <a:pt x="8274" y="14089"/>
                </a:lnTo>
                <a:lnTo>
                  <a:pt x="8639" y="13651"/>
                </a:lnTo>
                <a:lnTo>
                  <a:pt x="8784" y="13651"/>
                </a:lnTo>
                <a:lnTo>
                  <a:pt x="8906" y="13603"/>
                </a:lnTo>
                <a:lnTo>
                  <a:pt x="9028" y="13554"/>
                </a:lnTo>
                <a:lnTo>
                  <a:pt x="9149" y="13457"/>
                </a:lnTo>
                <a:lnTo>
                  <a:pt x="9271" y="13286"/>
                </a:lnTo>
                <a:lnTo>
                  <a:pt x="9368" y="13092"/>
                </a:lnTo>
                <a:lnTo>
                  <a:pt x="9417" y="12873"/>
                </a:lnTo>
                <a:lnTo>
                  <a:pt x="9441" y="12654"/>
                </a:lnTo>
                <a:lnTo>
                  <a:pt x="9514" y="12556"/>
                </a:lnTo>
                <a:lnTo>
                  <a:pt x="9709" y="12289"/>
                </a:lnTo>
                <a:lnTo>
                  <a:pt x="9855" y="12045"/>
                </a:lnTo>
                <a:lnTo>
                  <a:pt x="10171" y="11510"/>
                </a:lnTo>
                <a:lnTo>
                  <a:pt x="10439" y="10975"/>
                </a:lnTo>
                <a:lnTo>
                  <a:pt x="10731" y="10439"/>
                </a:lnTo>
                <a:lnTo>
                  <a:pt x="11047" y="9953"/>
                </a:lnTo>
                <a:lnTo>
                  <a:pt x="11364" y="9466"/>
                </a:lnTo>
                <a:close/>
                <a:moveTo>
                  <a:pt x="12605" y="11437"/>
                </a:moveTo>
                <a:lnTo>
                  <a:pt x="12945" y="11972"/>
                </a:lnTo>
                <a:lnTo>
                  <a:pt x="12678" y="12386"/>
                </a:lnTo>
                <a:lnTo>
                  <a:pt x="12361" y="12800"/>
                </a:lnTo>
                <a:lnTo>
                  <a:pt x="11753" y="13603"/>
                </a:lnTo>
                <a:lnTo>
                  <a:pt x="11583" y="13822"/>
                </a:lnTo>
                <a:lnTo>
                  <a:pt x="11388" y="14065"/>
                </a:lnTo>
                <a:lnTo>
                  <a:pt x="10950" y="14527"/>
                </a:lnTo>
                <a:lnTo>
                  <a:pt x="10755" y="14795"/>
                </a:lnTo>
                <a:lnTo>
                  <a:pt x="10585" y="15038"/>
                </a:lnTo>
                <a:lnTo>
                  <a:pt x="10439" y="15306"/>
                </a:lnTo>
                <a:lnTo>
                  <a:pt x="10317" y="15574"/>
                </a:lnTo>
                <a:lnTo>
                  <a:pt x="9368" y="15549"/>
                </a:lnTo>
                <a:lnTo>
                  <a:pt x="9539" y="15379"/>
                </a:lnTo>
                <a:lnTo>
                  <a:pt x="9685" y="15184"/>
                </a:lnTo>
                <a:lnTo>
                  <a:pt x="9977" y="14795"/>
                </a:lnTo>
                <a:lnTo>
                  <a:pt x="10999" y="13505"/>
                </a:lnTo>
                <a:lnTo>
                  <a:pt x="11802" y="12483"/>
                </a:lnTo>
                <a:lnTo>
                  <a:pt x="12605" y="11437"/>
                </a:lnTo>
                <a:close/>
                <a:moveTo>
                  <a:pt x="5865" y="9199"/>
                </a:moveTo>
                <a:lnTo>
                  <a:pt x="6230" y="9223"/>
                </a:lnTo>
                <a:lnTo>
                  <a:pt x="6084" y="9369"/>
                </a:lnTo>
                <a:lnTo>
                  <a:pt x="5962" y="9539"/>
                </a:lnTo>
                <a:lnTo>
                  <a:pt x="5767" y="9855"/>
                </a:lnTo>
                <a:lnTo>
                  <a:pt x="5548" y="10196"/>
                </a:lnTo>
                <a:lnTo>
                  <a:pt x="5451" y="10318"/>
                </a:lnTo>
                <a:lnTo>
                  <a:pt x="5378" y="10464"/>
                </a:lnTo>
                <a:lnTo>
                  <a:pt x="4891" y="11194"/>
                </a:lnTo>
                <a:lnTo>
                  <a:pt x="4380" y="11924"/>
                </a:lnTo>
                <a:lnTo>
                  <a:pt x="3991" y="12435"/>
                </a:lnTo>
                <a:lnTo>
                  <a:pt x="3577" y="12921"/>
                </a:lnTo>
                <a:lnTo>
                  <a:pt x="2750" y="13895"/>
                </a:lnTo>
                <a:lnTo>
                  <a:pt x="2409" y="14235"/>
                </a:lnTo>
                <a:lnTo>
                  <a:pt x="2069" y="14673"/>
                </a:lnTo>
                <a:lnTo>
                  <a:pt x="1898" y="14917"/>
                </a:lnTo>
                <a:lnTo>
                  <a:pt x="1752" y="15136"/>
                </a:lnTo>
                <a:lnTo>
                  <a:pt x="1655" y="15379"/>
                </a:lnTo>
                <a:lnTo>
                  <a:pt x="1631" y="15476"/>
                </a:lnTo>
                <a:lnTo>
                  <a:pt x="1631" y="15598"/>
                </a:lnTo>
                <a:lnTo>
                  <a:pt x="1363" y="15501"/>
                </a:lnTo>
                <a:lnTo>
                  <a:pt x="1266" y="15452"/>
                </a:lnTo>
                <a:lnTo>
                  <a:pt x="1193" y="15403"/>
                </a:lnTo>
                <a:lnTo>
                  <a:pt x="1047" y="15233"/>
                </a:lnTo>
                <a:lnTo>
                  <a:pt x="1217" y="15111"/>
                </a:lnTo>
                <a:lnTo>
                  <a:pt x="1387" y="14965"/>
                </a:lnTo>
                <a:lnTo>
                  <a:pt x="1704" y="14625"/>
                </a:lnTo>
                <a:lnTo>
                  <a:pt x="2263" y="13943"/>
                </a:lnTo>
                <a:lnTo>
                  <a:pt x="2993" y="13092"/>
                </a:lnTo>
                <a:lnTo>
                  <a:pt x="3723" y="12264"/>
                </a:lnTo>
                <a:lnTo>
                  <a:pt x="4040" y="11924"/>
                </a:lnTo>
                <a:lnTo>
                  <a:pt x="4332" y="11559"/>
                </a:lnTo>
                <a:lnTo>
                  <a:pt x="4599" y="11169"/>
                </a:lnTo>
                <a:lnTo>
                  <a:pt x="4867" y="10756"/>
                </a:lnTo>
                <a:lnTo>
                  <a:pt x="5086" y="10366"/>
                </a:lnTo>
                <a:lnTo>
                  <a:pt x="5281" y="9953"/>
                </a:lnTo>
                <a:lnTo>
                  <a:pt x="5402" y="9734"/>
                </a:lnTo>
                <a:lnTo>
                  <a:pt x="5524" y="9563"/>
                </a:lnTo>
                <a:lnTo>
                  <a:pt x="5670" y="9369"/>
                </a:lnTo>
                <a:lnTo>
                  <a:pt x="5840" y="9223"/>
                </a:lnTo>
                <a:lnTo>
                  <a:pt x="5865" y="9199"/>
                </a:lnTo>
                <a:close/>
                <a:moveTo>
                  <a:pt x="6351" y="14746"/>
                </a:moveTo>
                <a:lnTo>
                  <a:pt x="6497" y="14819"/>
                </a:lnTo>
                <a:lnTo>
                  <a:pt x="6643" y="14868"/>
                </a:lnTo>
                <a:lnTo>
                  <a:pt x="6814" y="14892"/>
                </a:lnTo>
                <a:lnTo>
                  <a:pt x="6984" y="14868"/>
                </a:lnTo>
                <a:lnTo>
                  <a:pt x="6911" y="14941"/>
                </a:lnTo>
                <a:lnTo>
                  <a:pt x="6619" y="15233"/>
                </a:lnTo>
                <a:lnTo>
                  <a:pt x="6497" y="15379"/>
                </a:lnTo>
                <a:lnTo>
                  <a:pt x="6376" y="15549"/>
                </a:lnTo>
                <a:lnTo>
                  <a:pt x="5475" y="15598"/>
                </a:lnTo>
                <a:lnTo>
                  <a:pt x="5719" y="15403"/>
                </a:lnTo>
                <a:lnTo>
                  <a:pt x="5938" y="15184"/>
                </a:lnTo>
                <a:lnTo>
                  <a:pt x="6351" y="14746"/>
                </a:lnTo>
                <a:close/>
                <a:moveTo>
                  <a:pt x="13164" y="12264"/>
                </a:moveTo>
                <a:lnTo>
                  <a:pt x="13432" y="12605"/>
                </a:lnTo>
                <a:lnTo>
                  <a:pt x="13189" y="12873"/>
                </a:lnTo>
                <a:lnTo>
                  <a:pt x="12994" y="13189"/>
                </a:lnTo>
                <a:lnTo>
                  <a:pt x="12629" y="13797"/>
                </a:lnTo>
                <a:lnTo>
                  <a:pt x="12361" y="14235"/>
                </a:lnTo>
                <a:lnTo>
                  <a:pt x="12069" y="14673"/>
                </a:lnTo>
                <a:lnTo>
                  <a:pt x="11777" y="15136"/>
                </a:lnTo>
                <a:lnTo>
                  <a:pt x="11656" y="15355"/>
                </a:lnTo>
                <a:lnTo>
                  <a:pt x="11534" y="15598"/>
                </a:lnTo>
                <a:lnTo>
                  <a:pt x="10828" y="15598"/>
                </a:lnTo>
                <a:lnTo>
                  <a:pt x="10609" y="15574"/>
                </a:lnTo>
                <a:lnTo>
                  <a:pt x="10901" y="15209"/>
                </a:lnTo>
                <a:lnTo>
                  <a:pt x="11169" y="14844"/>
                </a:lnTo>
                <a:lnTo>
                  <a:pt x="11558" y="14357"/>
                </a:lnTo>
                <a:lnTo>
                  <a:pt x="11923" y="13895"/>
                </a:lnTo>
                <a:lnTo>
                  <a:pt x="12556" y="13092"/>
                </a:lnTo>
                <a:lnTo>
                  <a:pt x="12872" y="12702"/>
                </a:lnTo>
                <a:lnTo>
                  <a:pt x="13164" y="12264"/>
                </a:lnTo>
                <a:close/>
                <a:moveTo>
                  <a:pt x="9344" y="9150"/>
                </a:moveTo>
                <a:lnTo>
                  <a:pt x="9782" y="9174"/>
                </a:lnTo>
                <a:lnTo>
                  <a:pt x="9490" y="9539"/>
                </a:lnTo>
                <a:lnTo>
                  <a:pt x="9222" y="9928"/>
                </a:lnTo>
                <a:lnTo>
                  <a:pt x="8711" y="10707"/>
                </a:lnTo>
                <a:lnTo>
                  <a:pt x="8201" y="11510"/>
                </a:lnTo>
                <a:lnTo>
                  <a:pt x="7957" y="11899"/>
                </a:lnTo>
                <a:lnTo>
                  <a:pt x="7690" y="12289"/>
                </a:lnTo>
                <a:lnTo>
                  <a:pt x="6935" y="13311"/>
                </a:lnTo>
                <a:lnTo>
                  <a:pt x="6789" y="13335"/>
                </a:lnTo>
                <a:lnTo>
                  <a:pt x="6668" y="13384"/>
                </a:lnTo>
                <a:lnTo>
                  <a:pt x="6595" y="13432"/>
                </a:lnTo>
                <a:lnTo>
                  <a:pt x="6570" y="13505"/>
                </a:lnTo>
                <a:lnTo>
                  <a:pt x="6473" y="13554"/>
                </a:lnTo>
                <a:lnTo>
                  <a:pt x="6351" y="13651"/>
                </a:lnTo>
                <a:lnTo>
                  <a:pt x="6230" y="13773"/>
                </a:lnTo>
                <a:lnTo>
                  <a:pt x="6157" y="13943"/>
                </a:lnTo>
                <a:lnTo>
                  <a:pt x="6108" y="14089"/>
                </a:lnTo>
                <a:lnTo>
                  <a:pt x="6084" y="14260"/>
                </a:lnTo>
                <a:lnTo>
                  <a:pt x="6108" y="14406"/>
                </a:lnTo>
                <a:lnTo>
                  <a:pt x="5548" y="14990"/>
                </a:lnTo>
                <a:lnTo>
                  <a:pt x="5281" y="15306"/>
                </a:lnTo>
                <a:lnTo>
                  <a:pt x="5037" y="15598"/>
                </a:lnTo>
                <a:lnTo>
                  <a:pt x="4697" y="15622"/>
                </a:lnTo>
                <a:lnTo>
                  <a:pt x="4113" y="15647"/>
                </a:lnTo>
                <a:lnTo>
                  <a:pt x="4356" y="15452"/>
                </a:lnTo>
                <a:lnTo>
                  <a:pt x="4575" y="15233"/>
                </a:lnTo>
                <a:lnTo>
                  <a:pt x="4770" y="15014"/>
                </a:lnTo>
                <a:lnTo>
                  <a:pt x="4940" y="14795"/>
                </a:lnTo>
                <a:lnTo>
                  <a:pt x="5256" y="14333"/>
                </a:lnTo>
                <a:lnTo>
                  <a:pt x="5548" y="13870"/>
                </a:lnTo>
                <a:lnTo>
                  <a:pt x="5840" y="13408"/>
                </a:lnTo>
                <a:lnTo>
                  <a:pt x="6132" y="12946"/>
                </a:lnTo>
                <a:lnTo>
                  <a:pt x="6400" y="12605"/>
                </a:lnTo>
                <a:lnTo>
                  <a:pt x="6692" y="12264"/>
                </a:lnTo>
                <a:lnTo>
                  <a:pt x="6887" y="12216"/>
                </a:lnTo>
                <a:lnTo>
                  <a:pt x="7057" y="12167"/>
                </a:lnTo>
                <a:lnTo>
                  <a:pt x="7227" y="12070"/>
                </a:lnTo>
                <a:lnTo>
                  <a:pt x="7398" y="11972"/>
                </a:lnTo>
                <a:lnTo>
                  <a:pt x="7544" y="11851"/>
                </a:lnTo>
                <a:lnTo>
                  <a:pt x="7665" y="11705"/>
                </a:lnTo>
                <a:lnTo>
                  <a:pt x="7787" y="11534"/>
                </a:lnTo>
                <a:lnTo>
                  <a:pt x="7884" y="11340"/>
                </a:lnTo>
                <a:lnTo>
                  <a:pt x="7933" y="11145"/>
                </a:lnTo>
                <a:lnTo>
                  <a:pt x="7982" y="10902"/>
                </a:lnTo>
                <a:lnTo>
                  <a:pt x="8249" y="10488"/>
                </a:lnTo>
                <a:lnTo>
                  <a:pt x="8493" y="10074"/>
                </a:lnTo>
                <a:lnTo>
                  <a:pt x="8760" y="9661"/>
                </a:lnTo>
                <a:lnTo>
                  <a:pt x="9052" y="9247"/>
                </a:lnTo>
                <a:lnTo>
                  <a:pt x="9101" y="9150"/>
                </a:lnTo>
                <a:close/>
                <a:moveTo>
                  <a:pt x="13700" y="12946"/>
                </a:moveTo>
                <a:lnTo>
                  <a:pt x="13797" y="13067"/>
                </a:lnTo>
                <a:lnTo>
                  <a:pt x="14065" y="13384"/>
                </a:lnTo>
                <a:lnTo>
                  <a:pt x="13967" y="13481"/>
                </a:lnTo>
                <a:lnTo>
                  <a:pt x="13870" y="13603"/>
                </a:lnTo>
                <a:lnTo>
                  <a:pt x="13724" y="13895"/>
                </a:lnTo>
                <a:lnTo>
                  <a:pt x="13578" y="14187"/>
                </a:lnTo>
                <a:lnTo>
                  <a:pt x="13432" y="14430"/>
                </a:lnTo>
                <a:lnTo>
                  <a:pt x="13213" y="14771"/>
                </a:lnTo>
                <a:lnTo>
                  <a:pt x="12970" y="15063"/>
                </a:lnTo>
                <a:lnTo>
                  <a:pt x="12483" y="15647"/>
                </a:lnTo>
                <a:lnTo>
                  <a:pt x="12240" y="15622"/>
                </a:lnTo>
                <a:lnTo>
                  <a:pt x="12021" y="15647"/>
                </a:lnTo>
                <a:lnTo>
                  <a:pt x="11923" y="15622"/>
                </a:lnTo>
                <a:lnTo>
                  <a:pt x="12045" y="15476"/>
                </a:lnTo>
                <a:lnTo>
                  <a:pt x="12191" y="15330"/>
                </a:lnTo>
                <a:lnTo>
                  <a:pt x="12410" y="14990"/>
                </a:lnTo>
                <a:lnTo>
                  <a:pt x="12824" y="14284"/>
                </a:lnTo>
                <a:lnTo>
                  <a:pt x="13335" y="13457"/>
                </a:lnTo>
                <a:lnTo>
                  <a:pt x="13700" y="12946"/>
                </a:lnTo>
                <a:close/>
                <a:moveTo>
                  <a:pt x="14284" y="13870"/>
                </a:moveTo>
                <a:lnTo>
                  <a:pt x="14284" y="14016"/>
                </a:lnTo>
                <a:lnTo>
                  <a:pt x="14284" y="14162"/>
                </a:lnTo>
                <a:lnTo>
                  <a:pt x="14259" y="14333"/>
                </a:lnTo>
                <a:lnTo>
                  <a:pt x="14186" y="14527"/>
                </a:lnTo>
                <a:lnTo>
                  <a:pt x="14065" y="14771"/>
                </a:lnTo>
                <a:lnTo>
                  <a:pt x="13919" y="15063"/>
                </a:lnTo>
                <a:lnTo>
                  <a:pt x="13724" y="15306"/>
                </a:lnTo>
                <a:lnTo>
                  <a:pt x="13627" y="15428"/>
                </a:lnTo>
                <a:lnTo>
                  <a:pt x="13529" y="15501"/>
                </a:lnTo>
                <a:lnTo>
                  <a:pt x="13408" y="15574"/>
                </a:lnTo>
                <a:lnTo>
                  <a:pt x="13286" y="15622"/>
                </a:lnTo>
                <a:lnTo>
                  <a:pt x="13164" y="15647"/>
                </a:lnTo>
                <a:lnTo>
                  <a:pt x="13018" y="15647"/>
                </a:lnTo>
                <a:lnTo>
                  <a:pt x="13189" y="15476"/>
                </a:lnTo>
                <a:lnTo>
                  <a:pt x="13359" y="15257"/>
                </a:lnTo>
                <a:lnTo>
                  <a:pt x="13651" y="14868"/>
                </a:lnTo>
                <a:lnTo>
                  <a:pt x="13967" y="14381"/>
                </a:lnTo>
                <a:lnTo>
                  <a:pt x="14138" y="14138"/>
                </a:lnTo>
                <a:lnTo>
                  <a:pt x="14284" y="13870"/>
                </a:lnTo>
                <a:close/>
                <a:moveTo>
                  <a:pt x="5865" y="12094"/>
                </a:moveTo>
                <a:lnTo>
                  <a:pt x="5986" y="12167"/>
                </a:lnTo>
                <a:lnTo>
                  <a:pt x="6108" y="12216"/>
                </a:lnTo>
                <a:lnTo>
                  <a:pt x="5962" y="12386"/>
                </a:lnTo>
                <a:lnTo>
                  <a:pt x="5670" y="12800"/>
                </a:lnTo>
                <a:lnTo>
                  <a:pt x="5402" y="13238"/>
                </a:lnTo>
                <a:lnTo>
                  <a:pt x="4867" y="14114"/>
                </a:lnTo>
                <a:lnTo>
                  <a:pt x="4526" y="14600"/>
                </a:lnTo>
                <a:lnTo>
                  <a:pt x="4356" y="14819"/>
                </a:lnTo>
                <a:lnTo>
                  <a:pt x="4161" y="15038"/>
                </a:lnTo>
                <a:lnTo>
                  <a:pt x="4015" y="15209"/>
                </a:lnTo>
                <a:lnTo>
                  <a:pt x="3845" y="15355"/>
                </a:lnTo>
                <a:lnTo>
                  <a:pt x="3675" y="15525"/>
                </a:lnTo>
                <a:lnTo>
                  <a:pt x="3529" y="15671"/>
                </a:lnTo>
                <a:lnTo>
                  <a:pt x="2847" y="15695"/>
                </a:lnTo>
                <a:lnTo>
                  <a:pt x="2847" y="15695"/>
                </a:lnTo>
                <a:lnTo>
                  <a:pt x="3018" y="15501"/>
                </a:lnTo>
                <a:lnTo>
                  <a:pt x="3796" y="14625"/>
                </a:lnTo>
                <a:lnTo>
                  <a:pt x="4575" y="13797"/>
                </a:lnTo>
                <a:lnTo>
                  <a:pt x="4940" y="13359"/>
                </a:lnTo>
                <a:lnTo>
                  <a:pt x="5281" y="12921"/>
                </a:lnTo>
                <a:lnTo>
                  <a:pt x="5865" y="12094"/>
                </a:lnTo>
                <a:close/>
                <a:moveTo>
                  <a:pt x="5281" y="11364"/>
                </a:moveTo>
                <a:lnTo>
                  <a:pt x="5378" y="11607"/>
                </a:lnTo>
                <a:lnTo>
                  <a:pt x="5451" y="11729"/>
                </a:lnTo>
                <a:lnTo>
                  <a:pt x="5548" y="11851"/>
                </a:lnTo>
                <a:lnTo>
                  <a:pt x="5232" y="12289"/>
                </a:lnTo>
                <a:lnTo>
                  <a:pt x="4867" y="12800"/>
                </a:lnTo>
                <a:lnTo>
                  <a:pt x="4478" y="13286"/>
                </a:lnTo>
                <a:lnTo>
                  <a:pt x="3650" y="14211"/>
                </a:lnTo>
                <a:lnTo>
                  <a:pt x="3334" y="14576"/>
                </a:lnTo>
                <a:lnTo>
                  <a:pt x="2993" y="14941"/>
                </a:lnTo>
                <a:lnTo>
                  <a:pt x="2750" y="15330"/>
                </a:lnTo>
                <a:lnTo>
                  <a:pt x="2507" y="15720"/>
                </a:lnTo>
                <a:lnTo>
                  <a:pt x="2166" y="15695"/>
                </a:lnTo>
                <a:lnTo>
                  <a:pt x="1825" y="15647"/>
                </a:lnTo>
                <a:lnTo>
                  <a:pt x="1947" y="15525"/>
                </a:lnTo>
                <a:lnTo>
                  <a:pt x="2044" y="15403"/>
                </a:lnTo>
                <a:lnTo>
                  <a:pt x="2239" y="15111"/>
                </a:lnTo>
                <a:lnTo>
                  <a:pt x="2604" y="14625"/>
                </a:lnTo>
                <a:lnTo>
                  <a:pt x="3018" y="14162"/>
                </a:lnTo>
                <a:lnTo>
                  <a:pt x="3748" y="13311"/>
                </a:lnTo>
                <a:lnTo>
                  <a:pt x="4113" y="12897"/>
                </a:lnTo>
                <a:lnTo>
                  <a:pt x="4478" y="12459"/>
                </a:lnTo>
                <a:lnTo>
                  <a:pt x="4867" y="11924"/>
                </a:lnTo>
                <a:lnTo>
                  <a:pt x="5281" y="11364"/>
                </a:lnTo>
                <a:close/>
                <a:moveTo>
                  <a:pt x="5500" y="1"/>
                </a:moveTo>
                <a:lnTo>
                  <a:pt x="5086" y="50"/>
                </a:lnTo>
                <a:lnTo>
                  <a:pt x="4916" y="98"/>
                </a:lnTo>
                <a:lnTo>
                  <a:pt x="4721" y="147"/>
                </a:lnTo>
                <a:lnTo>
                  <a:pt x="4551" y="220"/>
                </a:lnTo>
                <a:lnTo>
                  <a:pt x="4405" y="293"/>
                </a:lnTo>
                <a:lnTo>
                  <a:pt x="4259" y="415"/>
                </a:lnTo>
                <a:lnTo>
                  <a:pt x="4137" y="512"/>
                </a:lnTo>
                <a:lnTo>
                  <a:pt x="4040" y="658"/>
                </a:lnTo>
                <a:lnTo>
                  <a:pt x="3991" y="828"/>
                </a:lnTo>
                <a:lnTo>
                  <a:pt x="3942" y="1072"/>
                </a:lnTo>
                <a:lnTo>
                  <a:pt x="3942" y="1388"/>
                </a:lnTo>
                <a:lnTo>
                  <a:pt x="3967" y="1704"/>
                </a:lnTo>
                <a:lnTo>
                  <a:pt x="4064" y="2020"/>
                </a:lnTo>
                <a:lnTo>
                  <a:pt x="4210" y="2288"/>
                </a:lnTo>
                <a:lnTo>
                  <a:pt x="4283" y="2434"/>
                </a:lnTo>
                <a:lnTo>
                  <a:pt x="4380" y="2556"/>
                </a:lnTo>
                <a:lnTo>
                  <a:pt x="4502" y="2653"/>
                </a:lnTo>
                <a:lnTo>
                  <a:pt x="4599" y="2726"/>
                </a:lnTo>
                <a:lnTo>
                  <a:pt x="4745" y="2799"/>
                </a:lnTo>
                <a:lnTo>
                  <a:pt x="4867" y="2823"/>
                </a:lnTo>
                <a:lnTo>
                  <a:pt x="4891" y="3213"/>
                </a:lnTo>
                <a:lnTo>
                  <a:pt x="4891" y="3578"/>
                </a:lnTo>
                <a:lnTo>
                  <a:pt x="4843" y="4332"/>
                </a:lnTo>
                <a:lnTo>
                  <a:pt x="4843" y="4965"/>
                </a:lnTo>
                <a:lnTo>
                  <a:pt x="4843" y="5622"/>
                </a:lnTo>
                <a:lnTo>
                  <a:pt x="4843" y="5914"/>
                </a:lnTo>
                <a:lnTo>
                  <a:pt x="4818" y="6206"/>
                </a:lnTo>
                <a:lnTo>
                  <a:pt x="4794" y="6473"/>
                </a:lnTo>
                <a:lnTo>
                  <a:pt x="4818" y="6619"/>
                </a:lnTo>
                <a:lnTo>
                  <a:pt x="4843" y="6765"/>
                </a:lnTo>
                <a:lnTo>
                  <a:pt x="4697" y="6911"/>
                </a:lnTo>
                <a:lnTo>
                  <a:pt x="4551" y="7082"/>
                </a:lnTo>
                <a:lnTo>
                  <a:pt x="4332" y="7447"/>
                </a:lnTo>
                <a:lnTo>
                  <a:pt x="3723" y="8250"/>
                </a:lnTo>
                <a:lnTo>
                  <a:pt x="3115" y="9077"/>
                </a:lnTo>
                <a:lnTo>
                  <a:pt x="2434" y="10074"/>
                </a:lnTo>
                <a:lnTo>
                  <a:pt x="1728" y="11072"/>
                </a:lnTo>
                <a:lnTo>
                  <a:pt x="1047" y="12045"/>
                </a:lnTo>
                <a:lnTo>
                  <a:pt x="706" y="12483"/>
                </a:lnTo>
                <a:lnTo>
                  <a:pt x="560" y="12702"/>
                </a:lnTo>
                <a:lnTo>
                  <a:pt x="487" y="12824"/>
                </a:lnTo>
                <a:lnTo>
                  <a:pt x="463" y="12946"/>
                </a:lnTo>
                <a:lnTo>
                  <a:pt x="366" y="13043"/>
                </a:lnTo>
                <a:lnTo>
                  <a:pt x="293" y="13116"/>
                </a:lnTo>
                <a:lnTo>
                  <a:pt x="147" y="13335"/>
                </a:lnTo>
                <a:lnTo>
                  <a:pt x="74" y="13578"/>
                </a:lnTo>
                <a:lnTo>
                  <a:pt x="1" y="13773"/>
                </a:lnTo>
                <a:lnTo>
                  <a:pt x="1" y="13968"/>
                </a:lnTo>
                <a:lnTo>
                  <a:pt x="25" y="14138"/>
                </a:lnTo>
                <a:lnTo>
                  <a:pt x="49" y="14333"/>
                </a:lnTo>
                <a:lnTo>
                  <a:pt x="122" y="14503"/>
                </a:lnTo>
                <a:lnTo>
                  <a:pt x="268" y="14868"/>
                </a:lnTo>
                <a:lnTo>
                  <a:pt x="414" y="15184"/>
                </a:lnTo>
                <a:lnTo>
                  <a:pt x="512" y="15355"/>
                </a:lnTo>
                <a:lnTo>
                  <a:pt x="633" y="15501"/>
                </a:lnTo>
                <a:lnTo>
                  <a:pt x="755" y="15647"/>
                </a:lnTo>
                <a:lnTo>
                  <a:pt x="876" y="15744"/>
                </a:lnTo>
                <a:lnTo>
                  <a:pt x="998" y="15841"/>
                </a:lnTo>
                <a:lnTo>
                  <a:pt x="1144" y="15939"/>
                </a:lnTo>
                <a:lnTo>
                  <a:pt x="1290" y="15987"/>
                </a:lnTo>
                <a:lnTo>
                  <a:pt x="1460" y="16060"/>
                </a:lnTo>
                <a:lnTo>
                  <a:pt x="1777" y="16133"/>
                </a:lnTo>
                <a:lnTo>
                  <a:pt x="2117" y="16182"/>
                </a:lnTo>
                <a:lnTo>
                  <a:pt x="2482" y="16182"/>
                </a:lnTo>
                <a:lnTo>
                  <a:pt x="2847" y="16158"/>
                </a:lnTo>
                <a:lnTo>
                  <a:pt x="5208" y="16060"/>
                </a:lnTo>
                <a:lnTo>
                  <a:pt x="6400" y="16012"/>
                </a:lnTo>
                <a:lnTo>
                  <a:pt x="7568" y="15987"/>
                </a:lnTo>
                <a:lnTo>
                  <a:pt x="8711" y="15987"/>
                </a:lnTo>
                <a:lnTo>
                  <a:pt x="9879" y="16036"/>
                </a:lnTo>
                <a:lnTo>
                  <a:pt x="10828" y="16036"/>
                </a:lnTo>
                <a:lnTo>
                  <a:pt x="11339" y="16060"/>
                </a:lnTo>
                <a:lnTo>
                  <a:pt x="11826" y="16109"/>
                </a:lnTo>
                <a:lnTo>
                  <a:pt x="11850" y="16158"/>
                </a:lnTo>
                <a:lnTo>
                  <a:pt x="11899" y="16182"/>
                </a:lnTo>
                <a:lnTo>
                  <a:pt x="11972" y="16206"/>
                </a:lnTo>
                <a:lnTo>
                  <a:pt x="12045" y="16206"/>
                </a:lnTo>
                <a:lnTo>
                  <a:pt x="12459" y="16182"/>
                </a:lnTo>
                <a:lnTo>
                  <a:pt x="13067" y="16182"/>
                </a:lnTo>
                <a:lnTo>
                  <a:pt x="13262" y="16158"/>
                </a:lnTo>
                <a:lnTo>
                  <a:pt x="13456" y="16109"/>
                </a:lnTo>
                <a:lnTo>
                  <a:pt x="13651" y="16060"/>
                </a:lnTo>
                <a:lnTo>
                  <a:pt x="13773" y="15987"/>
                </a:lnTo>
                <a:lnTo>
                  <a:pt x="13870" y="15914"/>
                </a:lnTo>
                <a:lnTo>
                  <a:pt x="14065" y="15744"/>
                </a:lnTo>
                <a:lnTo>
                  <a:pt x="14211" y="15549"/>
                </a:lnTo>
                <a:lnTo>
                  <a:pt x="14357" y="15330"/>
                </a:lnTo>
                <a:lnTo>
                  <a:pt x="14527" y="14990"/>
                </a:lnTo>
                <a:lnTo>
                  <a:pt x="14697" y="14673"/>
                </a:lnTo>
                <a:lnTo>
                  <a:pt x="14770" y="14503"/>
                </a:lnTo>
                <a:lnTo>
                  <a:pt x="14795" y="14308"/>
                </a:lnTo>
                <a:lnTo>
                  <a:pt x="14843" y="14138"/>
                </a:lnTo>
                <a:lnTo>
                  <a:pt x="14843" y="13943"/>
                </a:lnTo>
                <a:lnTo>
                  <a:pt x="14819" y="13749"/>
                </a:lnTo>
                <a:lnTo>
                  <a:pt x="14770" y="13578"/>
                </a:lnTo>
                <a:lnTo>
                  <a:pt x="14697" y="13408"/>
                </a:lnTo>
                <a:lnTo>
                  <a:pt x="14624" y="13262"/>
                </a:lnTo>
                <a:lnTo>
                  <a:pt x="14405" y="12970"/>
                </a:lnTo>
                <a:lnTo>
                  <a:pt x="14162" y="12702"/>
                </a:lnTo>
                <a:lnTo>
                  <a:pt x="13773" y="12240"/>
                </a:lnTo>
                <a:lnTo>
                  <a:pt x="13408" y="11753"/>
                </a:lnTo>
                <a:lnTo>
                  <a:pt x="13408" y="11705"/>
                </a:lnTo>
                <a:lnTo>
                  <a:pt x="13359" y="11680"/>
                </a:lnTo>
                <a:lnTo>
                  <a:pt x="13018" y="11145"/>
                </a:lnTo>
                <a:lnTo>
                  <a:pt x="12702" y="10610"/>
                </a:lnTo>
                <a:lnTo>
                  <a:pt x="12410" y="10074"/>
                </a:lnTo>
                <a:lnTo>
                  <a:pt x="12094" y="9563"/>
                </a:lnTo>
                <a:lnTo>
                  <a:pt x="11534" y="8736"/>
                </a:lnTo>
                <a:lnTo>
                  <a:pt x="10974" y="7909"/>
                </a:lnTo>
                <a:lnTo>
                  <a:pt x="10755" y="7593"/>
                </a:lnTo>
                <a:lnTo>
                  <a:pt x="10536" y="7276"/>
                </a:lnTo>
                <a:lnTo>
                  <a:pt x="10415" y="7130"/>
                </a:lnTo>
                <a:lnTo>
                  <a:pt x="10293" y="6984"/>
                </a:lnTo>
                <a:lnTo>
                  <a:pt x="10147" y="6863"/>
                </a:lnTo>
                <a:lnTo>
                  <a:pt x="10001" y="6765"/>
                </a:lnTo>
                <a:lnTo>
                  <a:pt x="10074" y="6595"/>
                </a:lnTo>
                <a:lnTo>
                  <a:pt x="10123" y="6400"/>
                </a:lnTo>
                <a:lnTo>
                  <a:pt x="10147" y="6206"/>
                </a:lnTo>
                <a:lnTo>
                  <a:pt x="10171" y="5987"/>
                </a:lnTo>
                <a:lnTo>
                  <a:pt x="10171" y="5573"/>
                </a:lnTo>
                <a:lnTo>
                  <a:pt x="10147" y="5184"/>
                </a:lnTo>
                <a:lnTo>
                  <a:pt x="10147" y="4016"/>
                </a:lnTo>
                <a:lnTo>
                  <a:pt x="10147" y="3724"/>
                </a:lnTo>
                <a:lnTo>
                  <a:pt x="10123" y="3432"/>
                </a:lnTo>
                <a:lnTo>
                  <a:pt x="10074" y="3140"/>
                </a:lnTo>
                <a:lnTo>
                  <a:pt x="10025" y="2848"/>
                </a:lnTo>
                <a:lnTo>
                  <a:pt x="10317" y="2580"/>
                </a:lnTo>
                <a:lnTo>
                  <a:pt x="10609" y="2288"/>
                </a:lnTo>
                <a:lnTo>
                  <a:pt x="10755" y="2142"/>
                </a:lnTo>
                <a:lnTo>
                  <a:pt x="10877" y="1996"/>
                </a:lnTo>
                <a:lnTo>
                  <a:pt x="10974" y="1826"/>
                </a:lnTo>
                <a:lnTo>
                  <a:pt x="11072" y="1631"/>
                </a:lnTo>
                <a:lnTo>
                  <a:pt x="11096" y="1436"/>
                </a:lnTo>
                <a:lnTo>
                  <a:pt x="11096" y="1266"/>
                </a:lnTo>
                <a:lnTo>
                  <a:pt x="11047" y="1096"/>
                </a:lnTo>
                <a:lnTo>
                  <a:pt x="10974" y="950"/>
                </a:lnTo>
                <a:lnTo>
                  <a:pt x="10877" y="804"/>
                </a:lnTo>
                <a:lnTo>
                  <a:pt x="10755" y="682"/>
                </a:lnTo>
                <a:lnTo>
                  <a:pt x="10609" y="561"/>
                </a:lnTo>
                <a:lnTo>
                  <a:pt x="10463" y="463"/>
                </a:lnTo>
                <a:lnTo>
                  <a:pt x="10269" y="366"/>
                </a:lnTo>
                <a:lnTo>
                  <a:pt x="10074" y="293"/>
                </a:lnTo>
                <a:lnTo>
                  <a:pt x="9855" y="244"/>
                </a:lnTo>
                <a:lnTo>
                  <a:pt x="9636" y="196"/>
                </a:lnTo>
                <a:lnTo>
                  <a:pt x="9198" y="171"/>
                </a:lnTo>
                <a:lnTo>
                  <a:pt x="8784" y="147"/>
                </a:lnTo>
                <a:lnTo>
                  <a:pt x="7665" y="123"/>
                </a:lnTo>
                <a:lnTo>
                  <a:pt x="7106" y="98"/>
                </a:lnTo>
                <a:lnTo>
                  <a:pt x="6546" y="50"/>
                </a:lnTo>
                <a:lnTo>
                  <a:pt x="6230" y="1"/>
                </a:lnTo>
                <a:close/>
              </a:path>
            </a:pathLst>
          </a:custGeom>
          <a:solidFill>
            <a:srgbClr val="0B5394"/>
          </a:solidFill>
          <a:ln>
            <a:noFill/>
          </a:ln>
        </p:spPr>
        <p:txBody>
          <a:bodyPr spcFirstLastPara="1" wrap="square" lIns="121897" tIns="121897" rIns="121897" bIns="121897" anchor="ctr" anchorCtr="0">
            <a:noAutofit/>
          </a:bodyPr>
          <a:lstStyle>
            <a:defPPr>
              <a:defRPr lang="en-US"/>
            </a:defPPr>
            <a:lvl1pPr marL="0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44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86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29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571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715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857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144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Google Shape;332;p42"/>
          <p:cNvSpPr/>
          <p:nvPr>
            <p:custDataLst>
              <p:tags r:id="rId4"/>
            </p:custDataLst>
          </p:nvPr>
        </p:nvSpPr>
        <p:spPr>
          <a:xfrm>
            <a:off x="434628" y="5602538"/>
            <a:ext cx="867961" cy="910405"/>
          </a:xfrm>
          <a:custGeom>
            <a:avLst/>
            <a:gdLst/>
            <a:ahLst/>
            <a:cxnLst/>
            <a:rect l="l" t="t" r="r" b="b"/>
            <a:pathLst>
              <a:path w="17082" h="17228" extrusionOk="0">
                <a:moveTo>
                  <a:pt x="6497" y="2993"/>
                </a:moveTo>
                <a:lnTo>
                  <a:pt x="6400" y="3042"/>
                </a:lnTo>
                <a:lnTo>
                  <a:pt x="6302" y="3090"/>
                </a:lnTo>
                <a:lnTo>
                  <a:pt x="6229" y="3212"/>
                </a:lnTo>
                <a:lnTo>
                  <a:pt x="6229" y="3285"/>
                </a:lnTo>
                <a:lnTo>
                  <a:pt x="6254" y="3334"/>
                </a:lnTo>
                <a:lnTo>
                  <a:pt x="6278" y="3407"/>
                </a:lnTo>
                <a:lnTo>
                  <a:pt x="6351" y="3455"/>
                </a:lnTo>
                <a:lnTo>
                  <a:pt x="6400" y="3480"/>
                </a:lnTo>
                <a:lnTo>
                  <a:pt x="6643" y="3480"/>
                </a:lnTo>
                <a:lnTo>
                  <a:pt x="6692" y="3504"/>
                </a:lnTo>
                <a:lnTo>
                  <a:pt x="6911" y="3504"/>
                </a:lnTo>
                <a:lnTo>
                  <a:pt x="6959" y="3480"/>
                </a:lnTo>
                <a:lnTo>
                  <a:pt x="7008" y="3455"/>
                </a:lnTo>
                <a:lnTo>
                  <a:pt x="7057" y="3407"/>
                </a:lnTo>
                <a:lnTo>
                  <a:pt x="7057" y="3334"/>
                </a:lnTo>
                <a:lnTo>
                  <a:pt x="7057" y="3212"/>
                </a:lnTo>
                <a:lnTo>
                  <a:pt x="7032" y="3163"/>
                </a:lnTo>
                <a:lnTo>
                  <a:pt x="7008" y="3115"/>
                </a:lnTo>
                <a:lnTo>
                  <a:pt x="6935" y="3042"/>
                </a:lnTo>
                <a:lnTo>
                  <a:pt x="6838" y="3017"/>
                </a:lnTo>
                <a:lnTo>
                  <a:pt x="6716" y="2993"/>
                </a:lnTo>
                <a:close/>
                <a:moveTo>
                  <a:pt x="5743" y="3236"/>
                </a:moveTo>
                <a:lnTo>
                  <a:pt x="5670" y="3261"/>
                </a:lnTo>
                <a:lnTo>
                  <a:pt x="5402" y="3358"/>
                </a:lnTo>
                <a:lnTo>
                  <a:pt x="5134" y="3480"/>
                </a:lnTo>
                <a:lnTo>
                  <a:pt x="4891" y="3601"/>
                </a:lnTo>
                <a:lnTo>
                  <a:pt x="4672" y="3747"/>
                </a:lnTo>
                <a:lnTo>
                  <a:pt x="4453" y="3918"/>
                </a:lnTo>
                <a:lnTo>
                  <a:pt x="4234" y="4088"/>
                </a:lnTo>
                <a:lnTo>
                  <a:pt x="4039" y="4283"/>
                </a:lnTo>
                <a:lnTo>
                  <a:pt x="3869" y="4477"/>
                </a:lnTo>
                <a:lnTo>
                  <a:pt x="3699" y="4696"/>
                </a:lnTo>
                <a:lnTo>
                  <a:pt x="3553" y="4940"/>
                </a:lnTo>
                <a:lnTo>
                  <a:pt x="3431" y="5159"/>
                </a:lnTo>
                <a:lnTo>
                  <a:pt x="3309" y="5402"/>
                </a:lnTo>
                <a:lnTo>
                  <a:pt x="3236" y="5670"/>
                </a:lnTo>
                <a:lnTo>
                  <a:pt x="3163" y="5937"/>
                </a:lnTo>
                <a:lnTo>
                  <a:pt x="3115" y="6229"/>
                </a:lnTo>
                <a:lnTo>
                  <a:pt x="3090" y="6497"/>
                </a:lnTo>
                <a:lnTo>
                  <a:pt x="3090" y="6546"/>
                </a:lnTo>
                <a:lnTo>
                  <a:pt x="3115" y="6594"/>
                </a:lnTo>
                <a:lnTo>
                  <a:pt x="3188" y="6667"/>
                </a:lnTo>
                <a:lnTo>
                  <a:pt x="3261" y="6716"/>
                </a:lnTo>
                <a:lnTo>
                  <a:pt x="3285" y="6716"/>
                </a:lnTo>
                <a:lnTo>
                  <a:pt x="3309" y="6692"/>
                </a:lnTo>
                <a:lnTo>
                  <a:pt x="3382" y="6667"/>
                </a:lnTo>
                <a:lnTo>
                  <a:pt x="3431" y="6594"/>
                </a:lnTo>
                <a:lnTo>
                  <a:pt x="3480" y="6546"/>
                </a:lnTo>
                <a:lnTo>
                  <a:pt x="3504" y="6473"/>
                </a:lnTo>
                <a:lnTo>
                  <a:pt x="3528" y="6156"/>
                </a:lnTo>
                <a:lnTo>
                  <a:pt x="3601" y="5864"/>
                </a:lnTo>
                <a:lnTo>
                  <a:pt x="3699" y="5597"/>
                </a:lnTo>
                <a:lnTo>
                  <a:pt x="3820" y="5353"/>
                </a:lnTo>
                <a:lnTo>
                  <a:pt x="3966" y="5086"/>
                </a:lnTo>
                <a:lnTo>
                  <a:pt x="4137" y="4867"/>
                </a:lnTo>
                <a:lnTo>
                  <a:pt x="4307" y="4623"/>
                </a:lnTo>
                <a:lnTo>
                  <a:pt x="4526" y="4429"/>
                </a:lnTo>
                <a:lnTo>
                  <a:pt x="4745" y="4234"/>
                </a:lnTo>
                <a:lnTo>
                  <a:pt x="4988" y="4088"/>
                </a:lnTo>
                <a:lnTo>
                  <a:pt x="5256" y="3942"/>
                </a:lnTo>
                <a:lnTo>
                  <a:pt x="5499" y="3796"/>
                </a:lnTo>
                <a:lnTo>
                  <a:pt x="5767" y="3699"/>
                </a:lnTo>
                <a:lnTo>
                  <a:pt x="5864" y="3650"/>
                </a:lnTo>
                <a:lnTo>
                  <a:pt x="5913" y="3577"/>
                </a:lnTo>
                <a:lnTo>
                  <a:pt x="5937" y="3504"/>
                </a:lnTo>
                <a:lnTo>
                  <a:pt x="5937" y="3407"/>
                </a:lnTo>
                <a:lnTo>
                  <a:pt x="5889" y="3334"/>
                </a:lnTo>
                <a:lnTo>
                  <a:pt x="5840" y="3285"/>
                </a:lnTo>
                <a:lnTo>
                  <a:pt x="5743" y="3236"/>
                </a:lnTo>
                <a:close/>
                <a:moveTo>
                  <a:pt x="7324" y="1971"/>
                </a:moveTo>
                <a:lnTo>
                  <a:pt x="7787" y="2020"/>
                </a:lnTo>
                <a:lnTo>
                  <a:pt x="8249" y="2141"/>
                </a:lnTo>
                <a:lnTo>
                  <a:pt x="8687" y="2312"/>
                </a:lnTo>
                <a:lnTo>
                  <a:pt x="9101" y="2506"/>
                </a:lnTo>
                <a:lnTo>
                  <a:pt x="9490" y="2774"/>
                </a:lnTo>
                <a:lnTo>
                  <a:pt x="9879" y="3066"/>
                </a:lnTo>
                <a:lnTo>
                  <a:pt x="10220" y="3431"/>
                </a:lnTo>
                <a:lnTo>
                  <a:pt x="10512" y="3820"/>
                </a:lnTo>
                <a:lnTo>
                  <a:pt x="10707" y="4088"/>
                </a:lnTo>
                <a:lnTo>
                  <a:pt x="10877" y="4380"/>
                </a:lnTo>
                <a:lnTo>
                  <a:pt x="11023" y="4696"/>
                </a:lnTo>
                <a:lnTo>
                  <a:pt x="11120" y="5013"/>
                </a:lnTo>
                <a:lnTo>
                  <a:pt x="11217" y="5329"/>
                </a:lnTo>
                <a:lnTo>
                  <a:pt x="11266" y="5645"/>
                </a:lnTo>
                <a:lnTo>
                  <a:pt x="11315" y="5986"/>
                </a:lnTo>
                <a:lnTo>
                  <a:pt x="11315" y="6302"/>
                </a:lnTo>
                <a:lnTo>
                  <a:pt x="11315" y="6643"/>
                </a:lnTo>
                <a:lnTo>
                  <a:pt x="11266" y="6959"/>
                </a:lnTo>
                <a:lnTo>
                  <a:pt x="11217" y="7300"/>
                </a:lnTo>
                <a:lnTo>
                  <a:pt x="11144" y="7616"/>
                </a:lnTo>
                <a:lnTo>
                  <a:pt x="11047" y="7932"/>
                </a:lnTo>
                <a:lnTo>
                  <a:pt x="10925" y="8249"/>
                </a:lnTo>
                <a:lnTo>
                  <a:pt x="10780" y="8565"/>
                </a:lnTo>
                <a:lnTo>
                  <a:pt x="10634" y="8857"/>
                </a:lnTo>
                <a:lnTo>
                  <a:pt x="10439" y="9173"/>
                </a:lnTo>
                <a:lnTo>
                  <a:pt x="10220" y="9490"/>
                </a:lnTo>
                <a:lnTo>
                  <a:pt x="9977" y="9757"/>
                </a:lnTo>
                <a:lnTo>
                  <a:pt x="9733" y="10025"/>
                </a:lnTo>
                <a:lnTo>
                  <a:pt x="9441" y="10268"/>
                </a:lnTo>
                <a:lnTo>
                  <a:pt x="9149" y="10487"/>
                </a:lnTo>
                <a:lnTo>
                  <a:pt x="8857" y="10682"/>
                </a:lnTo>
                <a:lnTo>
                  <a:pt x="8541" y="10852"/>
                </a:lnTo>
                <a:lnTo>
                  <a:pt x="8200" y="10998"/>
                </a:lnTo>
                <a:lnTo>
                  <a:pt x="7860" y="11120"/>
                </a:lnTo>
                <a:lnTo>
                  <a:pt x="7519" y="11193"/>
                </a:lnTo>
                <a:lnTo>
                  <a:pt x="7154" y="11242"/>
                </a:lnTo>
                <a:lnTo>
                  <a:pt x="6789" y="11266"/>
                </a:lnTo>
                <a:lnTo>
                  <a:pt x="6424" y="11242"/>
                </a:lnTo>
                <a:lnTo>
                  <a:pt x="6059" y="11193"/>
                </a:lnTo>
                <a:lnTo>
                  <a:pt x="5670" y="11096"/>
                </a:lnTo>
                <a:lnTo>
                  <a:pt x="5353" y="10998"/>
                </a:lnTo>
                <a:lnTo>
                  <a:pt x="5037" y="10877"/>
                </a:lnTo>
                <a:lnTo>
                  <a:pt x="4721" y="10731"/>
                </a:lnTo>
                <a:lnTo>
                  <a:pt x="4404" y="10560"/>
                </a:lnTo>
                <a:lnTo>
                  <a:pt x="4112" y="10390"/>
                </a:lnTo>
                <a:lnTo>
                  <a:pt x="3820" y="10171"/>
                </a:lnTo>
                <a:lnTo>
                  <a:pt x="3553" y="9952"/>
                </a:lnTo>
                <a:lnTo>
                  <a:pt x="3285" y="9733"/>
                </a:lnTo>
                <a:lnTo>
                  <a:pt x="3042" y="9490"/>
                </a:lnTo>
                <a:lnTo>
                  <a:pt x="2823" y="9222"/>
                </a:lnTo>
                <a:lnTo>
                  <a:pt x="2628" y="8930"/>
                </a:lnTo>
                <a:lnTo>
                  <a:pt x="2434" y="8638"/>
                </a:lnTo>
                <a:lnTo>
                  <a:pt x="2288" y="8346"/>
                </a:lnTo>
                <a:lnTo>
                  <a:pt x="2142" y="8030"/>
                </a:lnTo>
                <a:lnTo>
                  <a:pt x="2044" y="7689"/>
                </a:lnTo>
                <a:lnTo>
                  <a:pt x="1971" y="7349"/>
                </a:lnTo>
                <a:lnTo>
                  <a:pt x="1947" y="7057"/>
                </a:lnTo>
                <a:lnTo>
                  <a:pt x="1923" y="6765"/>
                </a:lnTo>
                <a:lnTo>
                  <a:pt x="1923" y="6497"/>
                </a:lnTo>
                <a:lnTo>
                  <a:pt x="1947" y="6205"/>
                </a:lnTo>
                <a:lnTo>
                  <a:pt x="1996" y="5937"/>
                </a:lnTo>
                <a:lnTo>
                  <a:pt x="2044" y="5670"/>
                </a:lnTo>
                <a:lnTo>
                  <a:pt x="2142" y="5402"/>
                </a:lnTo>
                <a:lnTo>
                  <a:pt x="2239" y="5159"/>
                </a:lnTo>
                <a:lnTo>
                  <a:pt x="2336" y="4915"/>
                </a:lnTo>
                <a:lnTo>
                  <a:pt x="2482" y="4672"/>
                </a:lnTo>
                <a:lnTo>
                  <a:pt x="2628" y="4429"/>
                </a:lnTo>
                <a:lnTo>
                  <a:pt x="2774" y="4210"/>
                </a:lnTo>
                <a:lnTo>
                  <a:pt x="2944" y="3991"/>
                </a:lnTo>
                <a:lnTo>
                  <a:pt x="3139" y="3772"/>
                </a:lnTo>
                <a:lnTo>
                  <a:pt x="3528" y="3382"/>
                </a:lnTo>
                <a:lnTo>
                  <a:pt x="3966" y="3017"/>
                </a:lnTo>
                <a:lnTo>
                  <a:pt x="4404" y="2701"/>
                </a:lnTo>
                <a:lnTo>
                  <a:pt x="4891" y="2409"/>
                </a:lnTo>
                <a:lnTo>
                  <a:pt x="5134" y="2287"/>
                </a:lnTo>
                <a:lnTo>
                  <a:pt x="5378" y="2166"/>
                </a:lnTo>
                <a:lnTo>
                  <a:pt x="5645" y="2117"/>
                </a:lnTo>
                <a:lnTo>
                  <a:pt x="6035" y="2068"/>
                </a:lnTo>
                <a:lnTo>
                  <a:pt x="6716" y="1995"/>
                </a:lnTo>
                <a:lnTo>
                  <a:pt x="7300" y="1995"/>
                </a:lnTo>
                <a:lnTo>
                  <a:pt x="7324" y="1971"/>
                </a:lnTo>
                <a:close/>
                <a:moveTo>
                  <a:pt x="6935" y="1533"/>
                </a:moveTo>
                <a:lnTo>
                  <a:pt x="6497" y="1582"/>
                </a:lnTo>
                <a:lnTo>
                  <a:pt x="6083" y="1679"/>
                </a:lnTo>
                <a:lnTo>
                  <a:pt x="5864" y="1703"/>
                </a:lnTo>
                <a:lnTo>
                  <a:pt x="5621" y="1752"/>
                </a:lnTo>
                <a:lnTo>
                  <a:pt x="5353" y="1825"/>
                </a:lnTo>
                <a:lnTo>
                  <a:pt x="5110" y="1922"/>
                </a:lnTo>
                <a:lnTo>
                  <a:pt x="4842" y="2044"/>
                </a:lnTo>
                <a:lnTo>
                  <a:pt x="4599" y="2166"/>
                </a:lnTo>
                <a:lnTo>
                  <a:pt x="4112" y="2458"/>
                </a:lnTo>
                <a:lnTo>
                  <a:pt x="3650" y="2774"/>
                </a:lnTo>
                <a:lnTo>
                  <a:pt x="3212" y="3115"/>
                </a:lnTo>
                <a:lnTo>
                  <a:pt x="2823" y="3504"/>
                </a:lnTo>
                <a:lnTo>
                  <a:pt x="2458" y="3918"/>
                </a:lnTo>
                <a:lnTo>
                  <a:pt x="2312" y="4161"/>
                </a:lnTo>
                <a:lnTo>
                  <a:pt x="2166" y="4380"/>
                </a:lnTo>
                <a:lnTo>
                  <a:pt x="2020" y="4623"/>
                </a:lnTo>
                <a:lnTo>
                  <a:pt x="1923" y="4867"/>
                </a:lnTo>
                <a:lnTo>
                  <a:pt x="1801" y="5110"/>
                </a:lnTo>
                <a:lnTo>
                  <a:pt x="1728" y="5378"/>
                </a:lnTo>
                <a:lnTo>
                  <a:pt x="1631" y="5645"/>
                </a:lnTo>
                <a:lnTo>
                  <a:pt x="1582" y="5913"/>
                </a:lnTo>
                <a:lnTo>
                  <a:pt x="1533" y="6181"/>
                </a:lnTo>
                <a:lnTo>
                  <a:pt x="1509" y="6473"/>
                </a:lnTo>
                <a:lnTo>
                  <a:pt x="1509" y="6765"/>
                </a:lnTo>
                <a:lnTo>
                  <a:pt x="1509" y="7057"/>
                </a:lnTo>
                <a:lnTo>
                  <a:pt x="1558" y="7349"/>
                </a:lnTo>
                <a:lnTo>
                  <a:pt x="1606" y="7640"/>
                </a:lnTo>
                <a:lnTo>
                  <a:pt x="1679" y="7932"/>
                </a:lnTo>
                <a:lnTo>
                  <a:pt x="1752" y="8224"/>
                </a:lnTo>
                <a:lnTo>
                  <a:pt x="1874" y="8492"/>
                </a:lnTo>
                <a:lnTo>
                  <a:pt x="1996" y="8760"/>
                </a:lnTo>
                <a:lnTo>
                  <a:pt x="2142" y="9027"/>
                </a:lnTo>
                <a:lnTo>
                  <a:pt x="2312" y="9295"/>
                </a:lnTo>
                <a:lnTo>
                  <a:pt x="2507" y="9538"/>
                </a:lnTo>
                <a:lnTo>
                  <a:pt x="2726" y="9782"/>
                </a:lnTo>
                <a:lnTo>
                  <a:pt x="2944" y="10001"/>
                </a:lnTo>
                <a:lnTo>
                  <a:pt x="3188" y="10195"/>
                </a:lnTo>
                <a:lnTo>
                  <a:pt x="3699" y="10585"/>
                </a:lnTo>
                <a:lnTo>
                  <a:pt x="3991" y="10779"/>
                </a:lnTo>
                <a:lnTo>
                  <a:pt x="4283" y="10950"/>
                </a:lnTo>
                <a:lnTo>
                  <a:pt x="4599" y="11120"/>
                </a:lnTo>
                <a:lnTo>
                  <a:pt x="4915" y="11266"/>
                </a:lnTo>
                <a:lnTo>
                  <a:pt x="5232" y="11412"/>
                </a:lnTo>
                <a:lnTo>
                  <a:pt x="5572" y="11509"/>
                </a:lnTo>
                <a:lnTo>
                  <a:pt x="5889" y="11607"/>
                </a:lnTo>
                <a:lnTo>
                  <a:pt x="6254" y="11680"/>
                </a:lnTo>
                <a:lnTo>
                  <a:pt x="6594" y="11704"/>
                </a:lnTo>
                <a:lnTo>
                  <a:pt x="6959" y="11728"/>
                </a:lnTo>
                <a:lnTo>
                  <a:pt x="7300" y="11680"/>
                </a:lnTo>
                <a:lnTo>
                  <a:pt x="7641" y="11631"/>
                </a:lnTo>
                <a:lnTo>
                  <a:pt x="7981" y="11534"/>
                </a:lnTo>
                <a:lnTo>
                  <a:pt x="8322" y="11436"/>
                </a:lnTo>
                <a:lnTo>
                  <a:pt x="8638" y="11290"/>
                </a:lnTo>
                <a:lnTo>
                  <a:pt x="8955" y="11120"/>
                </a:lnTo>
                <a:lnTo>
                  <a:pt x="9344" y="10877"/>
                </a:lnTo>
                <a:lnTo>
                  <a:pt x="9733" y="10609"/>
                </a:lnTo>
                <a:lnTo>
                  <a:pt x="10074" y="10293"/>
                </a:lnTo>
                <a:lnTo>
                  <a:pt x="10390" y="9976"/>
                </a:lnTo>
                <a:lnTo>
                  <a:pt x="10658" y="9611"/>
                </a:lnTo>
                <a:lnTo>
                  <a:pt x="10925" y="9222"/>
                </a:lnTo>
                <a:lnTo>
                  <a:pt x="11144" y="8808"/>
                </a:lnTo>
                <a:lnTo>
                  <a:pt x="11339" y="8395"/>
                </a:lnTo>
                <a:lnTo>
                  <a:pt x="11509" y="7957"/>
                </a:lnTo>
                <a:lnTo>
                  <a:pt x="11631" y="7519"/>
                </a:lnTo>
                <a:lnTo>
                  <a:pt x="11704" y="7081"/>
                </a:lnTo>
                <a:lnTo>
                  <a:pt x="11753" y="6619"/>
                </a:lnTo>
                <a:lnTo>
                  <a:pt x="11753" y="6156"/>
                </a:lnTo>
                <a:lnTo>
                  <a:pt x="11728" y="5694"/>
                </a:lnTo>
                <a:lnTo>
                  <a:pt x="11655" y="5256"/>
                </a:lnTo>
                <a:lnTo>
                  <a:pt x="11534" y="4794"/>
                </a:lnTo>
                <a:lnTo>
                  <a:pt x="11363" y="4404"/>
                </a:lnTo>
                <a:lnTo>
                  <a:pt x="11169" y="4015"/>
                </a:lnTo>
                <a:lnTo>
                  <a:pt x="10950" y="3650"/>
                </a:lnTo>
                <a:lnTo>
                  <a:pt x="10682" y="3285"/>
                </a:lnTo>
                <a:lnTo>
                  <a:pt x="10390" y="2969"/>
                </a:lnTo>
                <a:lnTo>
                  <a:pt x="10074" y="2677"/>
                </a:lnTo>
                <a:lnTo>
                  <a:pt x="9733" y="2409"/>
                </a:lnTo>
                <a:lnTo>
                  <a:pt x="9393" y="2166"/>
                </a:lnTo>
                <a:lnTo>
                  <a:pt x="9003" y="1971"/>
                </a:lnTo>
                <a:lnTo>
                  <a:pt x="8614" y="1801"/>
                </a:lnTo>
                <a:lnTo>
                  <a:pt x="8200" y="1655"/>
                </a:lnTo>
                <a:lnTo>
                  <a:pt x="7787" y="1582"/>
                </a:lnTo>
                <a:lnTo>
                  <a:pt x="7349" y="1533"/>
                </a:lnTo>
                <a:close/>
                <a:moveTo>
                  <a:pt x="12118" y="11558"/>
                </a:moveTo>
                <a:lnTo>
                  <a:pt x="12142" y="11582"/>
                </a:lnTo>
                <a:lnTo>
                  <a:pt x="11972" y="11777"/>
                </a:lnTo>
                <a:lnTo>
                  <a:pt x="12093" y="11631"/>
                </a:lnTo>
                <a:lnTo>
                  <a:pt x="12118" y="11558"/>
                </a:lnTo>
                <a:close/>
                <a:moveTo>
                  <a:pt x="6789" y="584"/>
                </a:moveTo>
                <a:lnTo>
                  <a:pt x="7154" y="608"/>
                </a:lnTo>
                <a:lnTo>
                  <a:pt x="7519" y="657"/>
                </a:lnTo>
                <a:lnTo>
                  <a:pt x="7884" y="706"/>
                </a:lnTo>
                <a:lnTo>
                  <a:pt x="8225" y="803"/>
                </a:lnTo>
                <a:lnTo>
                  <a:pt x="8565" y="900"/>
                </a:lnTo>
                <a:lnTo>
                  <a:pt x="8906" y="1022"/>
                </a:lnTo>
                <a:lnTo>
                  <a:pt x="9247" y="1144"/>
                </a:lnTo>
                <a:lnTo>
                  <a:pt x="9563" y="1314"/>
                </a:lnTo>
                <a:lnTo>
                  <a:pt x="9879" y="1484"/>
                </a:lnTo>
                <a:lnTo>
                  <a:pt x="10171" y="1679"/>
                </a:lnTo>
                <a:lnTo>
                  <a:pt x="10439" y="1874"/>
                </a:lnTo>
                <a:lnTo>
                  <a:pt x="10707" y="2093"/>
                </a:lnTo>
                <a:lnTo>
                  <a:pt x="10950" y="2312"/>
                </a:lnTo>
                <a:lnTo>
                  <a:pt x="11193" y="2555"/>
                </a:lnTo>
                <a:lnTo>
                  <a:pt x="11485" y="2896"/>
                </a:lnTo>
                <a:lnTo>
                  <a:pt x="11753" y="3261"/>
                </a:lnTo>
                <a:lnTo>
                  <a:pt x="11996" y="3626"/>
                </a:lnTo>
                <a:lnTo>
                  <a:pt x="12191" y="4015"/>
                </a:lnTo>
                <a:lnTo>
                  <a:pt x="12361" y="4404"/>
                </a:lnTo>
                <a:lnTo>
                  <a:pt x="12507" y="4818"/>
                </a:lnTo>
                <a:lnTo>
                  <a:pt x="12629" y="5232"/>
                </a:lnTo>
                <a:lnTo>
                  <a:pt x="12702" y="5645"/>
                </a:lnTo>
                <a:lnTo>
                  <a:pt x="12750" y="6059"/>
                </a:lnTo>
                <a:lnTo>
                  <a:pt x="12775" y="6473"/>
                </a:lnTo>
                <a:lnTo>
                  <a:pt x="12775" y="6911"/>
                </a:lnTo>
                <a:lnTo>
                  <a:pt x="12726" y="7324"/>
                </a:lnTo>
                <a:lnTo>
                  <a:pt x="12653" y="7762"/>
                </a:lnTo>
                <a:lnTo>
                  <a:pt x="12556" y="8176"/>
                </a:lnTo>
                <a:lnTo>
                  <a:pt x="12434" y="8589"/>
                </a:lnTo>
                <a:lnTo>
                  <a:pt x="12264" y="9003"/>
                </a:lnTo>
                <a:lnTo>
                  <a:pt x="12045" y="9465"/>
                </a:lnTo>
                <a:lnTo>
                  <a:pt x="11801" y="9903"/>
                </a:lnTo>
                <a:lnTo>
                  <a:pt x="11534" y="10293"/>
                </a:lnTo>
                <a:lnTo>
                  <a:pt x="11217" y="10682"/>
                </a:lnTo>
                <a:lnTo>
                  <a:pt x="10901" y="11047"/>
                </a:lnTo>
                <a:lnTo>
                  <a:pt x="10536" y="11388"/>
                </a:lnTo>
                <a:lnTo>
                  <a:pt x="10171" y="11680"/>
                </a:lnTo>
                <a:lnTo>
                  <a:pt x="9782" y="11947"/>
                </a:lnTo>
                <a:lnTo>
                  <a:pt x="9368" y="12191"/>
                </a:lnTo>
                <a:lnTo>
                  <a:pt x="8930" y="12385"/>
                </a:lnTo>
                <a:lnTo>
                  <a:pt x="8468" y="12556"/>
                </a:lnTo>
                <a:lnTo>
                  <a:pt x="8006" y="12677"/>
                </a:lnTo>
                <a:lnTo>
                  <a:pt x="7543" y="12750"/>
                </a:lnTo>
                <a:lnTo>
                  <a:pt x="7032" y="12775"/>
                </a:lnTo>
                <a:lnTo>
                  <a:pt x="6546" y="12775"/>
                </a:lnTo>
                <a:lnTo>
                  <a:pt x="6035" y="12702"/>
                </a:lnTo>
                <a:lnTo>
                  <a:pt x="5597" y="12604"/>
                </a:lnTo>
                <a:lnTo>
                  <a:pt x="5159" y="12483"/>
                </a:lnTo>
                <a:lnTo>
                  <a:pt x="4721" y="12337"/>
                </a:lnTo>
                <a:lnTo>
                  <a:pt x="4307" y="12166"/>
                </a:lnTo>
                <a:lnTo>
                  <a:pt x="3893" y="11947"/>
                </a:lnTo>
                <a:lnTo>
                  <a:pt x="3504" y="11728"/>
                </a:lnTo>
                <a:lnTo>
                  <a:pt x="3115" y="11485"/>
                </a:lnTo>
                <a:lnTo>
                  <a:pt x="2774" y="11193"/>
                </a:lnTo>
                <a:lnTo>
                  <a:pt x="2434" y="10901"/>
                </a:lnTo>
                <a:lnTo>
                  <a:pt x="2117" y="10560"/>
                </a:lnTo>
                <a:lnTo>
                  <a:pt x="1825" y="10220"/>
                </a:lnTo>
                <a:lnTo>
                  <a:pt x="1558" y="9855"/>
                </a:lnTo>
                <a:lnTo>
                  <a:pt x="1314" y="9465"/>
                </a:lnTo>
                <a:lnTo>
                  <a:pt x="1095" y="9052"/>
                </a:lnTo>
                <a:lnTo>
                  <a:pt x="925" y="8638"/>
                </a:lnTo>
                <a:lnTo>
                  <a:pt x="779" y="8200"/>
                </a:lnTo>
                <a:lnTo>
                  <a:pt x="682" y="7811"/>
                </a:lnTo>
                <a:lnTo>
                  <a:pt x="609" y="7446"/>
                </a:lnTo>
                <a:lnTo>
                  <a:pt x="560" y="7081"/>
                </a:lnTo>
                <a:lnTo>
                  <a:pt x="560" y="6716"/>
                </a:lnTo>
                <a:lnTo>
                  <a:pt x="560" y="6351"/>
                </a:lnTo>
                <a:lnTo>
                  <a:pt x="584" y="5986"/>
                </a:lnTo>
                <a:lnTo>
                  <a:pt x="633" y="5645"/>
                </a:lnTo>
                <a:lnTo>
                  <a:pt x="706" y="5305"/>
                </a:lnTo>
                <a:lnTo>
                  <a:pt x="803" y="4964"/>
                </a:lnTo>
                <a:lnTo>
                  <a:pt x="925" y="4648"/>
                </a:lnTo>
                <a:lnTo>
                  <a:pt x="1047" y="4307"/>
                </a:lnTo>
                <a:lnTo>
                  <a:pt x="1217" y="3991"/>
                </a:lnTo>
                <a:lnTo>
                  <a:pt x="1387" y="3674"/>
                </a:lnTo>
                <a:lnTo>
                  <a:pt x="1606" y="3382"/>
                </a:lnTo>
                <a:lnTo>
                  <a:pt x="1825" y="3090"/>
                </a:lnTo>
                <a:lnTo>
                  <a:pt x="2069" y="2798"/>
                </a:lnTo>
                <a:lnTo>
                  <a:pt x="2361" y="2506"/>
                </a:lnTo>
                <a:lnTo>
                  <a:pt x="2726" y="2190"/>
                </a:lnTo>
                <a:lnTo>
                  <a:pt x="3163" y="1849"/>
                </a:lnTo>
                <a:lnTo>
                  <a:pt x="3674" y="1509"/>
                </a:lnTo>
                <a:lnTo>
                  <a:pt x="4210" y="1217"/>
                </a:lnTo>
                <a:lnTo>
                  <a:pt x="4502" y="1071"/>
                </a:lnTo>
                <a:lnTo>
                  <a:pt x="4794" y="949"/>
                </a:lnTo>
                <a:lnTo>
                  <a:pt x="5110" y="852"/>
                </a:lnTo>
                <a:lnTo>
                  <a:pt x="5402" y="754"/>
                </a:lnTo>
                <a:lnTo>
                  <a:pt x="5718" y="681"/>
                </a:lnTo>
                <a:lnTo>
                  <a:pt x="6035" y="633"/>
                </a:lnTo>
                <a:lnTo>
                  <a:pt x="6400" y="608"/>
                </a:lnTo>
                <a:lnTo>
                  <a:pt x="6789" y="584"/>
                </a:lnTo>
                <a:close/>
                <a:moveTo>
                  <a:pt x="11704" y="10998"/>
                </a:moveTo>
                <a:lnTo>
                  <a:pt x="11923" y="11315"/>
                </a:lnTo>
                <a:lnTo>
                  <a:pt x="11874" y="11339"/>
                </a:lnTo>
                <a:lnTo>
                  <a:pt x="11850" y="11363"/>
                </a:lnTo>
                <a:lnTo>
                  <a:pt x="11607" y="11607"/>
                </a:lnTo>
                <a:lnTo>
                  <a:pt x="11339" y="11826"/>
                </a:lnTo>
                <a:lnTo>
                  <a:pt x="11071" y="11996"/>
                </a:lnTo>
                <a:lnTo>
                  <a:pt x="10950" y="12093"/>
                </a:lnTo>
                <a:lnTo>
                  <a:pt x="10925" y="12166"/>
                </a:lnTo>
                <a:lnTo>
                  <a:pt x="10901" y="12239"/>
                </a:lnTo>
                <a:lnTo>
                  <a:pt x="10901" y="12264"/>
                </a:lnTo>
                <a:lnTo>
                  <a:pt x="10974" y="12288"/>
                </a:lnTo>
                <a:lnTo>
                  <a:pt x="11047" y="12288"/>
                </a:lnTo>
                <a:lnTo>
                  <a:pt x="11217" y="12264"/>
                </a:lnTo>
                <a:lnTo>
                  <a:pt x="11363" y="12191"/>
                </a:lnTo>
                <a:lnTo>
                  <a:pt x="11509" y="12093"/>
                </a:lnTo>
                <a:lnTo>
                  <a:pt x="11826" y="11899"/>
                </a:lnTo>
                <a:lnTo>
                  <a:pt x="11972" y="11777"/>
                </a:lnTo>
                <a:lnTo>
                  <a:pt x="11850" y="11899"/>
                </a:lnTo>
                <a:lnTo>
                  <a:pt x="11728" y="11996"/>
                </a:lnTo>
                <a:lnTo>
                  <a:pt x="11485" y="12191"/>
                </a:lnTo>
                <a:lnTo>
                  <a:pt x="11363" y="12288"/>
                </a:lnTo>
                <a:lnTo>
                  <a:pt x="11339" y="12361"/>
                </a:lnTo>
                <a:lnTo>
                  <a:pt x="11339" y="12434"/>
                </a:lnTo>
                <a:lnTo>
                  <a:pt x="11363" y="12483"/>
                </a:lnTo>
                <a:lnTo>
                  <a:pt x="11412" y="12531"/>
                </a:lnTo>
                <a:lnTo>
                  <a:pt x="11485" y="12556"/>
                </a:lnTo>
                <a:lnTo>
                  <a:pt x="11558" y="12531"/>
                </a:lnTo>
                <a:lnTo>
                  <a:pt x="11728" y="12483"/>
                </a:lnTo>
                <a:lnTo>
                  <a:pt x="11874" y="12385"/>
                </a:lnTo>
                <a:lnTo>
                  <a:pt x="12020" y="12288"/>
                </a:lnTo>
                <a:lnTo>
                  <a:pt x="12239" y="12118"/>
                </a:lnTo>
                <a:lnTo>
                  <a:pt x="12361" y="12020"/>
                </a:lnTo>
                <a:lnTo>
                  <a:pt x="12434" y="11899"/>
                </a:lnTo>
                <a:lnTo>
                  <a:pt x="12507" y="11947"/>
                </a:lnTo>
                <a:lnTo>
                  <a:pt x="12288" y="12142"/>
                </a:lnTo>
                <a:lnTo>
                  <a:pt x="12069" y="12337"/>
                </a:lnTo>
                <a:lnTo>
                  <a:pt x="11826" y="12556"/>
                </a:lnTo>
                <a:lnTo>
                  <a:pt x="11728" y="12677"/>
                </a:lnTo>
                <a:lnTo>
                  <a:pt x="11655" y="12823"/>
                </a:lnTo>
                <a:lnTo>
                  <a:pt x="11631" y="12896"/>
                </a:lnTo>
                <a:lnTo>
                  <a:pt x="11680" y="12969"/>
                </a:lnTo>
                <a:lnTo>
                  <a:pt x="11753" y="12994"/>
                </a:lnTo>
                <a:lnTo>
                  <a:pt x="11826" y="12994"/>
                </a:lnTo>
                <a:lnTo>
                  <a:pt x="11972" y="12945"/>
                </a:lnTo>
                <a:lnTo>
                  <a:pt x="12118" y="12848"/>
                </a:lnTo>
                <a:lnTo>
                  <a:pt x="12385" y="12629"/>
                </a:lnTo>
                <a:lnTo>
                  <a:pt x="12604" y="12458"/>
                </a:lnTo>
                <a:lnTo>
                  <a:pt x="12823" y="12264"/>
                </a:lnTo>
                <a:lnTo>
                  <a:pt x="12872" y="12312"/>
                </a:lnTo>
                <a:lnTo>
                  <a:pt x="12604" y="12702"/>
                </a:lnTo>
                <a:lnTo>
                  <a:pt x="12483" y="12848"/>
                </a:lnTo>
                <a:lnTo>
                  <a:pt x="12361" y="12969"/>
                </a:lnTo>
                <a:lnTo>
                  <a:pt x="12215" y="13067"/>
                </a:lnTo>
                <a:lnTo>
                  <a:pt x="12093" y="13213"/>
                </a:lnTo>
                <a:lnTo>
                  <a:pt x="12093" y="13261"/>
                </a:lnTo>
                <a:lnTo>
                  <a:pt x="12093" y="13310"/>
                </a:lnTo>
                <a:lnTo>
                  <a:pt x="12118" y="13334"/>
                </a:lnTo>
                <a:lnTo>
                  <a:pt x="12166" y="13359"/>
                </a:lnTo>
                <a:lnTo>
                  <a:pt x="12312" y="13359"/>
                </a:lnTo>
                <a:lnTo>
                  <a:pt x="12458" y="13334"/>
                </a:lnTo>
                <a:lnTo>
                  <a:pt x="12604" y="13261"/>
                </a:lnTo>
                <a:lnTo>
                  <a:pt x="12750" y="13140"/>
                </a:lnTo>
                <a:lnTo>
                  <a:pt x="12896" y="13042"/>
                </a:lnTo>
                <a:lnTo>
                  <a:pt x="12994" y="12896"/>
                </a:lnTo>
                <a:lnTo>
                  <a:pt x="13115" y="12750"/>
                </a:lnTo>
                <a:lnTo>
                  <a:pt x="13188" y="12604"/>
                </a:lnTo>
                <a:lnTo>
                  <a:pt x="13505" y="12872"/>
                </a:lnTo>
                <a:lnTo>
                  <a:pt x="13407" y="12945"/>
                </a:lnTo>
                <a:lnTo>
                  <a:pt x="13310" y="13018"/>
                </a:lnTo>
                <a:lnTo>
                  <a:pt x="13115" y="13213"/>
                </a:lnTo>
                <a:lnTo>
                  <a:pt x="12896" y="13359"/>
                </a:lnTo>
                <a:lnTo>
                  <a:pt x="12677" y="13529"/>
                </a:lnTo>
                <a:lnTo>
                  <a:pt x="12653" y="13553"/>
                </a:lnTo>
                <a:lnTo>
                  <a:pt x="12629" y="13602"/>
                </a:lnTo>
                <a:lnTo>
                  <a:pt x="12653" y="13651"/>
                </a:lnTo>
                <a:lnTo>
                  <a:pt x="12677" y="13699"/>
                </a:lnTo>
                <a:lnTo>
                  <a:pt x="12750" y="13724"/>
                </a:lnTo>
                <a:lnTo>
                  <a:pt x="12848" y="13748"/>
                </a:lnTo>
                <a:lnTo>
                  <a:pt x="12921" y="13748"/>
                </a:lnTo>
                <a:lnTo>
                  <a:pt x="12994" y="13724"/>
                </a:lnTo>
                <a:lnTo>
                  <a:pt x="13140" y="13651"/>
                </a:lnTo>
                <a:lnTo>
                  <a:pt x="13286" y="13578"/>
                </a:lnTo>
                <a:lnTo>
                  <a:pt x="13407" y="13480"/>
                </a:lnTo>
                <a:lnTo>
                  <a:pt x="13553" y="13383"/>
                </a:lnTo>
                <a:lnTo>
                  <a:pt x="13675" y="13237"/>
                </a:lnTo>
                <a:lnTo>
                  <a:pt x="13724" y="13164"/>
                </a:lnTo>
                <a:lnTo>
                  <a:pt x="13748" y="13091"/>
                </a:lnTo>
                <a:lnTo>
                  <a:pt x="13943" y="13286"/>
                </a:lnTo>
                <a:lnTo>
                  <a:pt x="13918" y="13286"/>
                </a:lnTo>
                <a:lnTo>
                  <a:pt x="13772" y="13383"/>
                </a:lnTo>
                <a:lnTo>
                  <a:pt x="13675" y="13505"/>
                </a:lnTo>
                <a:lnTo>
                  <a:pt x="13456" y="13748"/>
                </a:lnTo>
                <a:lnTo>
                  <a:pt x="13237" y="13967"/>
                </a:lnTo>
                <a:lnTo>
                  <a:pt x="13140" y="14064"/>
                </a:lnTo>
                <a:lnTo>
                  <a:pt x="13067" y="14210"/>
                </a:lnTo>
                <a:lnTo>
                  <a:pt x="13042" y="14235"/>
                </a:lnTo>
                <a:lnTo>
                  <a:pt x="13067" y="14259"/>
                </a:lnTo>
                <a:lnTo>
                  <a:pt x="13067" y="14308"/>
                </a:lnTo>
                <a:lnTo>
                  <a:pt x="13115" y="14308"/>
                </a:lnTo>
                <a:lnTo>
                  <a:pt x="13261" y="14259"/>
                </a:lnTo>
                <a:lnTo>
                  <a:pt x="13407" y="14210"/>
                </a:lnTo>
                <a:lnTo>
                  <a:pt x="13651" y="14040"/>
                </a:lnTo>
                <a:lnTo>
                  <a:pt x="13797" y="13918"/>
                </a:lnTo>
                <a:lnTo>
                  <a:pt x="13943" y="13797"/>
                </a:lnTo>
                <a:lnTo>
                  <a:pt x="14064" y="13626"/>
                </a:lnTo>
                <a:lnTo>
                  <a:pt x="14137" y="13480"/>
                </a:lnTo>
                <a:lnTo>
                  <a:pt x="14332" y="13675"/>
                </a:lnTo>
                <a:lnTo>
                  <a:pt x="14186" y="13918"/>
                </a:lnTo>
                <a:lnTo>
                  <a:pt x="14089" y="14040"/>
                </a:lnTo>
                <a:lnTo>
                  <a:pt x="13991" y="14137"/>
                </a:lnTo>
                <a:lnTo>
                  <a:pt x="13870" y="14235"/>
                </a:lnTo>
                <a:lnTo>
                  <a:pt x="13748" y="14308"/>
                </a:lnTo>
                <a:lnTo>
                  <a:pt x="13626" y="14381"/>
                </a:lnTo>
                <a:lnTo>
                  <a:pt x="13505" y="14454"/>
                </a:lnTo>
                <a:lnTo>
                  <a:pt x="13505" y="14502"/>
                </a:lnTo>
                <a:lnTo>
                  <a:pt x="13480" y="14527"/>
                </a:lnTo>
                <a:lnTo>
                  <a:pt x="13505" y="14600"/>
                </a:lnTo>
                <a:lnTo>
                  <a:pt x="13602" y="14648"/>
                </a:lnTo>
                <a:lnTo>
                  <a:pt x="13675" y="14673"/>
                </a:lnTo>
                <a:lnTo>
                  <a:pt x="13772" y="14673"/>
                </a:lnTo>
                <a:lnTo>
                  <a:pt x="13894" y="14648"/>
                </a:lnTo>
                <a:lnTo>
                  <a:pt x="14089" y="14551"/>
                </a:lnTo>
                <a:lnTo>
                  <a:pt x="14235" y="14454"/>
                </a:lnTo>
                <a:lnTo>
                  <a:pt x="14356" y="14356"/>
                </a:lnTo>
                <a:lnTo>
                  <a:pt x="14454" y="14235"/>
                </a:lnTo>
                <a:lnTo>
                  <a:pt x="14575" y="14113"/>
                </a:lnTo>
                <a:lnTo>
                  <a:pt x="14648" y="13967"/>
                </a:lnTo>
                <a:lnTo>
                  <a:pt x="14867" y="14210"/>
                </a:lnTo>
                <a:lnTo>
                  <a:pt x="14843" y="14210"/>
                </a:lnTo>
                <a:lnTo>
                  <a:pt x="14721" y="14259"/>
                </a:lnTo>
                <a:lnTo>
                  <a:pt x="14624" y="14332"/>
                </a:lnTo>
                <a:lnTo>
                  <a:pt x="14454" y="14527"/>
                </a:lnTo>
                <a:lnTo>
                  <a:pt x="14235" y="14746"/>
                </a:lnTo>
                <a:lnTo>
                  <a:pt x="14113" y="14867"/>
                </a:lnTo>
                <a:lnTo>
                  <a:pt x="13991" y="14940"/>
                </a:lnTo>
                <a:lnTo>
                  <a:pt x="13967" y="14989"/>
                </a:lnTo>
                <a:lnTo>
                  <a:pt x="13967" y="15038"/>
                </a:lnTo>
                <a:lnTo>
                  <a:pt x="14016" y="15086"/>
                </a:lnTo>
                <a:lnTo>
                  <a:pt x="14064" y="15086"/>
                </a:lnTo>
                <a:lnTo>
                  <a:pt x="14356" y="15013"/>
                </a:lnTo>
                <a:lnTo>
                  <a:pt x="14478" y="14940"/>
                </a:lnTo>
                <a:lnTo>
                  <a:pt x="14624" y="14867"/>
                </a:lnTo>
                <a:lnTo>
                  <a:pt x="14867" y="14648"/>
                </a:lnTo>
                <a:lnTo>
                  <a:pt x="14965" y="14527"/>
                </a:lnTo>
                <a:lnTo>
                  <a:pt x="15038" y="14405"/>
                </a:lnTo>
                <a:lnTo>
                  <a:pt x="15038" y="14381"/>
                </a:lnTo>
                <a:lnTo>
                  <a:pt x="15330" y="14673"/>
                </a:lnTo>
                <a:lnTo>
                  <a:pt x="15111" y="14867"/>
                </a:lnTo>
                <a:lnTo>
                  <a:pt x="14892" y="15062"/>
                </a:lnTo>
                <a:lnTo>
                  <a:pt x="14648" y="15232"/>
                </a:lnTo>
                <a:lnTo>
                  <a:pt x="14527" y="15330"/>
                </a:lnTo>
                <a:lnTo>
                  <a:pt x="14429" y="15427"/>
                </a:lnTo>
                <a:lnTo>
                  <a:pt x="14405" y="15451"/>
                </a:lnTo>
                <a:lnTo>
                  <a:pt x="14405" y="15500"/>
                </a:lnTo>
                <a:lnTo>
                  <a:pt x="14429" y="15524"/>
                </a:lnTo>
                <a:lnTo>
                  <a:pt x="14454" y="15549"/>
                </a:lnTo>
                <a:lnTo>
                  <a:pt x="14624" y="15573"/>
                </a:lnTo>
                <a:lnTo>
                  <a:pt x="14770" y="15549"/>
                </a:lnTo>
                <a:lnTo>
                  <a:pt x="14940" y="15476"/>
                </a:lnTo>
                <a:lnTo>
                  <a:pt x="15086" y="15378"/>
                </a:lnTo>
                <a:lnTo>
                  <a:pt x="15232" y="15281"/>
                </a:lnTo>
                <a:lnTo>
                  <a:pt x="15354" y="15159"/>
                </a:lnTo>
                <a:lnTo>
                  <a:pt x="15573" y="14916"/>
                </a:lnTo>
                <a:lnTo>
                  <a:pt x="15743" y="15111"/>
                </a:lnTo>
                <a:lnTo>
                  <a:pt x="15476" y="15378"/>
                </a:lnTo>
                <a:lnTo>
                  <a:pt x="15330" y="15476"/>
                </a:lnTo>
                <a:lnTo>
                  <a:pt x="15184" y="15573"/>
                </a:lnTo>
                <a:lnTo>
                  <a:pt x="15038" y="15670"/>
                </a:lnTo>
                <a:lnTo>
                  <a:pt x="14892" y="15792"/>
                </a:lnTo>
                <a:lnTo>
                  <a:pt x="14843" y="15840"/>
                </a:lnTo>
                <a:lnTo>
                  <a:pt x="14867" y="15913"/>
                </a:lnTo>
                <a:lnTo>
                  <a:pt x="14892" y="15986"/>
                </a:lnTo>
                <a:lnTo>
                  <a:pt x="14940" y="16011"/>
                </a:lnTo>
                <a:lnTo>
                  <a:pt x="15038" y="16035"/>
                </a:lnTo>
                <a:lnTo>
                  <a:pt x="15159" y="16011"/>
                </a:lnTo>
                <a:lnTo>
                  <a:pt x="15354" y="15962"/>
                </a:lnTo>
                <a:lnTo>
                  <a:pt x="15524" y="15865"/>
                </a:lnTo>
                <a:lnTo>
                  <a:pt x="15695" y="15767"/>
                </a:lnTo>
                <a:lnTo>
                  <a:pt x="15889" y="15597"/>
                </a:lnTo>
                <a:lnTo>
                  <a:pt x="16060" y="15427"/>
                </a:lnTo>
                <a:lnTo>
                  <a:pt x="16352" y="15694"/>
                </a:lnTo>
                <a:lnTo>
                  <a:pt x="16181" y="15865"/>
                </a:lnTo>
                <a:lnTo>
                  <a:pt x="16011" y="16011"/>
                </a:lnTo>
                <a:lnTo>
                  <a:pt x="15743" y="16157"/>
                </a:lnTo>
                <a:lnTo>
                  <a:pt x="15500" y="16303"/>
                </a:lnTo>
                <a:lnTo>
                  <a:pt x="15451" y="16327"/>
                </a:lnTo>
                <a:lnTo>
                  <a:pt x="15451" y="16376"/>
                </a:lnTo>
                <a:lnTo>
                  <a:pt x="15476" y="16400"/>
                </a:lnTo>
                <a:lnTo>
                  <a:pt x="15524" y="16424"/>
                </a:lnTo>
                <a:lnTo>
                  <a:pt x="15719" y="16424"/>
                </a:lnTo>
                <a:lnTo>
                  <a:pt x="15889" y="16449"/>
                </a:lnTo>
                <a:lnTo>
                  <a:pt x="16084" y="16400"/>
                </a:lnTo>
                <a:lnTo>
                  <a:pt x="16254" y="16351"/>
                </a:lnTo>
                <a:lnTo>
                  <a:pt x="16400" y="16254"/>
                </a:lnTo>
                <a:lnTo>
                  <a:pt x="16522" y="16157"/>
                </a:lnTo>
                <a:lnTo>
                  <a:pt x="16498" y="16254"/>
                </a:lnTo>
                <a:lnTo>
                  <a:pt x="16400" y="16376"/>
                </a:lnTo>
                <a:lnTo>
                  <a:pt x="16279" y="16473"/>
                </a:lnTo>
                <a:lnTo>
                  <a:pt x="16133" y="16546"/>
                </a:lnTo>
                <a:lnTo>
                  <a:pt x="15987" y="16619"/>
                </a:lnTo>
                <a:lnTo>
                  <a:pt x="15768" y="16668"/>
                </a:lnTo>
                <a:lnTo>
                  <a:pt x="15451" y="16765"/>
                </a:lnTo>
                <a:lnTo>
                  <a:pt x="15427" y="16692"/>
                </a:lnTo>
                <a:lnTo>
                  <a:pt x="15354" y="16643"/>
                </a:lnTo>
                <a:lnTo>
                  <a:pt x="15208" y="16546"/>
                </a:lnTo>
                <a:lnTo>
                  <a:pt x="15062" y="16400"/>
                </a:lnTo>
                <a:lnTo>
                  <a:pt x="14770" y="16132"/>
                </a:lnTo>
                <a:lnTo>
                  <a:pt x="14016" y="15524"/>
                </a:lnTo>
                <a:lnTo>
                  <a:pt x="13626" y="15159"/>
                </a:lnTo>
                <a:lnTo>
                  <a:pt x="13261" y="14770"/>
                </a:lnTo>
                <a:lnTo>
                  <a:pt x="12556" y="14016"/>
                </a:lnTo>
                <a:lnTo>
                  <a:pt x="12312" y="13772"/>
                </a:lnTo>
                <a:lnTo>
                  <a:pt x="12045" y="13553"/>
                </a:lnTo>
                <a:lnTo>
                  <a:pt x="11485" y="13140"/>
                </a:lnTo>
                <a:lnTo>
                  <a:pt x="11217" y="12921"/>
                </a:lnTo>
                <a:lnTo>
                  <a:pt x="10950" y="12677"/>
                </a:lnTo>
                <a:lnTo>
                  <a:pt x="10707" y="12434"/>
                </a:lnTo>
                <a:lnTo>
                  <a:pt x="10512" y="12166"/>
                </a:lnTo>
                <a:lnTo>
                  <a:pt x="10828" y="11899"/>
                </a:lnTo>
                <a:lnTo>
                  <a:pt x="11144" y="11607"/>
                </a:lnTo>
                <a:lnTo>
                  <a:pt x="11436" y="11315"/>
                </a:lnTo>
                <a:lnTo>
                  <a:pt x="11704" y="10998"/>
                </a:lnTo>
                <a:close/>
                <a:moveTo>
                  <a:pt x="6400" y="0"/>
                </a:moveTo>
                <a:lnTo>
                  <a:pt x="5791" y="73"/>
                </a:lnTo>
                <a:lnTo>
                  <a:pt x="5183" y="170"/>
                </a:lnTo>
                <a:lnTo>
                  <a:pt x="4891" y="243"/>
                </a:lnTo>
                <a:lnTo>
                  <a:pt x="4599" y="341"/>
                </a:lnTo>
                <a:lnTo>
                  <a:pt x="4258" y="462"/>
                </a:lnTo>
                <a:lnTo>
                  <a:pt x="3918" y="633"/>
                </a:lnTo>
                <a:lnTo>
                  <a:pt x="3601" y="827"/>
                </a:lnTo>
                <a:lnTo>
                  <a:pt x="3285" y="1022"/>
                </a:lnTo>
                <a:lnTo>
                  <a:pt x="2969" y="1241"/>
                </a:lnTo>
                <a:lnTo>
                  <a:pt x="2677" y="1484"/>
                </a:lnTo>
                <a:lnTo>
                  <a:pt x="2117" y="1971"/>
                </a:lnTo>
                <a:lnTo>
                  <a:pt x="1850" y="2239"/>
                </a:lnTo>
                <a:lnTo>
                  <a:pt x="1606" y="2506"/>
                </a:lnTo>
                <a:lnTo>
                  <a:pt x="1363" y="2798"/>
                </a:lnTo>
                <a:lnTo>
                  <a:pt x="1168" y="3066"/>
                </a:lnTo>
                <a:lnTo>
                  <a:pt x="949" y="3382"/>
                </a:lnTo>
                <a:lnTo>
                  <a:pt x="779" y="3699"/>
                </a:lnTo>
                <a:lnTo>
                  <a:pt x="609" y="4015"/>
                </a:lnTo>
                <a:lnTo>
                  <a:pt x="463" y="4331"/>
                </a:lnTo>
                <a:lnTo>
                  <a:pt x="341" y="4672"/>
                </a:lnTo>
                <a:lnTo>
                  <a:pt x="244" y="5013"/>
                </a:lnTo>
                <a:lnTo>
                  <a:pt x="146" y="5353"/>
                </a:lnTo>
                <a:lnTo>
                  <a:pt x="73" y="5718"/>
                </a:lnTo>
                <a:lnTo>
                  <a:pt x="25" y="6083"/>
                </a:lnTo>
                <a:lnTo>
                  <a:pt x="0" y="6448"/>
                </a:lnTo>
                <a:lnTo>
                  <a:pt x="0" y="6813"/>
                </a:lnTo>
                <a:lnTo>
                  <a:pt x="0" y="7203"/>
                </a:lnTo>
                <a:lnTo>
                  <a:pt x="25" y="7592"/>
                </a:lnTo>
                <a:lnTo>
                  <a:pt x="98" y="7957"/>
                </a:lnTo>
                <a:lnTo>
                  <a:pt x="171" y="8346"/>
                </a:lnTo>
                <a:lnTo>
                  <a:pt x="268" y="8711"/>
                </a:lnTo>
                <a:lnTo>
                  <a:pt x="390" y="9076"/>
                </a:lnTo>
                <a:lnTo>
                  <a:pt x="560" y="9441"/>
                </a:lnTo>
                <a:lnTo>
                  <a:pt x="730" y="9782"/>
                </a:lnTo>
                <a:lnTo>
                  <a:pt x="925" y="10122"/>
                </a:lnTo>
                <a:lnTo>
                  <a:pt x="1168" y="10463"/>
                </a:lnTo>
                <a:lnTo>
                  <a:pt x="1436" y="10804"/>
                </a:lnTo>
                <a:lnTo>
                  <a:pt x="1704" y="11096"/>
                </a:lnTo>
                <a:lnTo>
                  <a:pt x="1996" y="11363"/>
                </a:lnTo>
                <a:lnTo>
                  <a:pt x="2312" y="11631"/>
                </a:lnTo>
                <a:lnTo>
                  <a:pt x="2628" y="11874"/>
                </a:lnTo>
                <a:lnTo>
                  <a:pt x="2969" y="12093"/>
                </a:lnTo>
                <a:lnTo>
                  <a:pt x="3334" y="12312"/>
                </a:lnTo>
                <a:lnTo>
                  <a:pt x="3747" y="12531"/>
                </a:lnTo>
                <a:lnTo>
                  <a:pt x="4161" y="12726"/>
                </a:lnTo>
                <a:lnTo>
                  <a:pt x="4599" y="12896"/>
                </a:lnTo>
                <a:lnTo>
                  <a:pt x="5037" y="13042"/>
                </a:lnTo>
                <a:lnTo>
                  <a:pt x="5499" y="13164"/>
                </a:lnTo>
                <a:lnTo>
                  <a:pt x="5937" y="13261"/>
                </a:lnTo>
                <a:lnTo>
                  <a:pt x="6400" y="13334"/>
                </a:lnTo>
                <a:lnTo>
                  <a:pt x="6862" y="13383"/>
                </a:lnTo>
                <a:lnTo>
                  <a:pt x="7324" y="13383"/>
                </a:lnTo>
                <a:lnTo>
                  <a:pt x="7787" y="13334"/>
                </a:lnTo>
                <a:lnTo>
                  <a:pt x="8225" y="13261"/>
                </a:lnTo>
                <a:lnTo>
                  <a:pt x="8638" y="13140"/>
                </a:lnTo>
                <a:lnTo>
                  <a:pt x="9076" y="12994"/>
                </a:lnTo>
                <a:lnTo>
                  <a:pt x="9466" y="12799"/>
                </a:lnTo>
                <a:lnTo>
                  <a:pt x="9879" y="12580"/>
                </a:lnTo>
                <a:lnTo>
                  <a:pt x="10269" y="12337"/>
                </a:lnTo>
                <a:lnTo>
                  <a:pt x="10293" y="12458"/>
                </a:lnTo>
                <a:lnTo>
                  <a:pt x="10317" y="12580"/>
                </a:lnTo>
                <a:lnTo>
                  <a:pt x="10390" y="12677"/>
                </a:lnTo>
                <a:lnTo>
                  <a:pt x="10463" y="12775"/>
                </a:lnTo>
                <a:lnTo>
                  <a:pt x="10658" y="12969"/>
                </a:lnTo>
                <a:lnTo>
                  <a:pt x="10828" y="13140"/>
                </a:lnTo>
                <a:lnTo>
                  <a:pt x="11120" y="13383"/>
                </a:lnTo>
                <a:lnTo>
                  <a:pt x="11412" y="13602"/>
                </a:lnTo>
                <a:lnTo>
                  <a:pt x="11704" y="13845"/>
                </a:lnTo>
                <a:lnTo>
                  <a:pt x="11972" y="14089"/>
                </a:lnTo>
                <a:lnTo>
                  <a:pt x="12385" y="14502"/>
                </a:lnTo>
                <a:lnTo>
                  <a:pt x="12775" y="14916"/>
                </a:lnTo>
                <a:lnTo>
                  <a:pt x="13164" y="15330"/>
                </a:lnTo>
                <a:lnTo>
                  <a:pt x="13553" y="15743"/>
                </a:lnTo>
                <a:lnTo>
                  <a:pt x="13772" y="15938"/>
                </a:lnTo>
                <a:lnTo>
                  <a:pt x="13991" y="16132"/>
                </a:lnTo>
                <a:lnTo>
                  <a:pt x="14429" y="16473"/>
                </a:lnTo>
                <a:lnTo>
                  <a:pt x="14770" y="16789"/>
                </a:lnTo>
                <a:lnTo>
                  <a:pt x="14916" y="16935"/>
                </a:lnTo>
                <a:lnTo>
                  <a:pt x="15111" y="17081"/>
                </a:lnTo>
                <a:lnTo>
                  <a:pt x="15184" y="17106"/>
                </a:lnTo>
                <a:lnTo>
                  <a:pt x="15232" y="17154"/>
                </a:lnTo>
                <a:lnTo>
                  <a:pt x="15305" y="17179"/>
                </a:lnTo>
                <a:lnTo>
                  <a:pt x="15451" y="17227"/>
                </a:lnTo>
                <a:lnTo>
                  <a:pt x="15646" y="17203"/>
                </a:lnTo>
                <a:lnTo>
                  <a:pt x="15841" y="17179"/>
                </a:lnTo>
                <a:lnTo>
                  <a:pt x="16035" y="17106"/>
                </a:lnTo>
                <a:lnTo>
                  <a:pt x="16230" y="17033"/>
                </a:lnTo>
                <a:lnTo>
                  <a:pt x="16498" y="16911"/>
                </a:lnTo>
                <a:lnTo>
                  <a:pt x="16644" y="16814"/>
                </a:lnTo>
                <a:lnTo>
                  <a:pt x="16790" y="16668"/>
                </a:lnTo>
                <a:lnTo>
                  <a:pt x="16911" y="16497"/>
                </a:lnTo>
                <a:lnTo>
                  <a:pt x="17009" y="16327"/>
                </a:lnTo>
                <a:lnTo>
                  <a:pt x="17057" y="16132"/>
                </a:lnTo>
                <a:lnTo>
                  <a:pt x="17082" y="15938"/>
                </a:lnTo>
                <a:lnTo>
                  <a:pt x="17057" y="15840"/>
                </a:lnTo>
                <a:lnTo>
                  <a:pt x="17033" y="15767"/>
                </a:lnTo>
                <a:lnTo>
                  <a:pt x="17009" y="15670"/>
                </a:lnTo>
                <a:lnTo>
                  <a:pt x="16936" y="15597"/>
                </a:lnTo>
                <a:lnTo>
                  <a:pt x="16887" y="15549"/>
                </a:lnTo>
                <a:lnTo>
                  <a:pt x="15500" y="14137"/>
                </a:lnTo>
                <a:lnTo>
                  <a:pt x="14819" y="13432"/>
                </a:lnTo>
                <a:lnTo>
                  <a:pt x="14089" y="12750"/>
                </a:lnTo>
                <a:lnTo>
                  <a:pt x="13772" y="12458"/>
                </a:lnTo>
                <a:lnTo>
                  <a:pt x="13432" y="12166"/>
                </a:lnTo>
                <a:lnTo>
                  <a:pt x="13091" y="11899"/>
                </a:lnTo>
                <a:lnTo>
                  <a:pt x="12775" y="11582"/>
                </a:lnTo>
                <a:lnTo>
                  <a:pt x="12580" y="11363"/>
                </a:lnTo>
                <a:lnTo>
                  <a:pt x="12385" y="11120"/>
                </a:lnTo>
                <a:lnTo>
                  <a:pt x="12166" y="10901"/>
                </a:lnTo>
                <a:lnTo>
                  <a:pt x="12045" y="10804"/>
                </a:lnTo>
                <a:lnTo>
                  <a:pt x="11923" y="10706"/>
                </a:lnTo>
                <a:lnTo>
                  <a:pt x="12191" y="10317"/>
                </a:lnTo>
                <a:lnTo>
                  <a:pt x="12434" y="9928"/>
                </a:lnTo>
                <a:lnTo>
                  <a:pt x="12629" y="9490"/>
                </a:lnTo>
                <a:lnTo>
                  <a:pt x="12823" y="9076"/>
                </a:lnTo>
                <a:lnTo>
                  <a:pt x="12969" y="8614"/>
                </a:lnTo>
                <a:lnTo>
                  <a:pt x="13091" y="8176"/>
                </a:lnTo>
                <a:lnTo>
                  <a:pt x="13188" y="7713"/>
                </a:lnTo>
                <a:lnTo>
                  <a:pt x="13261" y="7251"/>
                </a:lnTo>
                <a:lnTo>
                  <a:pt x="13310" y="6765"/>
                </a:lnTo>
                <a:lnTo>
                  <a:pt x="13310" y="6302"/>
                </a:lnTo>
                <a:lnTo>
                  <a:pt x="13286" y="5840"/>
                </a:lnTo>
                <a:lnTo>
                  <a:pt x="13237" y="5378"/>
                </a:lnTo>
                <a:lnTo>
                  <a:pt x="13164" y="4891"/>
                </a:lnTo>
                <a:lnTo>
                  <a:pt x="13042" y="4453"/>
                </a:lnTo>
                <a:lnTo>
                  <a:pt x="12896" y="3991"/>
                </a:lnTo>
                <a:lnTo>
                  <a:pt x="12702" y="3553"/>
                </a:lnTo>
                <a:lnTo>
                  <a:pt x="12580" y="3285"/>
                </a:lnTo>
                <a:lnTo>
                  <a:pt x="12434" y="3042"/>
                </a:lnTo>
                <a:lnTo>
                  <a:pt x="12288" y="2798"/>
                </a:lnTo>
                <a:lnTo>
                  <a:pt x="12118" y="2579"/>
                </a:lnTo>
                <a:lnTo>
                  <a:pt x="11753" y="2141"/>
                </a:lnTo>
                <a:lnTo>
                  <a:pt x="11339" y="1728"/>
                </a:lnTo>
                <a:lnTo>
                  <a:pt x="10901" y="1363"/>
                </a:lnTo>
                <a:lnTo>
                  <a:pt x="10415" y="1046"/>
                </a:lnTo>
                <a:lnTo>
                  <a:pt x="9904" y="754"/>
                </a:lnTo>
                <a:lnTo>
                  <a:pt x="9368" y="511"/>
                </a:lnTo>
                <a:lnTo>
                  <a:pt x="8784" y="316"/>
                </a:lnTo>
                <a:lnTo>
                  <a:pt x="8225" y="170"/>
                </a:lnTo>
                <a:lnTo>
                  <a:pt x="7616" y="73"/>
                </a:lnTo>
                <a:lnTo>
                  <a:pt x="7008" y="0"/>
                </a:lnTo>
                <a:close/>
              </a:path>
            </a:pathLst>
          </a:custGeom>
          <a:solidFill>
            <a:srgbClr val="0B5394"/>
          </a:solidFill>
          <a:ln>
            <a:noFill/>
          </a:ln>
        </p:spPr>
        <p:txBody>
          <a:bodyPr spcFirstLastPara="1" wrap="square" lIns="121897" tIns="121897" rIns="121897" bIns="121897" anchor="ctr" anchorCtr="0">
            <a:noAutofit/>
          </a:bodyPr>
          <a:lstStyle>
            <a:defPPr>
              <a:defRPr lang="en-US"/>
            </a:defPPr>
            <a:lvl1pPr marL="0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44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86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29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571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715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857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144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Google Shape;293;p42"/>
          <p:cNvSpPr/>
          <p:nvPr>
            <p:custDataLst>
              <p:tags r:id="rId5"/>
            </p:custDataLst>
          </p:nvPr>
        </p:nvSpPr>
        <p:spPr>
          <a:xfrm>
            <a:off x="10018172" y="2078202"/>
            <a:ext cx="1834521" cy="2002092"/>
          </a:xfrm>
          <a:custGeom>
            <a:avLst/>
            <a:gdLst/>
            <a:ahLst/>
            <a:cxnLst/>
            <a:rect l="l" t="t" r="r" b="b"/>
            <a:pathLst>
              <a:path w="16279" h="18810" extrusionOk="0">
                <a:moveTo>
                  <a:pt x="8297" y="536"/>
                </a:moveTo>
                <a:lnTo>
                  <a:pt x="8078" y="658"/>
                </a:lnTo>
                <a:lnTo>
                  <a:pt x="7859" y="780"/>
                </a:lnTo>
                <a:lnTo>
                  <a:pt x="7567" y="974"/>
                </a:lnTo>
                <a:lnTo>
                  <a:pt x="7665" y="804"/>
                </a:lnTo>
                <a:lnTo>
                  <a:pt x="7786" y="682"/>
                </a:lnTo>
                <a:lnTo>
                  <a:pt x="7884" y="609"/>
                </a:lnTo>
                <a:lnTo>
                  <a:pt x="7981" y="585"/>
                </a:lnTo>
                <a:lnTo>
                  <a:pt x="8078" y="561"/>
                </a:lnTo>
                <a:lnTo>
                  <a:pt x="8200" y="536"/>
                </a:lnTo>
                <a:close/>
                <a:moveTo>
                  <a:pt x="8687" y="731"/>
                </a:moveTo>
                <a:lnTo>
                  <a:pt x="8760" y="828"/>
                </a:lnTo>
                <a:lnTo>
                  <a:pt x="8808" y="950"/>
                </a:lnTo>
                <a:lnTo>
                  <a:pt x="8760" y="974"/>
                </a:lnTo>
                <a:lnTo>
                  <a:pt x="8541" y="1072"/>
                </a:lnTo>
                <a:lnTo>
                  <a:pt x="8346" y="1169"/>
                </a:lnTo>
                <a:lnTo>
                  <a:pt x="7957" y="1412"/>
                </a:lnTo>
                <a:lnTo>
                  <a:pt x="7689" y="1583"/>
                </a:lnTo>
                <a:lnTo>
                  <a:pt x="7543" y="1680"/>
                </a:lnTo>
                <a:lnTo>
                  <a:pt x="7397" y="1777"/>
                </a:lnTo>
                <a:lnTo>
                  <a:pt x="7421" y="1534"/>
                </a:lnTo>
                <a:lnTo>
                  <a:pt x="7446" y="1315"/>
                </a:lnTo>
                <a:lnTo>
                  <a:pt x="8054" y="999"/>
                </a:lnTo>
                <a:lnTo>
                  <a:pt x="8370" y="853"/>
                </a:lnTo>
                <a:lnTo>
                  <a:pt x="8687" y="731"/>
                </a:lnTo>
                <a:close/>
                <a:moveTo>
                  <a:pt x="8881" y="1364"/>
                </a:moveTo>
                <a:lnTo>
                  <a:pt x="8881" y="1583"/>
                </a:lnTo>
                <a:lnTo>
                  <a:pt x="8687" y="1656"/>
                </a:lnTo>
                <a:lnTo>
                  <a:pt x="8492" y="1753"/>
                </a:lnTo>
                <a:lnTo>
                  <a:pt x="8249" y="1875"/>
                </a:lnTo>
                <a:lnTo>
                  <a:pt x="8005" y="2021"/>
                </a:lnTo>
                <a:lnTo>
                  <a:pt x="7957" y="2069"/>
                </a:lnTo>
                <a:lnTo>
                  <a:pt x="7932" y="2142"/>
                </a:lnTo>
                <a:lnTo>
                  <a:pt x="7786" y="2142"/>
                </a:lnTo>
                <a:lnTo>
                  <a:pt x="7373" y="2118"/>
                </a:lnTo>
                <a:lnTo>
                  <a:pt x="7373" y="2069"/>
                </a:lnTo>
                <a:lnTo>
                  <a:pt x="7470" y="2069"/>
                </a:lnTo>
                <a:lnTo>
                  <a:pt x="7567" y="2045"/>
                </a:lnTo>
                <a:lnTo>
                  <a:pt x="7738" y="1972"/>
                </a:lnTo>
                <a:lnTo>
                  <a:pt x="8054" y="1777"/>
                </a:lnTo>
                <a:lnTo>
                  <a:pt x="8881" y="1364"/>
                </a:lnTo>
                <a:close/>
                <a:moveTo>
                  <a:pt x="8857" y="2021"/>
                </a:moveTo>
                <a:lnTo>
                  <a:pt x="8857" y="2191"/>
                </a:lnTo>
                <a:lnTo>
                  <a:pt x="8541" y="2167"/>
                </a:lnTo>
                <a:lnTo>
                  <a:pt x="8857" y="2021"/>
                </a:lnTo>
                <a:close/>
                <a:moveTo>
                  <a:pt x="5937" y="2556"/>
                </a:moveTo>
                <a:lnTo>
                  <a:pt x="6765" y="2580"/>
                </a:lnTo>
                <a:lnTo>
                  <a:pt x="7592" y="2629"/>
                </a:lnTo>
                <a:lnTo>
                  <a:pt x="9173" y="2677"/>
                </a:lnTo>
                <a:lnTo>
                  <a:pt x="9976" y="2702"/>
                </a:lnTo>
                <a:lnTo>
                  <a:pt x="10755" y="2726"/>
                </a:lnTo>
                <a:lnTo>
                  <a:pt x="11582" y="2702"/>
                </a:lnTo>
                <a:lnTo>
                  <a:pt x="12385" y="2677"/>
                </a:lnTo>
                <a:lnTo>
                  <a:pt x="13213" y="2629"/>
                </a:lnTo>
                <a:lnTo>
                  <a:pt x="14016" y="2605"/>
                </a:lnTo>
                <a:lnTo>
                  <a:pt x="14064" y="2605"/>
                </a:lnTo>
                <a:lnTo>
                  <a:pt x="14235" y="2750"/>
                </a:lnTo>
                <a:lnTo>
                  <a:pt x="14405" y="2872"/>
                </a:lnTo>
                <a:lnTo>
                  <a:pt x="15038" y="3432"/>
                </a:lnTo>
                <a:lnTo>
                  <a:pt x="15329" y="3724"/>
                </a:lnTo>
                <a:lnTo>
                  <a:pt x="15597" y="4040"/>
                </a:lnTo>
                <a:lnTo>
                  <a:pt x="15694" y="4235"/>
                </a:lnTo>
                <a:lnTo>
                  <a:pt x="15792" y="4405"/>
                </a:lnTo>
                <a:lnTo>
                  <a:pt x="15694" y="4551"/>
                </a:lnTo>
                <a:lnTo>
                  <a:pt x="15573" y="4673"/>
                </a:lnTo>
                <a:lnTo>
                  <a:pt x="15402" y="4843"/>
                </a:lnTo>
                <a:lnTo>
                  <a:pt x="15232" y="4989"/>
                </a:lnTo>
                <a:lnTo>
                  <a:pt x="14843" y="5281"/>
                </a:lnTo>
                <a:lnTo>
                  <a:pt x="14454" y="5549"/>
                </a:lnTo>
                <a:lnTo>
                  <a:pt x="14235" y="5719"/>
                </a:lnTo>
                <a:lnTo>
                  <a:pt x="14064" y="5889"/>
                </a:lnTo>
                <a:lnTo>
                  <a:pt x="13286" y="5865"/>
                </a:lnTo>
                <a:lnTo>
                  <a:pt x="12507" y="5841"/>
                </a:lnTo>
                <a:lnTo>
                  <a:pt x="10974" y="5841"/>
                </a:lnTo>
                <a:lnTo>
                  <a:pt x="7859" y="5889"/>
                </a:lnTo>
                <a:lnTo>
                  <a:pt x="4623" y="5938"/>
                </a:lnTo>
                <a:lnTo>
                  <a:pt x="2385" y="5938"/>
                </a:lnTo>
                <a:lnTo>
                  <a:pt x="2117" y="5962"/>
                </a:lnTo>
                <a:lnTo>
                  <a:pt x="1874" y="6011"/>
                </a:lnTo>
                <a:lnTo>
                  <a:pt x="1849" y="5889"/>
                </a:lnTo>
                <a:lnTo>
                  <a:pt x="1849" y="5768"/>
                </a:lnTo>
                <a:lnTo>
                  <a:pt x="1801" y="5524"/>
                </a:lnTo>
                <a:lnTo>
                  <a:pt x="1655" y="4332"/>
                </a:lnTo>
                <a:lnTo>
                  <a:pt x="1606" y="3724"/>
                </a:lnTo>
                <a:lnTo>
                  <a:pt x="1557" y="3091"/>
                </a:lnTo>
                <a:lnTo>
                  <a:pt x="1557" y="2848"/>
                </a:lnTo>
                <a:lnTo>
                  <a:pt x="1533" y="2580"/>
                </a:lnTo>
                <a:lnTo>
                  <a:pt x="1874" y="2629"/>
                </a:lnTo>
                <a:lnTo>
                  <a:pt x="2214" y="2653"/>
                </a:lnTo>
                <a:lnTo>
                  <a:pt x="2920" y="2653"/>
                </a:lnTo>
                <a:lnTo>
                  <a:pt x="3626" y="2629"/>
                </a:lnTo>
                <a:lnTo>
                  <a:pt x="4283" y="2580"/>
                </a:lnTo>
                <a:lnTo>
                  <a:pt x="5110" y="2556"/>
                </a:lnTo>
                <a:close/>
                <a:moveTo>
                  <a:pt x="8468" y="6352"/>
                </a:moveTo>
                <a:lnTo>
                  <a:pt x="8200" y="6449"/>
                </a:lnTo>
                <a:lnTo>
                  <a:pt x="7835" y="6644"/>
                </a:lnTo>
                <a:lnTo>
                  <a:pt x="7665" y="6765"/>
                </a:lnTo>
                <a:lnTo>
                  <a:pt x="7494" y="6887"/>
                </a:lnTo>
                <a:lnTo>
                  <a:pt x="7470" y="6619"/>
                </a:lnTo>
                <a:lnTo>
                  <a:pt x="7421" y="6352"/>
                </a:lnTo>
                <a:close/>
                <a:moveTo>
                  <a:pt x="8735" y="6644"/>
                </a:moveTo>
                <a:lnTo>
                  <a:pt x="8735" y="6692"/>
                </a:lnTo>
                <a:lnTo>
                  <a:pt x="8735" y="6960"/>
                </a:lnTo>
                <a:lnTo>
                  <a:pt x="8103" y="6936"/>
                </a:lnTo>
                <a:lnTo>
                  <a:pt x="8030" y="6936"/>
                </a:lnTo>
                <a:lnTo>
                  <a:pt x="8200" y="6863"/>
                </a:lnTo>
                <a:lnTo>
                  <a:pt x="8735" y="6644"/>
                </a:lnTo>
                <a:close/>
                <a:moveTo>
                  <a:pt x="3942" y="7301"/>
                </a:moveTo>
                <a:lnTo>
                  <a:pt x="4331" y="7325"/>
                </a:lnTo>
                <a:lnTo>
                  <a:pt x="5061" y="7374"/>
                </a:lnTo>
                <a:lnTo>
                  <a:pt x="5864" y="7422"/>
                </a:lnTo>
                <a:lnTo>
                  <a:pt x="6667" y="7447"/>
                </a:lnTo>
                <a:lnTo>
                  <a:pt x="8297" y="7471"/>
                </a:lnTo>
                <a:lnTo>
                  <a:pt x="8833" y="7495"/>
                </a:lnTo>
                <a:lnTo>
                  <a:pt x="8930" y="7520"/>
                </a:lnTo>
                <a:lnTo>
                  <a:pt x="9052" y="7495"/>
                </a:lnTo>
                <a:lnTo>
                  <a:pt x="11607" y="7593"/>
                </a:lnTo>
                <a:lnTo>
                  <a:pt x="12361" y="7617"/>
                </a:lnTo>
                <a:lnTo>
                  <a:pt x="13115" y="7593"/>
                </a:lnTo>
                <a:lnTo>
                  <a:pt x="13870" y="7568"/>
                </a:lnTo>
                <a:lnTo>
                  <a:pt x="14624" y="7568"/>
                </a:lnTo>
                <a:lnTo>
                  <a:pt x="14600" y="7739"/>
                </a:lnTo>
                <a:lnTo>
                  <a:pt x="14575" y="7933"/>
                </a:lnTo>
                <a:lnTo>
                  <a:pt x="14575" y="8298"/>
                </a:lnTo>
                <a:lnTo>
                  <a:pt x="14624" y="8980"/>
                </a:lnTo>
                <a:lnTo>
                  <a:pt x="14697" y="9539"/>
                </a:lnTo>
                <a:lnTo>
                  <a:pt x="14746" y="10123"/>
                </a:lnTo>
                <a:lnTo>
                  <a:pt x="14770" y="10391"/>
                </a:lnTo>
                <a:lnTo>
                  <a:pt x="14794" y="10659"/>
                </a:lnTo>
                <a:lnTo>
                  <a:pt x="13310" y="10707"/>
                </a:lnTo>
                <a:lnTo>
                  <a:pt x="11826" y="10780"/>
                </a:lnTo>
                <a:lnTo>
                  <a:pt x="10341" y="10829"/>
                </a:lnTo>
                <a:lnTo>
                  <a:pt x="9587" y="10853"/>
                </a:lnTo>
                <a:lnTo>
                  <a:pt x="8833" y="10829"/>
                </a:lnTo>
                <a:lnTo>
                  <a:pt x="7178" y="10780"/>
                </a:lnTo>
                <a:lnTo>
                  <a:pt x="6327" y="10780"/>
                </a:lnTo>
                <a:lnTo>
                  <a:pt x="5499" y="10804"/>
                </a:lnTo>
                <a:lnTo>
                  <a:pt x="4088" y="10853"/>
                </a:lnTo>
                <a:lnTo>
                  <a:pt x="3358" y="10902"/>
                </a:lnTo>
                <a:lnTo>
                  <a:pt x="3017" y="10926"/>
                </a:lnTo>
                <a:lnTo>
                  <a:pt x="2677" y="10999"/>
                </a:lnTo>
                <a:lnTo>
                  <a:pt x="2677" y="10926"/>
                </a:lnTo>
                <a:lnTo>
                  <a:pt x="2652" y="10853"/>
                </a:lnTo>
                <a:lnTo>
                  <a:pt x="2604" y="10804"/>
                </a:lnTo>
                <a:lnTo>
                  <a:pt x="2531" y="10756"/>
                </a:lnTo>
                <a:lnTo>
                  <a:pt x="2239" y="10586"/>
                </a:lnTo>
                <a:lnTo>
                  <a:pt x="1947" y="10391"/>
                </a:lnTo>
                <a:lnTo>
                  <a:pt x="1411" y="10002"/>
                </a:lnTo>
                <a:lnTo>
                  <a:pt x="1168" y="9807"/>
                </a:lnTo>
                <a:lnTo>
                  <a:pt x="925" y="9612"/>
                </a:lnTo>
                <a:lnTo>
                  <a:pt x="681" y="9393"/>
                </a:lnTo>
                <a:lnTo>
                  <a:pt x="438" y="9199"/>
                </a:lnTo>
                <a:lnTo>
                  <a:pt x="633" y="9028"/>
                </a:lnTo>
                <a:lnTo>
                  <a:pt x="1338" y="8396"/>
                </a:lnTo>
                <a:lnTo>
                  <a:pt x="1703" y="8104"/>
                </a:lnTo>
                <a:lnTo>
                  <a:pt x="2068" y="7812"/>
                </a:lnTo>
                <a:lnTo>
                  <a:pt x="2336" y="7641"/>
                </a:lnTo>
                <a:lnTo>
                  <a:pt x="2458" y="7568"/>
                </a:lnTo>
                <a:lnTo>
                  <a:pt x="2579" y="7447"/>
                </a:lnTo>
                <a:lnTo>
                  <a:pt x="2604" y="7374"/>
                </a:lnTo>
                <a:lnTo>
                  <a:pt x="2847" y="7374"/>
                </a:lnTo>
                <a:lnTo>
                  <a:pt x="3115" y="7349"/>
                </a:lnTo>
                <a:lnTo>
                  <a:pt x="3577" y="7301"/>
                </a:lnTo>
                <a:close/>
                <a:moveTo>
                  <a:pt x="7446" y="11242"/>
                </a:moveTo>
                <a:lnTo>
                  <a:pt x="8541" y="11291"/>
                </a:lnTo>
                <a:lnTo>
                  <a:pt x="8395" y="11364"/>
                </a:lnTo>
                <a:lnTo>
                  <a:pt x="8249" y="11461"/>
                </a:lnTo>
                <a:lnTo>
                  <a:pt x="7981" y="11632"/>
                </a:lnTo>
                <a:lnTo>
                  <a:pt x="7567" y="11851"/>
                </a:lnTo>
                <a:lnTo>
                  <a:pt x="7519" y="11534"/>
                </a:lnTo>
                <a:lnTo>
                  <a:pt x="7494" y="11388"/>
                </a:lnTo>
                <a:lnTo>
                  <a:pt x="7446" y="11242"/>
                </a:lnTo>
                <a:close/>
                <a:moveTo>
                  <a:pt x="8784" y="11632"/>
                </a:moveTo>
                <a:lnTo>
                  <a:pt x="8735" y="12094"/>
                </a:lnTo>
                <a:lnTo>
                  <a:pt x="8541" y="12167"/>
                </a:lnTo>
                <a:lnTo>
                  <a:pt x="8370" y="12264"/>
                </a:lnTo>
                <a:lnTo>
                  <a:pt x="8005" y="12459"/>
                </a:lnTo>
                <a:lnTo>
                  <a:pt x="7762" y="12581"/>
                </a:lnTo>
                <a:lnTo>
                  <a:pt x="7640" y="12678"/>
                </a:lnTo>
                <a:lnTo>
                  <a:pt x="7543" y="12751"/>
                </a:lnTo>
                <a:lnTo>
                  <a:pt x="7543" y="12678"/>
                </a:lnTo>
                <a:lnTo>
                  <a:pt x="7567" y="12216"/>
                </a:lnTo>
                <a:lnTo>
                  <a:pt x="7713" y="12167"/>
                </a:lnTo>
                <a:lnTo>
                  <a:pt x="7859" y="12118"/>
                </a:lnTo>
                <a:lnTo>
                  <a:pt x="8103" y="11997"/>
                </a:lnTo>
                <a:lnTo>
                  <a:pt x="8443" y="11826"/>
                </a:lnTo>
                <a:lnTo>
                  <a:pt x="8614" y="11729"/>
                </a:lnTo>
                <a:lnTo>
                  <a:pt x="8784" y="11632"/>
                </a:lnTo>
                <a:close/>
                <a:moveTo>
                  <a:pt x="8735" y="12581"/>
                </a:moveTo>
                <a:lnTo>
                  <a:pt x="8735" y="13189"/>
                </a:lnTo>
                <a:lnTo>
                  <a:pt x="8662" y="13165"/>
                </a:lnTo>
                <a:lnTo>
                  <a:pt x="8565" y="13165"/>
                </a:lnTo>
                <a:lnTo>
                  <a:pt x="8468" y="13189"/>
                </a:lnTo>
                <a:lnTo>
                  <a:pt x="8249" y="13262"/>
                </a:lnTo>
                <a:lnTo>
                  <a:pt x="8054" y="13384"/>
                </a:lnTo>
                <a:lnTo>
                  <a:pt x="7859" y="13481"/>
                </a:lnTo>
                <a:lnTo>
                  <a:pt x="7665" y="13627"/>
                </a:lnTo>
                <a:lnTo>
                  <a:pt x="7446" y="13797"/>
                </a:lnTo>
                <a:lnTo>
                  <a:pt x="7494" y="13140"/>
                </a:lnTo>
                <a:lnTo>
                  <a:pt x="7665" y="13116"/>
                </a:lnTo>
                <a:lnTo>
                  <a:pt x="7835" y="13043"/>
                </a:lnTo>
                <a:lnTo>
                  <a:pt x="8151" y="12873"/>
                </a:lnTo>
                <a:lnTo>
                  <a:pt x="8735" y="12581"/>
                </a:lnTo>
                <a:close/>
                <a:moveTo>
                  <a:pt x="8735" y="13578"/>
                </a:moveTo>
                <a:lnTo>
                  <a:pt x="8735" y="14138"/>
                </a:lnTo>
                <a:lnTo>
                  <a:pt x="8541" y="14211"/>
                </a:lnTo>
                <a:lnTo>
                  <a:pt x="8346" y="14284"/>
                </a:lnTo>
                <a:lnTo>
                  <a:pt x="7981" y="14454"/>
                </a:lnTo>
                <a:lnTo>
                  <a:pt x="7689" y="14576"/>
                </a:lnTo>
                <a:lnTo>
                  <a:pt x="7543" y="14673"/>
                </a:lnTo>
                <a:lnTo>
                  <a:pt x="7421" y="14746"/>
                </a:lnTo>
                <a:lnTo>
                  <a:pt x="7421" y="14454"/>
                </a:lnTo>
                <a:lnTo>
                  <a:pt x="7421" y="14138"/>
                </a:lnTo>
                <a:lnTo>
                  <a:pt x="7567" y="14089"/>
                </a:lnTo>
                <a:lnTo>
                  <a:pt x="7738" y="14016"/>
                </a:lnTo>
                <a:lnTo>
                  <a:pt x="8005" y="13870"/>
                </a:lnTo>
                <a:lnTo>
                  <a:pt x="8176" y="13773"/>
                </a:lnTo>
                <a:lnTo>
                  <a:pt x="8370" y="13724"/>
                </a:lnTo>
                <a:lnTo>
                  <a:pt x="8735" y="13578"/>
                </a:lnTo>
                <a:close/>
                <a:moveTo>
                  <a:pt x="8735" y="14625"/>
                </a:moveTo>
                <a:lnTo>
                  <a:pt x="8735" y="15014"/>
                </a:lnTo>
                <a:lnTo>
                  <a:pt x="8687" y="15038"/>
                </a:lnTo>
                <a:lnTo>
                  <a:pt x="7908" y="15501"/>
                </a:lnTo>
                <a:lnTo>
                  <a:pt x="7689" y="15598"/>
                </a:lnTo>
                <a:lnTo>
                  <a:pt x="7446" y="15720"/>
                </a:lnTo>
                <a:lnTo>
                  <a:pt x="7421" y="15087"/>
                </a:lnTo>
                <a:lnTo>
                  <a:pt x="7592" y="15063"/>
                </a:lnTo>
                <a:lnTo>
                  <a:pt x="7738" y="15014"/>
                </a:lnTo>
                <a:lnTo>
                  <a:pt x="8054" y="14892"/>
                </a:lnTo>
                <a:lnTo>
                  <a:pt x="8735" y="14625"/>
                </a:lnTo>
                <a:close/>
                <a:moveTo>
                  <a:pt x="8711" y="15452"/>
                </a:moveTo>
                <a:lnTo>
                  <a:pt x="8711" y="16231"/>
                </a:lnTo>
                <a:lnTo>
                  <a:pt x="8419" y="16328"/>
                </a:lnTo>
                <a:lnTo>
                  <a:pt x="8151" y="16425"/>
                </a:lnTo>
                <a:lnTo>
                  <a:pt x="7811" y="16523"/>
                </a:lnTo>
                <a:lnTo>
                  <a:pt x="7494" y="16620"/>
                </a:lnTo>
                <a:lnTo>
                  <a:pt x="7470" y="16012"/>
                </a:lnTo>
                <a:lnTo>
                  <a:pt x="7567" y="16012"/>
                </a:lnTo>
                <a:lnTo>
                  <a:pt x="7689" y="15963"/>
                </a:lnTo>
                <a:lnTo>
                  <a:pt x="7908" y="15890"/>
                </a:lnTo>
                <a:lnTo>
                  <a:pt x="8322" y="15671"/>
                </a:lnTo>
                <a:lnTo>
                  <a:pt x="8711" y="15452"/>
                </a:lnTo>
                <a:close/>
                <a:moveTo>
                  <a:pt x="8687" y="16717"/>
                </a:moveTo>
                <a:lnTo>
                  <a:pt x="8687" y="17082"/>
                </a:lnTo>
                <a:lnTo>
                  <a:pt x="8687" y="17107"/>
                </a:lnTo>
                <a:lnTo>
                  <a:pt x="8346" y="17228"/>
                </a:lnTo>
                <a:lnTo>
                  <a:pt x="8005" y="17399"/>
                </a:lnTo>
                <a:lnTo>
                  <a:pt x="7543" y="17593"/>
                </a:lnTo>
                <a:lnTo>
                  <a:pt x="7519" y="17009"/>
                </a:lnTo>
                <a:lnTo>
                  <a:pt x="7689" y="17009"/>
                </a:lnTo>
                <a:lnTo>
                  <a:pt x="7859" y="16961"/>
                </a:lnTo>
                <a:lnTo>
                  <a:pt x="8176" y="16888"/>
                </a:lnTo>
                <a:lnTo>
                  <a:pt x="8687" y="16717"/>
                </a:lnTo>
                <a:close/>
                <a:moveTo>
                  <a:pt x="8687" y="17545"/>
                </a:moveTo>
                <a:lnTo>
                  <a:pt x="8687" y="18250"/>
                </a:lnTo>
                <a:lnTo>
                  <a:pt x="8370" y="18275"/>
                </a:lnTo>
                <a:lnTo>
                  <a:pt x="8054" y="18299"/>
                </a:lnTo>
                <a:lnTo>
                  <a:pt x="7835" y="18323"/>
                </a:lnTo>
                <a:lnTo>
                  <a:pt x="7592" y="18348"/>
                </a:lnTo>
                <a:lnTo>
                  <a:pt x="7543" y="18372"/>
                </a:lnTo>
                <a:lnTo>
                  <a:pt x="7543" y="18031"/>
                </a:lnTo>
                <a:lnTo>
                  <a:pt x="7689" y="17983"/>
                </a:lnTo>
                <a:lnTo>
                  <a:pt x="7811" y="17934"/>
                </a:lnTo>
                <a:lnTo>
                  <a:pt x="8078" y="17812"/>
                </a:lnTo>
                <a:lnTo>
                  <a:pt x="8687" y="17545"/>
                </a:lnTo>
                <a:close/>
                <a:moveTo>
                  <a:pt x="8078" y="1"/>
                </a:moveTo>
                <a:lnTo>
                  <a:pt x="7884" y="25"/>
                </a:lnTo>
                <a:lnTo>
                  <a:pt x="7713" y="74"/>
                </a:lnTo>
                <a:lnTo>
                  <a:pt x="7567" y="171"/>
                </a:lnTo>
                <a:lnTo>
                  <a:pt x="7446" y="269"/>
                </a:lnTo>
                <a:lnTo>
                  <a:pt x="7324" y="390"/>
                </a:lnTo>
                <a:lnTo>
                  <a:pt x="7227" y="536"/>
                </a:lnTo>
                <a:lnTo>
                  <a:pt x="7154" y="682"/>
                </a:lnTo>
                <a:lnTo>
                  <a:pt x="7081" y="853"/>
                </a:lnTo>
                <a:lnTo>
                  <a:pt x="7032" y="1023"/>
                </a:lnTo>
                <a:lnTo>
                  <a:pt x="6959" y="1388"/>
                </a:lnTo>
                <a:lnTo>
                  <a:pt x="6935" y="1753"/>
                </a:lnTo>
                <a:lnTo>
                  <a:pt x="6959" y="2118"/>
                </a:lnTo>
                <a:lnTo>
                  <a:pt x="6959" y="2118"/>
                </a:lnTo>
                <a:lnTo>
                  <a:pt x="5816" y="2094"/>
                </a:lnTo>
                <a:lnTo>
                  <a:pt x="4672" y="2094"/>
                </a:lnTo>
                <a:lnTo>
                  <a:pt x="2993" y="2167"/>
                </a:lnTo>
                <a:lnTo>
                  <a:pt x="1801" y="2167"/>
                </a:lnTo>
                <a:lnTo>
                  <a:pt x="1387" y="2191"/>
                </a:lnTo>
                <a:lnTo>
                  <a:pt x="1338" y="2191"/>
                </a:lnTo>
                <a:lnTo>
                  <a:pt x="1290" y="2215"/>
                </a:lnTo>
                <a:lnTo>
                  <a:pt x="1290" y="2240"/>
                </a:lnTo>
                <a:lnTo>
                  <a:pt x="1217" y="2288"/>
                </a:lnTo>
                <a:lnTo>
                  <a:pt x="1192" y="2361"/>
                </a:lnTo>
                <a:lnTo>
                  <a:pt x="1119" y="2556"/>
                </a:lnTo>
                <a:lnTo>
                  <a:pt x="1071" y="2775"/>
                </a:lnTo>
                <a:lnTo>
                  <a:pt x="1046" y="3018"/>
                </a:lnTo>
                <a:lnTo>
                  <a:pt x="1046" y="3261"/>
                </a:lnTo>
                <a:lnTo>
                  <a:pt x="1071" y="3748"/>
                </a:lnTo>
                <a:lnTo>
                  <a:pt x="1119" y="4162"/>
                </a:lnTo>
                <a:lnTo>
                  <a:pt x="1168" y="4770"/>
                </a:lnTo>
                <a:lnTo>
                  <a:pt x="1241" y="5378"/>
                </a:lnTo>
                <a:lnTo>
                  <a:pt x="1265" y="5622"/>
                </a:lnTo>
                <a:lnTo>
                  <a:pt x="1290" y="5889"/>
                </a:lnTo>
                <a:lnTo>
                  <a:pt x="1314" y="6011"/>
                </a:lnTo>
                <a:lnTo>
                  <a:pt x="1338" y="6133"/>
                </a:lnTo>
                <a:lnTo>
                  <a:pt x="1411" y="6230"/>
                </a:lnTo>
                <a:lnTo>
                  <a:pt x="1484" y="6303"/>
                </a:lnTo>
                <a:lnTo>
                  <a:pt x="1557" y="6352"/>
                </a:lnTo>
                <a:lnTo>
                  <a:pt x="1630" y="6352"/>
                </a:lnTo>
                <a:lnTo>
                  <a:pt x="1703" y="6327"/>
                </a:lnTo>
                <a:lnTo>
                  <a:pt x="1776" y="6279"/>
                </a:lnTo>
                <a:lnTo>
                  <a:pt x="1801" y="6254"/>
                </a:lnTo>
                <a:lnTo>
                  <a:pt x="2020" y="6303"/>
                </a:lnTo>
                <a:lnTo>
                  <a:pt x="2239" y="6327"/>
                </a:lnTo>
                <a:lnTo>
                  <a:pt x="2701" y="6352"/>
                </a:lnTo>
                <a:lnTo>
                  <a:pt x="4429" y="6376"/>
                </a:lnTo>
                <a:lnTo>
                  <a:pt x="6959" y="6352"/>
                </a:lnTo>
                <a:lnTo>
                  <a:pt x="6984" y="6595"/>
                </a:lnTo>
                <a:lnTo>
                  <a:pt x="7008" y="6911"/>
                </a:lnTo>
                <a:lnTo>
                  <a:pt x="5962" y="6887"/>
                </a:lnTo>
                <a:lnTo>
                  <a:pt x="4891" y="6838"/>
                </a:lnTo>
                <a:lnTo>
                  <a:pt x="4161" y="6814"/>
                </a:lnTo>
                <a:lnTo>
                  <a:pt x="3163" y="6814"/>
                </a:lnTo>
                <a:lnTo>
                  <a:pt x="2896" y="6863"/>
                </a:lnTo>
                <a:lnTo>
                  <a:pt x="2628" y="6936"/>
                </a:lnTo>
                <a:lnTo>
                  <a:pt x="2506" y="6984"/>
                </a:lnTo>
                <a:lnTo>
                  <a:pt x="2409" y="7057"/>
                </a:lnTo>
                <a:lnTo>
                  <a:pt x="2360" y="7033"/>
                </a:lnTo>
                <a:lnTo>
                  <a:pt x="2263" y="7033"/>
                </a:lnTo>
                <a:lnTo>
                  <a:pt x="2190" y="7057"/>
                </a:lnTo>
                <a:lnTo>
                  <a:pt x="1995" y="7130"/>
                </a:lnTo>
                <a:lnTo>
                  <a:pt x="1825" y="7228"/>
                </a:lnTo>
                <a:lnTo>
                  <a:pt x="1630" y="7374"/>
                </a:lnTo>
                <a:lnTo>
                  <a:pt x="1290" y="7666"/>
                </a:lnTo>
                <a:lnTo>
                  <a:pt x="1022" y="7933"/>
                </a:lnTo>
                <a:lnTo>
                  <a:pt x="681" y="8250"/>
                </a:lnTo>
                <a:lnTo>
                  <a:pt x="365" y="8590"/>
                </a:lnTo>
                <a:lnTo>
                  <a:pt x="243" y="8712"/>
                </a:lnTo>
                <a:lnTo>
                  <a:pt x="122" y="8858"/>
                </a:lnTo>
                <a:lnTo>
                  <a:pt x="24" y="9004"/>
                </a:lnTo>
                <a:lnTo>
                  <a:pt x="0" y="9077"/>
                </a:lnTo>
                <a:lnTo>
                  <a:pt x="0" y="9174"/>
                </a:lnTo>
                <a:lnTo>
                  <a:pt x="0" y="9199"/>
                </a:lnTo>
                <a:lnTo>
                  <a:pt x="0" y="9247"/>
                </a:lnTo>
                <a:lnTo>
                  <a:pt x="0" y="9320"/>
                </a:lnTo>
                <a:lnTo>
                  <a:pt x="73" y="9466"/>
                </a:lnTo>
                <a:lnTo>
                  <a:pt x="170" y="9612"/>
                </a:lnTo>
                <a:lnTo>
                  <a:pt x="292" y="9758"/>
                </a:lnTo>
                <a:lnTo>
                  <a:pt x="414" y="9904"/>
                </a:lnTo>
                <a:lnTo>
                  <a:pt x="681" y="10148"/>
                </a:lnTo>
                <a:lnTo>
                  <a:pt x="949" y="10367"/>
                </a:lnTo>
                <a:lnTo>
                  <a:pt x="1265" y="10610"/>
                </a:lnTo>
                <a:lnTo>
                  <a:pt x="1582" y="10829"/>
                </a:lnTo>
                <a:lnTo>
                  <a:pt x="1922" y="11048"/>
                </a:lnTo>
                <a:lnTo>
                  <a:pt x="2239" y="11242"/>
                </a:lnTo>
                <a:lnTo>
                  <a:pt x="2312" y="11267"/>
                </a:lnTo>
                <a:lnTo>
                  <a:pt x="2385" y="11267"/>
                </a:lnTo>
                <a:lnTo>
                  <a:pt x="2750" y="11340"/>
                </a:lnTo>
                <a:lnTo>
                  <a:pt x="3139" y="11388"/>
                </a:lnTo>
                <a:lnTo>
                  <a:pt x="3528" y="11388"/>
                </a:lnTo>
                <a:lnTo>
                  <a:pt x="3918" y="11364"/>
                </a:lnTo>
                <a:lnTo>
                  <a:pt x="4721" y="11315"/>
                </a:lnTo>
                <a:lnTo>
                  <a:pt x="5499" y="11267"/>
                </a:lnTo>
                <a:lnTo>
                  <a:pt x="6278" y="11242"/>
                </a:lnTo>
                <a:lnTo>
                  <a:pt x="7081" y="11242"/>
                </a:lnTo>
                <a:lnTo>
                  <a:pt x="7081" y="11607"/>
                </a:lnTo>
                <a:lnTo>
                  <a:pt x="7081" y="11972"/>
                </a:lnTo>
                <a:lnTo>
                  <a:pt x="7081" y="12313"/>
                </a:lnTo>
                <a:lnTo>
                  <a:pt x="7057" y="12678"/>
                </a:lnTo>
                <a:lnTo>
                  <a:pt x="6984" y="13578"/>
                </a:lnTo>
                <a:lnTo>
                  <a:pt x="6935" y="14016"/>
                </a:lnTo>
                <a:lnTo>
                  <a:pt x="6911" y="14454"/>
                </a:lnTo>
                <a:lnTo>
                  <a:pt x="6911" y="15476"/>
                </a:lnTo>
                <a:lnTo>
                  <a:pt x="6959" y="16498"/>
                </a:lnTo>
                <a:lnTo>
                  <a:pt x="7057" y="18542"/>
                </a:lnTo>
                <a:lnTo>
                  <a:pt x="7057" y="18615"/>
                </a:lnTo>
                <a:lnTo>
                  <a:pt x="7081" y="18688"/>
                </a:lnTo>
                <a:lnTo>
                  <a:pt x="7130" y="18737"/>
                </a:lnTo>
                <a:lnTo>
                  <a:pt x="7203" y="18761"/>
                </a:lnTo>
                <a:lnTo>
                  <a:pt x="7251" y="18786"/>
                </a:lnTo>
                <a:lnTo>
                  <a:pt x="7324" y="18786"/>
                </a:lnTo>
                <a:lnTo>
                  <a:pt x="7373" y="18761"/>
                </a:lnTo>
                <a:lnTo>
                  <a:pt x="7446" y="18737"/>
                </a:lnTo>
                <a:lnTo>
                  <a:pt x="7519" y="18786"/>
                </a:lnTo>
                <a:lnTo>
                  <a:pt x="7640" y="18810"/>
                </a:lnTo>
                <a:lnTo>
                  <a:pt x="8662" y="18810"/>
                </a:lnTo>
                <a:lnTo>
                  <a:pt x="8954" y="18786"/>
                </a:lnTo>
                <a:lnTo>
                  <a:pt x="9003" y="18786"/>
                </a:lnTo>
                <a:lnTo>
                  <a:pt x="9076" y="18761"/>
                </a:lnTo>
                <a:lnTo>
                  <a:pt x="9149" y="18664"/>
                </a:lnTo>
                <a:lnTo>
                  <a:pt x="9198" y="18542"/>
                </a:lnTo>
                <a:lnTo>
                  <a:pt x="9198" y="18421"/>
                </a:lnTo>
                <a:lnTo>
                  <a:pt x="9198" y="18323"/>
                </a:lnTo>
                <a:lnTo>
                  <a:pt x="9222" y="16547"/>
                </a:lnTo>
                <a:lnTo>
                  <a:pt x="9246" y="14771"/>
                </a:lnTo>
                <a:lnTo>
                  <a:pt x="9271" y="12946"/>
                </a:lnTo>
                <a:lnTo>
                  <a:pt x="9295" y="12118"/>
                </a:lnTo>
                <a:lnTo>
                  <a:pt x="9271" y="11729"/>
                </a:lnTo>
                <a:lnTo>
                  <a:pt x="9246" y="11315"/>
                </a:lnTo>
                <a:lnTo>
                  <a:pt x="10682" y="11315"/>
                </a:lnTo>
                <a:lnTo>
                  <a:pt x="12142" y="11267"/>
                </a:lnTo>
                <a:lnTo>
                  <a:pt x="13578" y="11194"/>
                </a:lnTo>
                <a:lnTo>
                  <a:pt x="14283" y="11169"/>
                </a:lnTo>
                <a:lnTo>
                  <a:pt x="15013" y="11169"/>
                </a:lnTo>
                <a:lnTo>
                  <a:pt x="15135" y="11145"/>
                </a:lnTo>
                <a:lnTo>
                  <a:pt x="15208" y="11072"/>
                </a:lnTo>
                <a:lnTo>
                  <a:pt x="15257" y="10999"/>
                </a:lnTo>
                <a:lnTo>
                  <a:pt x="15257" y="10902"/>
                </a:lnTo>
                <a:lnTo>
                  <a:pt x="15305" y="10731"/>
                </a:lnTo>
                <a:lnTo>
                  <a:pt x="15305" y="10586"/>
                </a:lnTo>
                <a:lnTo>
                  <a:pt x="15281" y="10245"/>
                </a:lnTo>
                <a:lnTo>
                  <a:pt x="15135" y="9126"/>
                </a:lnTo>
                <a:lnTo>
                  <a:pt x="15086" y="8615"/>
                </a:lnTo>
                <a:lnTo>
                  <a:pt x="15086" y="8104"/>
                </a:lnTo>
                <a:lnTo>
                  <a:pt x="15086" y="7933"/>
                </a:lnTo>
                <a:lnTo>
                  <a:pt x="15111" y="7739"/>
                </a:lnTo>
                <a:lnTo>
                  <a:pt x="15135" y="7568"/>
                </a:lnTo>
                <a:lnTo>
                  <a:pt x="15135" y="7374"/>
                </a:lnTo>
                <a:lnTo>
                  <a:pt x="15135" y="7276"/>
                </a:lnTo>
                <a:lnTo>
                  <a:pt x="15111" y="7179"/>
                </a:lnTo>
                <a:lnTo>
                  <a:pt x="15086" y="7130"/>
                </a:lnTo>
                <a:lnTo>
                  <a:pt x="15038" y="7106"/>
                </a:lnTo>
                <a:lnTo>
                  <a:pt x="14965" y="7057"/>
                </a:lnTo>
                <a:lnTo>
                  <a:pt x="14892" y="7033"/>
                </a:lnTo>
                <a:lnTo>
                  <a:pt x="14064" y="7033"/>
                </a:lnTo>
                <a:lnTo>
                  <a:pt x="13237" y="7057"/>
                </a:lnTo>
                <a:lnTo>
                  <a:pt x="12434" y="7082"/>
                </a:lnTo>
                <a:lnTo>
                  <a:pt x="11607" y="7082"/>
                </a:lnTo>
                <a:lnTo>
                  <a:pt x="9246" y="6984"/>
                </a:lnTo>
                <a:lnTo>
                  <a:pt x="9246" y="6765"/>
                </a:lnTo>
                <a:lnTo>
                  <a:pt x="9246" y="6571"/>
                </a:lnTo>
                <a:lnTo>
                  <a:pt x="9198" y="6352"/>
                </a:lnTo>
                <a:lnTo>
                  <a:pt x="9222" y="6327"/>
                </a:lnTo>
                <a:lnTo>
                  <a:pt x="10925" y="6303"/>
                </a:lnTo>
                <a:lnTo>
                  <a:pt x="12556" y="6303"/>
                </a:lnTo>
                <a:lnTo>
                  <a:pt x="14186" y="6376"/>
                </a:lnTo>
                <a:lnTo>
                  <a:pt x="14259" y="6376"/>
                </a:lnTo>
                <a:lnTo>
                  <a:pt x="14308" y="6352"/>
                </a:lnTo>
                <a:lnTo>
                  <a:pt x="14381" y="6279"/>
                </a:lnTo>
                <a:lnTo>
                  <a:pt x="14405" y="6206"/>
                </a:lnTo>
                <a:lnTo>
                  <a:pt x="14405" y="6108"/>
                </a:lnTo>
                <a:lnTo>
                  <a:pt x="14575" y="5962"/>
                </a:lnTo>
                <a:lnTo>
                  <a:pt x="14940" y="5670"/>
                </a:lnTo>
                <a:lnTo>
                  <a:pt x="15329" y="5427"/>
                </a:lnTo>
                <a:lnTo>
                  <a:pt x="15597" y="5232"/>
                </a:lnTo>
                <a:lnTo>
                  <a:pt x="15913" y="4965"/>
                </a:lnTo>
                <a:lnTo>
                  <a:pt x="16059" y="4819"/>
                </a:lnTo>
                <a:lnTo>
                  <a:pt x="16181" y="4673"/>
                </a:lnTo>
                <a:lnTo>
                  <a:pt x="16254" y="4502"/>
                </a:lnTo>
                <a:lnTo>
                  <a:pt x="16254" y="4429"/>
                </a:lnTo>
                <a:lnTo>
                  <a:pt x="16254" y="4356"/>
                </a:lnTo>
                <a:lnTo>
                  <a:pt x="16278" y="4283"/>
                </a:lnTo>
                <a:lnTo>
                  <a:pt x="16278" y="4210"/>
                </a:lnTo>
                <a:lnTo>
                  <a:pt x="16230" y="4064"/>
                </a:lnTo>
                <a:lnTo>
                  <a:pt x="16132" y="3894"/>
                </a:lnTo>
                <a:lnTo>
                  <a:pt x="16011" y="3724"/>
                </a:lnTo>
                <a:lnTo>
                  <a:pt x="15743" y="3432"/>
                </a:lnTo>
                <a:lnTo>
                  <a:pt x="15524" y="3213"/>
                </a:lnTo>
                <a:lnTo>
                  <a:pt x="15135" y="2848"/>
                </a:lnTo>
                <a:lnTo>
                  <a:pt x="14746" y="2532"/>
                </a:lnTo>
                <a:lnTo>
                  <a:pt x="14478" y="2288"/>
                </a:lnTo>
                <a:lnTo>
                  <a:pt x="14308" y="2215"/>
                </a:lnTo>
                <a:lnTo>
                  <a:pt x="14235" y="2167"/>
                </a:lnTo>
                <a:lnTo>
                  <a:pt x="14162" y="2167"/>
                </a:lnTo>
                <a:lnTo>
                  <a:pt x="14089" y="2118"/>
                </a:lnTo>
                <a:lnTo>
                  <a:pt x="14016" y="2118"/>
                </a:lnTo>
                <a:lnTo>
                  <a:pt x="13237" y="2142"/>
                </a:lnTo>
                <a:lnTo>
                  <a:pt x="12483" y="2167"/>
                </a:lnTo>
                <a:lnTo>
                  <a:pt x="11704" y="2215"/>
                </a:lnTo>
                <a:lnTo>
                  <a:pt x="10950" y="2240"/>
                </a:lnTo>
                <a:lnTo>
                  <a:pt x="10171" y="2240"/>
                </a:lnTo>
                <a:lnTo>
                  <a:pt x="9392" y="2215"/>
                </a:lnTo>
                <a:lnTo>
                  <a:pt x="9441" y="2069"/>
                </a:lnTo>
                <a:lnTo>
                  <a:pt x="9465" y="1899"/>
                </a:lnTo>
                <a:lnTo>
                  <a:pt x="9465" y="1558"/>
                </a:lnTo>
                <a:lnTo>
                  <a:pt x="9417" y="1218"/>
                </a:lnTo>
                <a:lnTo>
                  <a:pt x="9368" y="950"/>
                </a:lnTo>
                <a:lnTo>
                  <a:pt x="9295" y="755"/>
                </a:lnTo>
                <a:lnTo>
                  <a:pt x="9222" y="561"/>
                </a:lnTo>
                <a:lnTo>
                  <a:pt x="9125" y="415"/>
                </a:lnTo>
                <a:lnTo>
                  <a:pt x="8979" y="293"/>
                </a:lnTo>
                <a:lnTo>
                  <a:pt x="8833" y="196"/>
                </a:lnTo>
                <a:lnTo>
                  <a:pt x="8662" y="98"/>
                </a:lnTo>
                <a:lnTo>
                  <a:pt x="8492" y="50"/>
                </a:lnTo>
                <a:lnTo>
                  <a:pt x="8297" y="1"/>
                </a:lnTo>
                <a:close/>
              </a:path>
            </a:pathLst>
          </a:custGeom>
          <a:solidFill>
            <a:srgbClr val="0B5394"/>
          </a:solidFill>
          <a:ln>
            <a:noFill/>
          </a:ln>
        </p:spPr>
        <p:txBody>
          <a:bodyPr spcFirstLastPara="1" wrap="square" lIns="121897" tIns="121897" rIns="121897" bIns="121897" anchor="ctr" anchorCtr="0">
            <a:noAutofit/>
          </a:bodyPr>
          <a:lstStyle>
            <a:defPPr>
              <a:defRPr lang="en-US"/>
            </a:defPPr>
            <a:lvl1pPr marL="0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44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86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29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571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715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857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144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Google Shape;326;p42"/>
          <p:cNvSpPr/>
          <p:nvPr>
            <p:custDataLst>
              <p:tags r:id="rId6"/>
            </p:custDataLst>
          </p:nvPr>
        </p:nvSpPr>
        <p:spPr>
          <a:xfrm>
            <a:off x="0" y="0"/>
            <a:ext cx="1073092" cy="1261707"/>
          </a:xfrm>
          <a:custGeom>
            <a:avLst/>
            <a:gdLst/>
            <a:ahLst/>
            <a:cxnLst/>
            <a:rect l="l" t="t" r="r" b="b"/>
            <a:pathLst>
              <a:path w="15816" h="18981" extrusionOk="0">
                <a:moveTo>
                  <a:pt x="11364" y="1"/>
                </a:moveTo>
                <a:lnTo>
                  <a:pt x="11242" y="25"/>
                </a:lnTo>
                <a:lnTo>
                  <a:pt x="11169" y="74"/>
                </a:lnTo>
                <a:lnTo>
                  <a:pt x="11096" y="171"/>
                </a:lnTo>
                <a:lnTo>
                  <a:pt x="10780" y="731"/>
                </a:lnTo>
                <a:lnTo>
                  <a:pt x="10634" y="999"/>
                </a:lnTo>
                <a:lnTo>
                  <a:pt x="10537" y="1315"/>
                </a:lnTo>
                <a:lnTo>
                  <a:pt x="10512" y="1388"/>
                </a:lnTo>
                <a:lnTo>
                  <a:pt x="10537" y="1461"/>
                </a:lnTo>
                <a:lnTo>
                  <a:pt x="10585" y="1534"/>
                </a:lnTo>
                <a:lnTo>
                  <a:pt x="10634" y="1583"/>
                </a:lnTo>
                <a:lnTo>
                  <a:pt x="10707" y="1607"/>
                </a:lnTo>
                <a:lnTo>
                  <a:pt x="10804" y="1631"/>
                </a:lnTo>
                <a:lnTo>
                  <a:pt x="10877" y="1607"/>
                </a:lnTo>
                <a:lnTo>
                  <a:pt x="10950" y="1558"/>
                </a:lnTo>
                <a:lnTo>
                  <a:pt x="11145" y="1315"/>
                </a:lnTo>
                <a:lnTo>
                  <a:pt x="11291" y="1047"/>
                </a:lnTo>
                <a:lnTo>
                  <a:pt x="11510" y="731"/>
                </a:lnTo>
                <a:lnTo>
                  <a:pt x="11583" y="682"/>
                </a:lnTo>
                <a:lnTo>
                  <a:pt x="11656" y="609"/>
                </a:lnTo>
                <a:lnTo>
                  <a:pt x="11705" y="463"/>
                </a:lnTo>
                <a:lnTo>
                  <a:pt x="11729" y="342"/>
                </a:lnTo>
                <a:lnTo>
                  <a:pt x="11705" y="220"/>
                </a:lnTo>
                <a:lnTo>
                  <a:pt x="11656" y="123"/>
                </a:lnTo>
                <a:lnTo>
                  <a:pt x="11583" y="50"/>
                </a:lnTo>
                <a:lnTo>
                  <a:pt x="11486" y="25"/>
                </a:lnTo>
                <a:lnTo>
                  <a:pt x="11461" y="1"/>
                </a:lnTo>
                <a:close/>
                <a:moveTo>
                  <a:pt x="3821" y="171"/>
                </a:moveTo>
                <a:lnTo>
                  <a:pt x="3748" y="196"/>
                </a:lnTo>
                <a:lnTo>
                  <a:pt x="3699" y="244"/>
                </a:lnTo>
                <a:lnTo>
                  <a:pt x="3651" y="317"/>
                </a:lnTo>
                <a:lnTo>
                  <a:pt x="3651" y="390"/>
                </a:lnTo>
                <a:lnTo>
                  <a:pt x="3651" y="463"/>
                </a:lnTo>
                <a:lnTo>
                  <a:pt x="3699" y="634"/>
                </a:lnTo>
                <a:lnTo>
                  <a:pt x="3772" y="804"/>
                </a:lnTo>
                <a:lnTo>
                  <a:pt x="3943" y="1120"/>
                </a:lnTo>
                <a:lnTo>
                  <a:pt x="4113" y="1461"/>
                </a:lnTo>
                <a:lnTo>
                  <a:pt x="4259" y="1802"/>
                </a:lnTo>
                <a:lnTo>
                  <a:pt x="4332" y="1923"/>
                </a:lnTo>
                <a:lnTo>
                  <a:pt x="4429" y="1996"/>
                </a:lnTo>
                <a:lnTo>
                  <a:pt x="4527" y="2021"/>
                </a:lnTo>
                <a:lnTo>
                  <a:pt x="4624" y="1996"/>
                </a:lnTo>
                <a:lnTo>
                  <a:pt x="4721" y="1972"/>
                </a:lnTo>
                <a:lnTo>
                  <a:pt x="4794" y="1899"/>
                </a:lnTo>
                <a:lnTo>
                  <a:pt x="4843" y="1777"/>
                </a:lnTo>
                <a:lnTo>
                  <a:pt x="4843" y="1656"/>
                </a:lnTo>
                <a:lnTo>
                  <a:pt x="4794" y="1461"/>
                </a:lnTo>
                <a:lnTo>
                  <a:pt x="4697" y="1266"/>
                </a:lnTo>
                <a:lnTo>
                  <a:pt x="4502" y="901"/>
                </a:lnTo>
                <a:lnTo>
                  <a:pt x="4283" y="536"/>
                </a:lnTo>
                <a:lnTo>
                  <a:pt x="4162" y="390"/>
                </a:lnTo>
                <a:lnTo>
                  <a:pt x="4040" y="244"/>
                </a:lnTo>
                <a:lnTo>
                  <a:pt x="3967" y="196"/>
                </a:lnTo>
                <a:lnTo>
                  <a:pt x="3894" y="171"/>
                </a:lnTo>
                <a:close/>
                <a:moveTo>
                  <a:pt x="15452" y="4405"/>
                </a:moveTo>
                <a:lnTo>
                  <a:pt x="15379" y="4429"/>
                </a:lnTo>
                <a:lnTo>
                  <a:pt x="15306" y="4454"/>
                </a:lnTo>
                <a:lnTo>
                  <a:pt x="15135" y="4551"/>
                </a:lnTo>
                <a:lnTo>
                  <a:pt x="14941" y="4600"/>
                </a:lnTo>
                <a:lnTo>
                  <a:pt x="14551" y="4697"/>
                </a:lnTo>
                <a:lnTo>
                  <a:pt x="14357" y="4746"/>
                </a:lnTo>
                <a:lnTo>
                  <a:pt x="14162" y="4819"/>
                </a:lnTo>
                <a:lnTo>
                  <a:pt x="14016" y="4916"/>
                </a:lnTo>
                <a:lnTo>
                  <a:pt x="13870" y="5062"/>
                </a:lnTo>
                <a:lnTo>
                  <a:pt x="13822" y="5135"/>
                </a:lnTo>
                <a:lnTo>
                  <a:pt x="13822" y="5232"/>
                </a:lnTo>
                <a:lnTo>
                  <a:pt x="13846" y="5330"/>
                </a:lnTo>
                <a:lnTo>
                  <a:pt x="13895" y="5354"/>
                </a:lnTo>
                <a:lnTo>
                  <a:pt x="13943" y="5354"/>
                </a:lnTo>
                <a:lnTo>
                  <a:pt x="14138" y="5378"/>
                </a:lnTo>
                <a:lnTo>
                  <a:pt x="14357" y="5378"/>
                </a:lnTo>
                <a:lnTo>
                  <a:pt x="14600" y="5354"/>
                </a:lnTo>
                <a:lnTo>
                  <a:pt x="14819" y="5330"/>
                </a:lnTo>
                <a:lnTo>
                  <a:pt x="15038" y="5257"/>
                </a:lnTo>
                <a:lnTo>
                  <a:pt x="15257" y="5208"/>
                </a:lnTo>
                <a:lnTo>
                  <a:pt x="15452" y="5111"/>
                </a:lnTo>
                <a:lnTo>
                  <a:pt x="15646" y="5038"/>
                </a:lnTo>
                <a:lnTo>
                  <a:pt x="15719" y="4989"/>
                </a:lnTo>
                <a:lnTo>
                  <a:pt x="15768" y="4940"/>
                </a:lnTo>
                <a:lnTo>
                  <a:pt x="15817" y="4819"/>
                </a:lnTo>
                <a:lnTo>
                  <a:pt x="15792" y="4697"/>
                </a:lnTo>
                <a:lnTo>
                  <a:pt x="15768" y="4575"/>
                </a:lnTo>
                <a:lnTo>
                  <a:pt x="15671" y="4478"/>
                </a:lnTo>
                <a:lnTo>
                  <a:pt x="15573" y="4429"/>
                </a:lnTo>
                <a:lnTo>
                  <a:pt x="15452" y="4405"/>
                </a:lnTo>
                <a:close/>
                <a:moveTo>
                  <a:pt x="317" y="4697"/>
                </a:moveTo>
                <a:lnTo>
                  <a:pt x="220" y="4721"/>
                </a:lnTo>
                <a:lnTo>
                  <a:pt x="122" y="4746"/>
                </a:lnTo>
                <a:lnTo>
                  <a:pt x="25" y="4794"/>
                </a:lnTo>
                <a:lnTo>
                  <a:pt x="1" y="4867"/>
                </a:lnTo>
                <a:lnTo>
                  <a:pt x="1" y="4965"/>
                </a:lnTo>
                <a:lnTo>
                  <a:pt x="49" y="5038"/>
                </a:lnTo>
                <a:lnTo>
                  <a:pt x="195" y="5184"/>
                </a:lnTo>
                <a:lnTo>
                  <a:pt x="390" y="5305"/>
                </a:lnTo>
                <a:lnTo>
                  <a:pt x="779" y="5524"/>
                </a:lnTo>
                <a:lnTo>
                  <a:pt x="1169" y="5743"/>
                </a:lnTo>
                <a:lnTo>
                  <a:pt x="1388" y="5841"/>
                </a:lnTo>
                <a:lnTo>
                  <a:pt x="1582" y="5938"/>
                </a:lnTo>
                <a:lnTo>
                  <a:pt x="1655" y="5962"/>
                </a:lnTo>
                <a:lnTo>
                  <a:pt x="1801" y="5962"/>
                </a:lnTo>
                <a:lnTo>
                  <a:pt x="1850" y="5938"/>
                </a:lnTo>
                <a:lnTo>
                  <a:pt x="1923" y="5841"/>
                </a:lnTo>
                <a:lnTo>
                  <a:pt x="1972" y="5743"/>
                </a:lnTo>
                <a:lnTo>
                  <a:pt x="1996" y="5622"/>
                </a:lnTo>
                <a:lnTo>
                  <a:pt x="1972" y="5476"/>
                </a:lnTo>
                <a:lnTo>
                  <a:pt x="1899" y="5378"/>
                </a:lnTo>
                <a:lnTo>
                  <a:pt x="1826" y="5330"/>
                </a:lnTo>
                <a:lnTo>
                  <a:pt x="1777" y="5305"/>
                </a:lnTo>
                <a:lnTo>
                  <a:pt x="1582" y="5208"/>
                </a:lnTo>
                <a:lnTo>
                  <a:pt x="1388" y="5111"/>
                </a:lnTo>
                <a:lnTo>
                  <a:pt x="974" y="4892"/>
                </a:lnTo>
                <a:lnTo>
                  <a:pt x="755" y="4794"/>
                </a:lnTo>
                <a:lnTo>
                  <a:pt x="536" y="4721"/>
                </a:lnTo>
                <a:lnTo>
                  <a:pt x="317" y="4697"/>
                </a:lnTo>
                <a:close/>
                <a:moveTo>
                  <a:pt x="8809" y="6936"/>
                </a:moveTo>
                <a:lnTo>
                  <a:pt x="8736" y="6984"/>
                </a:lnTo>
                <a:lnTo>
                  <a:pt x="8663" y="7057"/>
                </a:lnTo>
                <a:lnTo>
                  <a:pt x="8566" y="7252"/>
                </a:lnTo>
                <a:lnTo>
                  <a:pt x="8468" y="7495"/>
                </a:lnTo>
                <a:lnTo>
                  <a:pt x="8420" y="7739"/>
                </a:lnTo>
                <a:lnTo>
                  <a:pt x="8395" y="7958"/>
                </a:lnTo>
                <a:lnTo>
                  <a:pt x="8395" y="8128"/>
                </a:lnTo>
                <a:lnTo>
                  <a:pt x="8322" y="8177"/>
                </a:lnTo>
                <a:lnTo>
                  <a:pt x="8201" y="8225"/>
                </a:lnTo>
                <a:lnTo>
                  <a:pt x="8079" y="8250"/>
                </a:lnTo>
                <a:lnTo>
                  <a:pt x="7982" y="8225"/>
                </a:lnTo>
                <a:lnTo>
                  <a:pt x="7909" y="8201"/>
                </a:lnTo>
                <a:lnTo>
                  <a:pt x="7982" y="8079"/>
                </a:lnTo>
                <a:lnTo>
                  <a:pt x="8055" y="7933"/>
                </a:lnTo>
                <a:lnTo>
                  <a:pt x="8103" y="7812"/>
                </a:lnTo>
                <a:lnTo>
                  <a:pt x="8103" y="7666"/>
                </a:lnTo>
                <a:lnTo>
                  <a:pt x="8103" y="7520"/>
                </a:lnTo>
                <a:lnTo>
                  <a:pt x="8055" y="7398"/>
                </a:lnTo>
                <a:lnTo>
                  <a:pt x="7957" y="7252"/>
                </a:lnTo>
                <a:lnTo>
                  <a:pt x="7836" y="7130"/>
                </a:lnTo>
                <a:lnTo>
                  <a:pt x="7763" y="7082"/>
                </a:lnTo>
                <a:lnTo>
                  <a:pt x="7617" y="7082"/>
                </a:lnTo>
                <a:lnTo>
                  <a:pt x="7544" y="7130"/>
                </a:lnTo>
                <a:lnTo>
                  <a:pt x="7446" y="7252"/>
                </a:lnTo>
                <a:lnTo>
                  <a:pt x="7373" y="7374"/>
                </a:lnTo>
                <a:lnTo>
                  <a:pt x="7325" y="7495"/>
                </a:lnTo>
                <a:lnTo>
                  <a:pt x="7300" y="7641"/>
                </a:lnTo>
                <a:lnTo>
                  <a:pt x="7300" y="7787"/>
                </a:lnTo>
                <a:lnTo>
                  <a:pt x="7300" y="7909"/>
                </a:lnTo>
                <a:lnTo>
                  <a:pt x="7325" y="8055"/>
                </a:lnTo>
                <a:lnTo>
                  <a:pt x="7373" y="8177"/>
                </a:lnTo>
                <a:lnTo>
                  <a:pt x="7179" y="8298"/>
                </a:lnTo>
                <a:lnTo>
                  <a:pt x="7081" y="8323"/>
                </a:lnTo>
                <a:lnTo>
                  <a:pt x="6984" y="8347"/>
                </a:lnTo>
                <a:lnTo>
                  <a:pt x="6911" y="8371"/>
                </a:lnTo>
                <a:lnTo>
                  <a:pt x="6814" y="8347"/>
                </a:lnTo>
                <a:lnTo>
                  <a:pt x="6692" y="8298"/>
                </a:lnTo>
                <a:lnTo>
                  <a:pt x="6570" y="8201"/>
                </a:lnTo>
                <a:lnTo>
                  <a:pt x="6497" y="8055"/>
                </a:lnTo>
                <a:lnTo>
                  <a:pt x="6449" y="7909"/>
                </a:lnTo>
                <a:lnTo>
                  <a:pt x="6449" y="7739"/>
                </a:lnTo>
                <a:lnTo>
                  <a:pt x="6497" y="7544"/>
                </a:lnTo>
                <a:lnTo>
                  <a:pt x="6497" y="7520"/>
                </a:lnTo>
                <a:lnTo>
                  <a:pt x="6473" y="7520"/>
                </a:lnTo>
                <a:lnTo>
                  <a:pt x="6449" y="7495"/>
                </a:lnTo>
                <a:lnTo>
                  <a:pt x="6424" y="7520"/>
                </a:lnTo>
                <a:lnTo>
                  <a:pt x="6327" y="7617"/>
                </a:lnTo>
                <a:lnTo>
                  <a:pt x="6254" y="7739"/>
                </a:lnTo>
                <a:lnTo>
                  <a:pt x="6230" y="7836"/>
                </a:lnTo>
                <a:lnTo>
                  <a:pt x="6206" y="7958"/>
                </a:lnTo>
                <a:lnTo>
                  <a:pt x="6206" y="8055"/>
                </a:lnTo>
                <a:lnTo>
                  <a:pt x="6206" y="8177"/>
                </a:lnTo>
                <a:lnTo>
                  <a:pt x="6254" y="8274"/>
                </a:lnTo>
                <a:lnTo>
                  <a:pt x="6303" y="8371"/>
                </a:lnTo>
                <a:lnTo>
                  <a:pt x="6376" y="8469"/>
                </a:lnTo>
                <a:lnTo>
                  <a:pt x="6449" y="8542"/>
                </a:lnTo>
                <a:lnTo>
                  <a:pt x="6546" y="8615"/>
                </a:lnTo>
                <a:lnTo>
                  <a:pt x="6643" y="8663"/>
                </a:lnTo>
                <a:lnTo>
                  <a:pt x="6765" y="8712"/>
                </a:lnTo>
                <a:lnTo>
                  <a:pt x="6862" y="8736"/>
                </a:lnTo>
                <a:lnTo>
                  <a:pt x="7008" y="8736"/>
                </a:lnTo>
                <a:lnTo>
                  <a:pt x="7130" y="8712"/>
                </a:lnTo>
                <a:lnTo>
                  <a:pt x="7349" y="8615"/>
                </a:lnTo>
                <a:lnTo>
                  <a:pt x="7592" y="8493"/>
                </a:lnTo>
                <a:lnTo>
                  <a:pt x="7690" y="8566"/>
                </a:lnTo>
                <a:lnTo>
                  <a:pt x="7836" y="8639"/>
                </a:lnTo>
                <a:lnTo>
                  <a:pt x="7982" y="8663"/>
                </a:lnTo>
                <a:lnTo>
                  <a:pt x="8128" y="8688"/>
                </a:lnTo>
                <a:lnTo>
                  <a:pt x="8225" y="8688"/>
                </a:lnTo>
                <a:lnTo>
                  <a:pt x="8347" y="8663"/>
                </a:lnTo>
                <a:lnTo>
                  <a:pt x="8566" y="8566"/>
                </a:lnTo>
                <a:lnTo>
                  <a:pt x="8639" y="8663"/>
                </a:lnTo>
                <a:lnTo>
                  <a:pt x="8736" y="8736"/>
                </a:lnTo>
                <a:lnTo>
                  <a:pt x="8833" y="8809"/>
                </a:lnTo>
                <a:lnTo>
                  <a:pt x="8931" y="8858"/>
                </a:lnTo>
                <a:lnTo>
                  <a:pt x="9174" y="8907"/>
                </a:lnTo>
                <a:lnTo>
                  <a:pt x="9417" y="8931"/>
                </a:lnTo>
                <a:lnTo>
                  <a:pt x="9661" y="8882"/>
                </a:lnTo>
                <a:lnTo>
                  <a:pt x="9880" y="8809"/>
                </a:lnTo>
                <a:lnTo>
                  <a:pt x="9977" y="8736"/>
                </a:lnTo>
                <a:lnTo>
                  <a:pt x="10074" y="8663"/>
                </a:lnTo>
                <a:lnTo>
                  <a:pt x="10172" y="8566"/>
                </a:lnTo>
                <a:lnTo>
                  <a:pt x="10269" y="8469"/>
                </a:lnTo>
                <a:lnTo>
                  <a:pt x="10293" y="8396"/>
                </a:lnTo>
                <a:lnTo>
                  <a:pt x="10293" y="8347"/>
                </a:lnTo>
                <a:lnTo>
                  <a:pt x="10269" y="8298"/>
                </a:lnTo>
                <a:lnTo>
                  <a:pt x="10245" y="8250"/>
                </a:lnTo>
                <a:lnTo>
                  <a:pt x="10172" y="8225"/>
                </a:lnTo>
                <a:lnTo>
                  <a:pt x="10123" y="8201"/>
                </a:lnTo>
                <a:lnTo>
                  <a:pt x="10001" y="8201"/>
                </a:lnTo>
                <a:lnTo>
                  <a:pt x="9782" y="8323"/>
                </a:lnTo>
                <a:lnTo>
                  <a:pt x="9563" y="8420"/>
                </a:lnTo>
                <a:lnTo>
                  <a:pt x="9442" y="8444"/>
                </a:lnTo>
                <a:lnTo>
                  <a:pt x="9344" y="8469"/>
                </a:lnTo>
                <a:lnTo>
                  <a:pt x="9223" y="8469"/>
                </a:lnTo>
                <a:lnTo>
                  <a:pt x="9101" y="8420"/>
                </a:lnTo>
                <a:lnTo>
                  <a:pt x="9004" y="8347"/>
                </a:lnTo>
                <a:lnTo>
                  <a:pt x="8931" y="8274"/>
                </a:lnTo>
                <a:lnTo>
                  <a:pt x="9052" y="8128"/>
                </a:lnTo>
                <a:lnTo>
                  <a:pt x="9150" y="7982"/>
                </a:lnTo>
                <a:lnTo>
                  <a:pt x="9247" y="7836"/>
                </a:lnTo>
                <a:lnTo>
                  <a:pt x="9296" y="7666"/>
                </a:lnTo>
                <a:lnTo>
                  <a:pt x="9320" y="7495"/>
                </a:lnTo>
                <a:lnTo>
                  <a:pt x="9296" y="7349"/>
                </a:lnTo>
                <a:lnTo>
                  <a:pt x="9247" y="7203"/>
                </a:lnTo>
                <a:lnTo>
                  <a:pt x="9150" y="7057"/>
                </a:lnTo>
                <a:lnTo>
                  <a:pt x="9052" y="6984"/>
                </a:lnTo>
                <a:lnTo>
                  <a:pt x="8955" y="6936"/>
                </a:lnTo>
                <a:close/>
                <a:moveTo>
                  <a:pt x="1947" y="9710"/>
                </a:moveTo>
                <a:lnTo>
                  <a:pt x="1801" y="9758"/>
                </a:lnTo>
                <a:lnTo>
                  <a:pt x="1582" y="9856"/>
                </a:lnTo>
                <a:lnTo>
                  <a:pt x="1363" y="10002"/>
                </a:lnTo>
                <a:lnTo>
                  <a:pt x="925" y="10294"/>
                </a:lnTo>
                <a:lnTo>
                  <a:pt x="706" y="10415"/>
                </a:lnTo>
                <a:lnTo>
                  <a:pt x="585" y="10513"/>
                </a:lnTo>
                <a:lnTo>
                  <a:pt x="463" y="10610"/>
                </a:lnTo>
                <a:lnTo>
                  <a:pt x="366" y="10707"/>
                </a:lnTo>
                <a:lnTo>
                  <a:pt x="317" y="10829"/>
                </a:lnTo>
                <a:lnTo>
                  <a:pt x="317" y="10878"/>
                </a:lnTo>
                <a:lnTo>
                  <a:pt x="341" y="10926"/>
                </a:lnTo>
                <a:lnTo>
                  <a:pt x="366" y="10999"/>
                </a:lnTo>
                <a:lnTo>
                  <a:pt x="439" y="11048"/>
                </a:lnTo>
                <a:lnTo>
                  <a:pt x="536" y="11097"/>
                </a:lnTo>
                <a:lnTo>
                  <a:pt x="633" y="11097"/>
                </a:lnTo>
                <a:lnTo>
                  <a:pt x="755" y="11072"/>
                </a:lnTo>
                <a:lnTo>
                  <a:pt x="877" y="11048"/>
                </a:lnTo>
                <a:lnTo>
                  <a:pt x="1120" y="10926"/>
                </a:lnTo>
                <a:lnTo>
                  <a:pt x="1315" y="10829"/>
                </a:lnTo>
                <a:lnTo>
                  <a:pt x="1728" y="10610"/>
                </a:lnTo>
                <a:lnTo>
                  <a:pt x="1947" y="10488"/>
                </a:lnTo>
                <a:lnTo>
                  <a:pt x="2142" y="10342"/>
                </a:lnTo>
                <a:lnTo>
                  <a:pt x="2264" y="10245"/>
                </a:lnTo>
                <a:lnTo>
                  <a:pt x="2312" y="10123"/>
                </a:lnTo>
                <a:lnTo>
                  <a:pt x="2312" y="10002"/>
                </a:lnTo>
                <a:lnTo>
                  <a:pt x="2264" y="9880"/>
                </a:lnTo>
                <a:lnTo>
                  <a:pt x="2191" y="9783"/>
                </a:lnTo>
                <a:lnTo>
                  <a:pt x="2069" y="9734"/>
                </a:lnTo>
                <a:lnTo>
                  <a:pt x="1947" y="9710"/>
                </a:lnTo>
                <a:close/>
                <a:moveTo>
                  <a:pt x="14065" y="10026"/>
                </a:moveTo>
                <a:lnTo>
                  <a:pt x="13895" y="10050"/>
                </a:lnTo>
                <a:lnTo>
                  <a:pt x="13846" y="10075"/>
                </a:lnTo>
                <a:lnTo>
                  <a:pt x="13797" y="10123"/>
                </a:lnTo>
                <a:lnTo>
                  <a:pt x="13773" y="10172"/>
                </a:lnTo>
                <a:lnTo>
                  <a:pt x="13749" y="10221"/>
                </a:lnTo>
                <a:lnTo>
                  <a:pt x="13773" y="10318"/>
                </a:lnTo>
                <a:lnTo>
                  <a:pt x="13797" y="10367"/>
                </a:lnTo>
                <a:lnTo>
                  <a:pt x="13846" y="10415"/>
                </a:lnTo>
                <a:lnTo>
                  <a:pt x="14138" y="10586"/>
                </a:lnTo>
                <a:lnTo>
                  <a:pt x="14454" y="10756"/>
                </a:lnTo>
                <a:lnTo>
                  <a:pt x="14624" y="10878"/>
                </a:lnTo>
                <a:lnTo>
                  <a:pt x="14819" y="10975"/>
                </a:lnTo>
                <a:lnTo>
                  <a:pt x="15014" y="11048"/>
                </a:lnTo>
                <a:lnTo>
                  <a:pt x="15208" y="11097"/>
                </a:lnTo>
                <a:lnTo>
                  <a:pt x="15379" y="11097"/>
                </a:lnTo>
                <a:lnTo>
                  <a:pt x="15427" y="11072"/>
                </a:lnTo>
                <a:lnTo>
                  <a:pt x="15500" y="11024"/>
                </a:lnTo>
                <a:lnTo>
                  <a:pt x="15573" y="10951"/>
                </a:lnTo>
                <a:lnTo>
                  <a:pt x="15598" y="10829"/>
                </a:lnTo>
                <a:lnTo>
                  <a:pt x="15598" y="10707"/>
                </a:lnTo>
                <a:lnTo>
                  <a:pt x="15549" y="10586"/>
                </a:lnTo>
                <a:lnTo>
                  <a:pt x="15500" y="10537"/>
                </a:lnTo>
                <a:lnTo>
                  <a:pt x="15452" y="10513"/>
                </a:lnTo>
                <a:lnTo>
                  <a:pt x="15379" y="10464"/>
                </a:lnTo>
                <a:lnTo>
                  <a:pt x="15306" y="10464"/>
                </a:lnTo>
                <a:lnTo>
                  <a:pt x="15135" y="10415"/>
                </a:lnTo>
                <a:lnTo>
                  <a:pt x="14965" y="10367"/>
                </a:lnTo>
                <a:lnTo>
                  <a:pt x="14600" y="10196"/>
                </a:lnTo>
                <a:lnTo>
                  <a:pt x="14430" y="10099"/>
                </a:lnTo>
                <a:lnTo>
                  <a:pt x="14260" y="10050"/>
                </a:lnTo>
                <a:lnTo>
                  <a:pt x="14065" y="10026"/>
                </a:lnTo>
                <a:close/>
                <a:moveTo>
                  <a:pt x="8468" y="2605"/>
                </a:moveTo>
                <a:lnTo>
                  <a:pt x="8760" y="2629"/>
                </a:lnTo>
                <a:lnTo>
                  <a:pt x="9052" y="2678"/>
                </a:lnTo>
                <a:lnTo>
                  <a:pt x="9344" y="2726"/>
                </a:lnTo>
                <a:lnTo>
                  <a:pt x="9125" y="2799"/>
                </a:lnTo>
                <a:lnTo>
                  <a:pt x="9101" y="2824"/>
                </a:lnTo>
                <a:lnTo>
                  <a:pt x="9101" y="2848"/>
                </a:lnTo>
                <a:lnTo>
                  <a:pt x="9101" y="2872"/>
                </a:lnTo>
                <a:lnTo>
                  <a:pt x="9125" y="2897"/>
                </a:lnTo>
                <a:lnTo>
                  <a:pt x="9223" y="2945"/>
                </a:lnTo>
                <a:lnTo>
                  <a:pt x="9320" y="2970"/>
                </a:lnTo>
                <a:lnTo>
                  <a:pt x="9442" y="2945"/>
                </a:lnTo>
                <a:lnTo>
                  <a:pt x="9563" y="2921"/>
                </a:lnTo>
                <a:lnTo>
                  <a:pt x="9855" y="2872"/>
                </a:lnTo>
                <a:lnTo>
                  <a:pt x="10269" y="3043"/>
                </a:lnTo>
                <a:lnTo>
                  <a:pt x="10074" y="3067"/>
                </a:lnTo>
                <a:lnTo>
                  <a:pt x="9855" y="3116"/>
                </a:lnTo>
                <a:lnTo>
                  <a:pt x="9685" y="3189"/>
                </a:lnTo>
                <a:lnTo>
                  <a:pt x="9515" y="3262"/>
                </a:lnTo>
                <a:lnTo>
                  <a:pt x="9515" y="3286"/>
                </a:lnTo>
                <a:lnTo>
                  <a:pt x="9490" y="3310"/>
                </a:lnTo>
                <a:lnTo>
                  <a:pt x="9515" y="3335"/>
                </a:lnTo>
                <a:lnTo>
                  <a:pt x="9539" y="3359"/>
                </a:lnTo>
                <a:lnTo>
                  <a:pt x="9953" y="3335"/>
                </a:lnTo>
                <a:lnTo>
                  <a:pt x="10342" y="3310"/>
                </a:lnTo>
                <a:lnTo>
                  <a:pt x="10780" y="3310"/>
                </a:lnTo>
                <a:lnTo>
                  <a:pt x="11048" y="3505"/>
                </a:lnTo>
                <a:lnTo>
                  <a:pt x="10756" y="3578"/>
                </a:lnTo>
                <a:lnTo>
                  <a:pt x="10464" y="3675"/>
                </a:lnTo>
                <a:lnTo>
                  <a:pt x="10245" y="3797"/>
                </a:lnTo>
                <a:lnTo>
                  <a:pt x="10099" y="3918"/>
                </a:lnTo>
                <a:lnTo>
                  <a:pt x="10074" y="3943"/>
                </a:lnTo>
                <a:lnTo>
                  <a:pt x="10099" y="3943"/>
                </a:lnTo>
                <a:lnTo>
                  <a:pt x="10391" y="3918"/>
                </a:lnTo>
                <a:lnTo>
                  <a:pt x="10683" y="3870"/>
                </a:lnTo>
                <a:lnTo>
                  <a:pt x="10975" y="3821"/>
                </a:lnTo>
                <a:lnTo>
                  <a:pt x="11291" y="3773"/>
                </a:lnTo>
                <a:lnTo>
                  <a:pt x="11364" y="3773"/>
                </a:lnTo>
                <a:lnTo>
                  <a:pt x="11583" y="3967"/>
                </a:lnTo>
                <a:lnTo>
                  <a:pt x="11778" y="4186"/>
                </a:lnTo>
                <a:lnTo>
                  <a:pt x="11388" y="4210"/>
                </a:lnTo>
                <a:lnTo>
                  <a:pt x="10829" y="4259"/>
                </a:lnTo>
                <a:lnTo>
                  <a:pt x="10561" y="4283"/>
                </a:lnTo>
                <a:lnTo>
                  <a:pt x="10318" y="4381"/>
                </a:lnTo>
                <a:lnTo>
                  <a:pt x="10293" y="4405"/>
                </a:lnTo>
                <a:lnTo>
                  <a:pt x="10293" y="4429"/>
                </a:lnTo>
                <a:lnTo>
                  <a:pt x="10318" y="4454"/>
                </a:lnTo>
                <a:lnTo>
                  <a:pt x="10585" y="4527"/>
                </a:lnTo>
                <a:lnTo>
                  <a:pt x="11705" y="4527"/>
                </a:lnTo>
                <a:lnTo>
                  <a:pt x="11997" y="4502"/>
                </a:lnTo>
                <a:lnTo>
                  <a:pt x="12216" y="4867"/>
                </a:lnTo>
                <a:lnTo>
                  <a:pt x="11851" y="4867"/>
                </a:lnTo>
                <a:lnTo>
                  <a:pt x="11267" y="4892"/>
                </a:lnTo>
                <a:lnTo>
                  <a:pt x="10658" y="4940"/>
                </a:lnTo>
                <a:lnTo>
                  <a:pt x="10634" y="4940"/>
                </a:lnTo>
                <a:lnTo>
                  <a:pt x="10634" y="4965"/>
                </a:lnTo>
                <a:lnTo>
                  <a:pt x="10634" y="4989"/>
                </a:lnTo>
                <a:lnTo>
                  <a:pt x="10658" y="5013"/>
                </a:lnTo>
                <a:lnTo>
                  <a:pt x="10902" y="5086"/>
                </a:lnTo>
                <a:lnTo>
                  <a:pt x="11169" y="5111"/>
                </a:lnTo>
                <a:lnTo>
                  <a:pt x="12021" y="5111"/>
                </a:lnTo>
                <a:lnTo>
                  <a:pt x="12362" y="5135"/>
                </a:lnTo>
                <a:lnTo>
                  <a:pt x="12556" y="5622"/>
                </a:lnTo>
                <a:lnTo>
                  <a:pt x="11461" y="5622"/>
                </a:lnTo>
                <a:lnTo>
                  <a:pt x="11291" y="5646"/>
                </a:lnTo>
                <a:lnTo>
                  <a:pt x="11145" y="5695"/>
                </a:lnTo>
                <a:lnTo>
                  <a:pt x="10999" y="5768"/>
                </a:lnTo>
                <a:lnTo>
                  <a:pt x="10975" y="5792"/>
                </a:lnTo>
                <a:lnTo>
                  <a:pt x="10999" y="5841"/>
                </a:lnTo>
                <a:lnTo>
                  <a:pt x="11267" y="5889"/>
                </a:lnTo>
                <a:lnTo>
                  <a:pt x="11534" y="5889"/>
                </a:lnTo>
                <a:lnTo>
                  <a:pt x="12070" y="5914"/>
                </a:lnTo>
                <a:lnTo>
                  <a:pt x="12654" y="5938"/>
                </a:lnTo>
                <a:lnTo>
                  <a:pt x="12702" y="6060"/>
                </a:lnTo>
                <a:lnTo>
                  <a:pt x="12727" y="6181"/>
                </a:lnTo>
                <a:lnTo>
                  <a:pt x="12386" y="6181"/>
                </a:lnTo>
                <a:lnTo>
                  <a:pt x="11729" y="6254"/>
                </a:lnTo>
                <a:lnTo>
                  <a:pt x="11413" y="6279"/>
                </a:lnTo>
                <a:lnTo>
                  <a:pt x="11121" y="6352"/>
                </a:lnTo>
                <a:lnTo>
                  <a:pt x="11096" y="6352"/>
                </a:lnTo>
                <a:lnTo>
                  <a:pt x="11096" y="6376"/>
                </a:lnTo>
                <a:lnTo>
                  <a:pt x="11096" y="6400"/>
                </a:lnTo>
                <a:lnTo>
                  <a:pt x="11121" y="6425"/>
                </a:lnTo>
                <a:lnTo>
                  <a:pt x="11388" y="6473"/>
                </a:lnTo>
                <a:lnTo>
                  <a:pt x="11656" y="6498"/>
                </a:lnTo>
                <a:lnTo>
                  <a:pt x="12508" y="6498"/>
                </a:lnTo>
                <a:lnTo>
                  <a:pt x="12824" y="6522"/>
                </a:lnTo>
                <a:lnTo>
                  <a:pt x="12873" y="6838"/>
                </a:lnTo>
                <a:lnTo>
                  <a:pt x="12556" y="6838"/>
                </a:lnTo>
                <a:lnTo>
                  <a:pt x="12240" y="6863"/>
                </a:lnTo>
                <a:lnTo>
                  <a:pt x="11753" y="6887"/>
                </a:lnTo>
                <a:lnTo>
                  <a:pt x="11510" y="6911"/>
                </a:lnTo>
                <a:lnTo>
                  <a:pt x="11267" y="6936"/>
                </a:lnTo>
                <a:lnTo>
                  <a:pt x="11242" y="6936"/>
                </a:lnTo>
                <a:lnTo>
                  <a:pt x="11242" y="6960"/>
                </a:lnTo>
                <a:lnTo>
                  <a:pt x="11242" y="7009"/>
                </a:lnTo>
                <a:lnTo>
                  <a:pt x="11267" y="7009"/>
                </a:lnTo>
                <a:lnTo>
                  <a:pt x="11461" y="7082"/>
                </a:lnTo>
                <a:lnTo>
                  <a:pt x="11680" y="7130"/>
                </a:lnTo>
                <a:lnTo>
                  <a:pt x="12727" y="7130"/>
                </a:lnTo>
                <a:lnTo>
                  <a:pt x="12921" y="7106"/>
                </a:lnTo>
                <a:lnTo>
                  <a:pt x="12994" y="7593"/>
                </a:lnTo>
                <a:lnTo>
                  <a:pt x="12994" y="7593"/>
                </a:lnTo>
                <a:lnTo>
                  <a:pt x="12848" y="7568"/>
                </a:lnTo>
                <a:lnTo>
                  <a:pt x="12702" y="7568"/>
                </a:lnTo>
                <a:lnTo>
                  <a:pt x="12435" y="7593"/>
                </a:lnTo>
                <a:lnTo>
                  <a:pt x="11997" y="7593"/>
                </a:lnTo>
                <a:lnTo>
                  <a:pt x="11778" y="7617"/>
                </a:lnTo>
                <a:lnTo>
                  <a:pt x="11559" y="7690"/>
                </a:lnTo>
                <a:lnTo>
                  <a:pt x="11534" y="7690"/>
                </a:lnTo>
                <a:lnTo>
                  <a:pt x="11534" y="7739"/>
                </a:lnTo>
                <a:lnTo>
                  <a:pt x="11534" y="7763"/>
                </a:lnTo>
                <a:lnTo>
                  <a:pt x="11559" y="7787"/>
                </a:lnTo>
                <a:lnTo>
                  <a:pt x="11778" y="7836"/>
                </a:lnTo>
                <a:lnTo>
                  <a:pt x="11997" y="7860"/>
                </a:lnTo>
                <a:lnTo>
                  <a:pt x="12435" y="7860"/>
                </a:lnTo>
                <a:lnTo>
                  <a:pt x="12702" y="7885"/>
                </a:lnTo>
                <a:lnTo>
                  <a:pt x="12848" y="7885"/>
                </a:lnTo>
                <a:lnTo>
                  <a:pt x="12994" y="7860"/>
                </a:lnTo>
                <a:lnTo>
                  <a:pt x="12994" y="7909"/>
                </a:lnTo>
                <a:lnTo>
                  <a:pt x="12994" y="8250"/>
                </a:lnTo>
                <a:lnTo>
                  <a:pt x="12873" y="8201"/>
                </a:lnTo>
                <a:lnTo>
                  <a:pt x="12775" y="8201"/>
                </a:lnTo>
                <a:lnTo>
                  <a:pt x="12532" y="8177"/>
                </a:lnTo>
                <a:lnTo>
                  <a:pt x="12094" y="8177"/>
                </a:lnTo>
                <a:lnTo>
                  <a:pt x="11875" y="8201"/>
                </a:lnTo>
                <a:lnTo>
                  <a:pt x="11656" y="8250"/>
                </a:lnTo>
                <a:lnTo>
                  <a:pt x="11656" y="8274"/>
                </a:lnTo>
                <a:lnTo>
                  <a:pt x="11632" y="8298"/>
                </a:lnTo>
                <a:lnTo>
                  <a:pt x="11656" y="8298"/>
                </a:lnTo>
                <a:lnTo>
                  <a:pt x="11656" y="8323"/>
                </a:lnTo>
                <a:lnTo>
                  <a:pt x="12045" y="8396"/>
                </a:lnTo>
                <a:lnTo>
                  <a:pt x="12410" y="8444"/>
                </a:lnTo>
                <a:lnTo>
                  <a:pt x="12702" y="8469"/>
                </a:lnTo>
                <a:lnTo>
                  <a:pt x="12824" y="8493"/>
                </a:lnTo>
                <a:lnTo>
                  <a:pt x="12970" y="8469"/>
                </a:lnTo>
                <a:lnTo>
                  <a:pt x="12873" y="8858"/>
                </a:lnTo>
                <a:lnTo>
                  <a:pt x="12654" y="8809"/>
                </a:lnTo>
                <a:lnTo>
                  <a:pt x="12483" y="8785"/>
                </a:lnTo>
                <a:lnTo>
                  <a:pt x="12264" y="8736"/>
                </a:lnTo>
                <a:lnTo>
                  <a:pt x="11826" y="8736"/>
                </a:lnTo>
                <a:lnTo>
                  <a:pt x="11607" y="8809"/>
                </a:lnTo>
                <a:lnTo>
                  <a:pt x="11583" y="8834"/>
                </a:lnTo>
                <a:lnTo>
                  <a:pt x="11583" y="8858"/>
                </a:lnTo>
                <a:lnTo>
                  <a:pt x="11583" y="8882"/>
                </a:lnTo>
                <a:lnTo>
                  <a:pt x="11851" y="8882"/>
                </a:lnTo>
                <a:lnTo>
                  <a:pt x="12094" y="8931"/>
                </a:lnTo>
                <a:lnTo>
                  <a:pt x="12556" y="9053"/>
                </a:lnTo>
                <a:lnTo>
                  <a:pt x="12775" y="9126"/>
                </a:lnTo>
                <a:lnTo>
                  <a:pt x="12654" y="9345"/>
                </a:lnTo>
                <a:lnTo>
                  <a:pt x="12508" y="9296"/>
                </a:lnTo>
                <a:lnTo>
                  <a:pt x="12313" y="9272"/>
                </a:lnTo>
                <a:lnTo>
                  <a:pt x="12143" y="9223"/>
                </a:lnTo>
                <a:lnTo>
                  <a:pt x="11972" y="9199"/>
                </a:lnTo>
                <a:lnTo>
                  <a:pt x="11607" y="9199"/>
                </a:lnTo>
                <a:lnTo>
                  <a:pt x="11583" y="9223"/>
                </a:lnTo>
                <a:lnTo>
                  <a:pt x="11583" y="9247"/>
                </a:lnTo>
                <a:lnTo>
                  <a:pt x="11583" y="9272"/>
                </a:lnTo>
                <a:lnTo>
                  <a:pt x="11924" y="9418"/>
                </a:lnTo>
                <a:lnTo>
                  <a:pt x="12240" y="9564"/>
                </a:lnTo>
                <a:lnTo>
                  <a:pt x="12532" y="9637"/>
                </a:lnTo>
                <a:lnTo>
                  <a:pt x="12337" y="9929"/>
                </a:lnTo>
                <a:lnTo>
                  <a:pt x="12337" y="9977"/>
                </a:lnTo>
                <a:lnTo>
                  <a:pt x="12167" y="9904"/>
                </a:lnTo>
                <a:lnTo>
                  <a:pt x="11997" y="9880"/>
                </a:lnTo>
                <a:lnTo>
                  <a:pt x="11802" y="9831"/>
                </a:lnTo>
                <a:lnTo>
                  <a:pt x="11242" y="9831"/>
                </a:lnTo>
                <a:lnTo>
                  <a:pt x="11218" y="9856"/>
                </a:lnTo>
                <a:lnTo>
                  <a:pt x="11218" y="9880"/>
                </a:lnTo>
                <a:lnTo>
                  <a:pt x="11242" y="9880"/>
                </a:lnTo>
                <a:lnTo>
                  <a:pt x="11534" y="10002"/>
                </a:lnTo>
                <a:lnTo>
                  <a:pt x="11851" y="10123"/>
                </a:lnTo>
                <a:lnTo>
                  <a:pt x="12167" y="10245"/>
                </a:lnTo>
                <a:lnTo>
                  <a:pt x="11972" y="10513"/>
                </a:lnTo>
                <a:lnTo>
                  <a:pt x="11826" y="10488"/>
                </a:lnTo>
                <a:lnTo>
                  <a:pt x="11413" y="10391"/>
                </a:lnTo>
                <a:lnTo>
                  <a:pt x="11023" y="10342"/>
                </a:lnTo>
                <a:lnTo>
                  <a:pt x="10975" y="10342"/>
                </a:lnTo>
                <a:lnTo>
                  <a:pt x="10975" y="10367"/>
                </a:lnTo>
                <a:lnTo>
                  <a:pt x="10975" y="10391"/>
                </a:lnTo>
                <a:lnTo>
                  <a:pt x="10999" y="10440"/>
                </a:lnTo>
                <a:lnTo>
                  <a:pt x="11145" y="10537"/>
                </a:lnTo>
                <a:lnTo>
                  <a:pt x="11315" y="10610"/>
                </a:lnTo>
                <a:lnTo>
                  <a:pt x="11632" y="10732"/>
                </a:lnTo>
                <a:lnTo>
                  <a:pt x="11802" y="10780"/>
                </a:lnTo>
                <a:lnTo>
                  <a:pt x="11656" y="10999"/>
                </a:lnTo>
                <a:lnTo>
                  <a:pt x="11510" y="10951"/>
                </a:lnTo>
                <a:lnTo>
                  <a:pt x="11364" y="10926"/>
                </a:lnTo>
                <a:lnTo>
                  <a:pt x="11072" y="10853"/>
                </a:lnTo>
                <a:lnTo>
                  <a:pt x="10950" y="10853"/>
                </a:lnTo>
                <a:lnTo>
                  <a:pt x="10804" y="10902"/>
                </a:lnTo>
                <a:lnTo>
                  <a:pt x="10780" y="10926"/>
                </a:lnTo>
                <a:lnTo>
                  <a:pt x="10756" y="10951"/>
                </a:lnTo>
                <a:lnTo>
                  <a:pt x="10756" y="10999"/>
                </a:lnTo>
                <a:lnTo>
                  <a:pt x="10780" y="11048"/>
                </a:lnTo>
                <a:lnTo>
                  <a:pt x="10902" y="11121"/>
                </a:lnTo>
                <a:lnTo>
                  <a:pt x="11023" y="11170"/>
                </a:lnTo>
                <a:lnTo>
                  <a:pt x="11267" y="11243"/>
                </a:lnTo>
                <a:lnTo>
                  <a:pt x="11461" y="11291"/>
                </a:lnTo>
                <a:lnTo>
                  <a:pt x="11242" y="11583"/>
                </a:lnTo>
                <a:lnTo>
                  <a:pt x="11072" y="11535"/>
                </a:lnTo>
                <a:lnTo>
                  <a:pt x="10877" y="11535"/>
                </a:lnTo>
                <a:lnTo>
                  <a:pt x="10683" y="11583"/>
                </a:lnTo>
                <a:lnTo>
                  <a:pt x="10658" y="11608"/>
                </a:lnTo>
                <a:lnTo>
                  <a:pt x="10683" y="11632"/>
                </a:lnTo>
                <a:lnTo>
                  <a:pt x="10829" y="11681"/>
                </a:lnTo>
                <a:lnTo>
                  <a:pt x="10975" y="11729"/>
                </a:lnTo>
                <a:lnTo>
                  <a:pt x="11096" y="11778"/>
                </a:lnTo>
                <a:lnTo>
                  <a:pt x="10877" y="12143"/>
                </a:lnTo>
                <a:lnTo>
                  <a:pt x="10829" y="12118"/>
                </a:lnTo>
                <a:lnTo>
                  <a:pt x="10658" y="12045"/>
                </a:lnTo>
                <a:lnTo>
                  <a:pt x="10561" y="11997"/>
                </a:lnTo>
                <a:lnTo>
                  <a:pt x="10464" y="11972"/>
                </a:lnTo>
                <a:lnTo>
                  <a:pt x="10439" y="11997"/>
                </a:lnTo>
                <a:lnTo>
                  <a:pt x="10439" y="12045"/>
                </a:lnTo>
                <a:lnTo>
                  <a:pt x="10488" y="12118"/>
                </a:lnTo>
                <a:lnTo>
                  <a:pt x="10585" y="12191"/>
                </a:lnTo>
                <a:lnTo>
                  <a:pt x="10756" y="12313"/>
                </a:lnTo>
                <a:lnTo>
                  <a:pt x="10561" y="12654"/>
                </a:lnTo>
                <a:lnTo>
                  <a:pt x="10415" y="12629"/>
                </a:lnTo>
                <a:lnTo>
                  <a:pt x="10172" y="12629"/>
                </a:lnTo>
                <a:lnTo>
                  <a:pt x="10026" y="12654"/>
                </a:lnTo>
                <a:lnTo>
                  <a:pt x="10026" y="12678"/>
                </a:lnTo>
                <a:lnTo>
                  <a:pt x="10026" y="12702"/>
                </a:lnTo>
                <a:lnTo>
                  <a:pt x="10245" y="12800"/>
                </a:lnTo>
                <a:lnTo>
                  <a:pt x="10439" y="12897"/>
                </a:lnTo>
                <a:lnTo>
                  <a:pt x="10196" y="13384"/>
                </a:lnTo>
                <a:lnTo>
                  <a:pt x="9880" y="13384"/>
                </a:lnTo>
                <a:lnTo>
                  <a:pt x="9904" y="13432"/>
                </a:lnTo>
                <a:lnTo>
                  <a:pt x="10147" y="13505"/>
                </a:lnTo>
                <a:lnTo>
                  <a:pt x="10074" y="13700"/>
                </a:lnTo>
                <a:lnTo>
                  <a:pt x="10026" y="13895"/>
                </a:lnTo>
                <a:lnTo>
                  <a:pt x="9953" y="14284"/>
                </a:lnTo>
                <a:lnTo>
                  <a:pt x="9880" y="14673"/>
                </a:lnTo>
                <a:lnTo>
                  <a:pt x="9807" y="15087"/>
                </a:lnTo>
                <a:lnTo>
                  <a:pt x="9101" y="15111"/>
                </a:lnTo>
                <a:lnTo>
                  <a:pt x="9247" y="14673"/>
                </a:lnTo>
                <a:lnTo>
                  <a:pt x="9344" y="14235"/>
                </a:lnTo>
                <a:lnTo>
                  <a:pt x="9539" y="13359"/>
                </a:lnTo>
                <a:lnTo>
                  <a:pt x="9734" y="12459"/>
                </a:lnTo>
                <a:lnTo>
                  <a:pt x="9855" y="12021"/>
                </a:lnTo>
                <a:lnTo>
                  <a:pt x="9977" y="11583"/>
                </a:lnTo>
                <a:lnTo>
                  <a:pt x="10269" y="10659"/>
                </a:lnTo>
                <a:lnTo>
                  <a:pt x="10537" y="9734"/>
                </a:lnTo>
                <a:lnTo>
                  <a:pt x="10658" y="9320"/>
                </a:lnTo>
                <a:lnTo>
                  <a:pt x="10756" y="8858"/>
                </a:lnTo>
                <a:lnTo>
                  <a:pt x="10780" y="8639"/>
                </a:lnTo>
                <a:lnTo>
                  <a:pt x="10780" y="8396"/>
                </a:lnTo>
                <a:lnTo>
                  <a:pt x="10756" y="8177"/>
                </a:lnTo>
                <a:lnTo>
                  <a:pt x="10707" y="7958"/>
                </a:lnTo>
                <a:lnTo>
                  <a:pt x="10683" y="7933"/>
                </a:lnTo>
                <a:lnTo>
                  <a:pt x="10634" y="7933"/>
                </a:lnTo>
                <a:lnTo>
                  <a:pt x="10610" y="7958"/>
                </a:lnTo>
                <a:lnTo>
                  <a:pt x="10537" y="8177"/>
                </a:lnTo>
                <a:lnTo>
                  <a:pt x="10464" y="8420"/>
                </a:lnTo>
                <a:lnTo>
                  <a:pt x="10366" y="8882"/>
                </a:lnTo>
                <a:lnTo>
                  <a:pt x="10293" y="9369"/>
                </a:lnTo>
                <a:lnTo>
                  <a:pt x="10172" y="9831"/>
                </a:lnTo>
                <a:lnTo>
                  <a:pt x="9904" y="10756"/>
                </a:lnTo>
                <a:lnTo>
                  <a:pt x="9588" y="11656"/>
                </a:lnTo>
                <a:lnTo>
                  <a:pt x="9466" y="12094"/>
                </a:lnTo>
                <a:lnTo>
                  <a:pt x="9369" y="12532"/>
                </a:lnTo>
                <a:lnTo>
                  <a:pt x="9174" y="13384"/>
                </a:lnTo>
                <a:lnTo>
                  <a:pt x="8979" y="14260"/>
                </a:lnTo>
                <a:lnTo>
                  <a:pt x="8858" y="14698"/>
                </a:lnTo>
                <a:lnTo>
                  <a:pt x="8736" y="15111"/>
                </a:lnTo>
                <a:lnTo>
                  <a:pt x="8128" y="15136"/>
                </a:lnTo>
                <a:lnTo>
                  <a:pt x="7519" y="15087"/>
                </a:lnTo>
                <a:lnTo>
                  <a:pt x="7179" y="15063"/>
                </a:lnTo>
                <a:lnTo>
                  <a:pt x="7154" y="15038"/>
                </a:lnTo>
                <a:lnTo>
                  <a:pt x="7081" y="14698"/>
                </a:lnTo>
                <a:lnTo>
                  <a:pt x="7033" y="14357"/>
                </a:lnTo>
                <a:lnTo>
                  <a:pt x="6935" y="13651"/>
                </a:lnTo>
                <a:lnTo>
                  <a:pt x="6765" y="12605"/>
                </a:lnTo>
                <a:lnTo>
                  <a:pt x="6570" y="11583"/>
                </a:lnTo>
                <a:lnTo>
                  <a:pt x="6230" y="9880"/>
                </a:lnTo>
                <a:lnTo>
                  <a:pt x="6060" y="9028"/>
                </a:lnTo>
                <a:lnTo>
                  <a:pt x="5841" y="8177"/>
                </a:lnTo>
                <a:lnTo>
                  <a:pt x="5816" y="8152"/>
                </a:lnTo>
                <a:lnTo>
                  <a:pt x="5768" y="8128"/>
                </a:lnTo>
                <a:lnTo>
                  <a:pt x="5743" y="8128"/>
                </a:lnTo>
                <a:lnTo>
                  <a:pt x="5695" y="8152"/>
                </a:lnTo>
                <a:lnTo>
                  <a:pt x="5646" y="8298"/>
                </a:lnTo>
                <a:lnTo>
                  <a:pt x="5646" y="8420"/>
                </a:lnTo>
                <a:lnTo>
                  <a:pt x="5646" y="8542"/>
                </a:lnTo>
                <a:lnTo>
                  <a:pt x="5646" y="8663"/>
                </a:lnTo>
                <a:lnTo>
                  <a:pt x="5719" y="8931"/>
                </a:lnTo>
                <a:lnTo>
                  <a:pt x="5768" y="9199"/>
                </a:lnTo>
                <a:lnTo>
                  <a:pt x="5865" y="9734"/>
                </a:lnTo>
                <a:lnTo>
                  <a:pt x="5962" y="10245"/>
                </a:lnTo>
                <a:lnTo>
                  <a:pt x="6035" y="10780"/>
                </a:lnTo>
                <a:lnTo>
                  <a:pt x="6133" y="11316"/>
                </a:lnTo>
                <a:lnTo>
                  <a:pt x="6327" y="12337"/>
                </a:lnTo>
                <a:lnTo>
                  <a:pt x="6522" y="13384"/>
                </a:lnTo>
                <a:lnTo>
                  <a:pt x="6570" y="13773"/>
                </a:lnTo>
                <a:lnTo>
                  <a:pt x="6619" y="14211"/>
                </a:lnTo>
                <a:lnTo>
                  <a:pt x="6668" y="14625"/>
                </a:lnTo>
                <a:lnTo>
                  <a:pt x="6716" y="14819"/>
                </a:lnTo>
                <a:lnTo>
                  <a:pt x="6765" y="15014"/>
                </a:lnTo>
                <a:lnTo>
                  <a:pt x="6497" y="15038"/>
                </a:lnTo>
                <a:lnTo>
                  <a:pt x="6473" y="14625"/>
                </a:lnTo>
                <a:lnTo>
                  <a:pt x="6400" y="14235"/>
                </a:lnTo>
                <a:lnTo>
                  <a:pt x="6279" y="13846"/>
                </a:lnTo>
                <a:lnTo>
                  <a:pt x="6133" y="13481"/>
                </a:lnTo>
                <a:lnTo>
                  <a:pt x="5938" y="13116"/>
                </a:lnTo>
                <a:lnTo>
                  <a:pt x="5743" y="12775"/>
                </a:lnTo>
                <a:lnTo>
                  <a:pt x="5281" y="12070"/>
                </a:lnTo>
                <a:lnTo>
                  <a:pt x="4746" y="11267"/>
                </a:lnTo>
                <a:lnTo>
                  <a:pt x="4210" y="10415"/>
                </a:lnTo>
                <a:lnTo>
                  <a:pt x="3967" y="9977"/>
                </a:lnTo>
                <a:lnTo>
                  <a:pt x="3724" y="9539"/>
                </a:lnTo>
                <a:lnTo>
                  <a:pt x="3529" y="9077"/>
                </a:lnTo>
                <a:lnTo>
                  <a:pt x="3359" y="8615"/>
                </a:lnTo>
                <a:lnTo>
                  <a:pt x="3286" y="8396"/>
                </a:lnTo>
                <a:lnTo>
                  <a:pt x="3261" y="8152"/>
                </a:lnTo>
                <a:lnTo>
                  <a:pt x="3237" y="7909"/>
                </a:lnTo>
                <a:lnTo>
                  <a:pt x="3237" y="7666"/>
                </a:lnTo>
                <a:lnTo>
                  <a:pt x="3261" y="7155"/>
                </a:lnTo>
                <a:lnTo>
                  <a:pt x="3310" y="6668"/>
                </a:lnTo>
                <a:lnTo>
                  <a:pt x="3334" y="6376"/>
                </a:lnTo>
                <a:lnTo>
                  <a:pt x="3407" y="6108"/>
                </a:lnTo>
                <a:lnTo>
                  <a:pt x="3480" y="5841"/>
                </a:lnTo>
                <a:lnTo>
                  <a:pt x="3578" y="5597"/>
                </a:lnTo>
                <a:lnTo>
                  <a:pt x="3699" y="5354"/>
                </a:lnTo>
                <a:lnTo>
                  <a:pt x="3845" y="5111"/>
                </a:lnTo>
                <a:lnTo>
                  <a:pt x="4016" y="4892"/>
                </a:lnTo>
                <a:lnTo>
                  <a:pt x="4186" y="4673"/>
                </a:lnTo>
                <a:lnTo>
                  <a:pt x="4648" y="4162"/>
                </a:lnTo>
                <a:lnTo>
                  <a:pt x="5062" y="3748"/>
                </a:lnTo>
                <a:lnTo>
                  <a:pt x="5403" y="3432"/>
                </a:lnTo>
                <a:lnTo>
                  <a:pt x="5743" y="3189"/>
                </a:lnTo>
                <a:lnTo>
                  <a:pt x="6060" y="3018"/>
                </a:lnTo>
                <a:lnTo>
                  <a:pt x="6352" y="2872"/>
                </a:lnTo>
                <a:lnTo>
                  <a:pt x="6668" y="2775"/>
                </a:lnTo>
                <a:lnTo>
                  <a:pt x="6984" y="2702"/>
                </a:lnTo>
                <a:lnTo>
                  <a:pt x="7276" y="2653"/>
                </a:lnTo>
                <a:lnTo>
                  <a:pt x="7568" y="2629"/>
                </a:lnTo>
                <a:lnTo>
                  <a:pt x="7860" y="2605"/>
                </a:lnTo>
                <a:close/>
                <a:moveTo>
                  <a:pt x="6716" y="15525"/>
                </a:moveTo>
                <a:lnTo>
                  <a:pt x="6619" y="15720"/>
                </a:lnTo>
                <a:lnTo>
                  <a:pt x="6352" y="16158"/>
                </a:lnTo>
                <a:lnTo>
                  <a:pt x="6279" y="16109"/>
                </a:lnTo>
                <a:lnTo>
                  <a:pt x="6230" y="16060"/>
                </a:lnTo>
                <a:lnTo>
                  <a:pt x="6206" y="15963"/>
                </a:lnTo>
                <a:lnTo>
                  <a:pt x="6206" y="15866"/>
                </a:lnTo>
                <a:lnTo>
                  <a:pt x="6206" y="15768"/>
                </a:lnTo>
                <a:lnTo>
                  <a:pt x="6230" y="15695"/>
                </a:lnTo>
                <a:lnTo>
                  <a:pt x="6279" y="15598"/>
                </a:lnTo>
                <a:lnTo>
                  <a:pt x="6327" y="15549"/>
                </a:lnTo>
                <a:lnTo>
                  <a:pt x="6595" y="15525"/>
                </a:lnTo>
                <a:close/>
                <a:moveTo>
                  <a:pt x="6887" y="15525"/>
                </a:moveTo>
                <a:lnTo>
                  <a:pt x="7276" y="15549"/>
                </a:lnTo>
                <a:lnTo>
                  <a:pt x="7641" y="15598"/>
                </a:lnTo>
                <a:lnTo>
                  <a:pt x="8225" y="15647"/>
                </a:lnTo>
                <a:lnTo>
                  <a:pt x="8809" y="15671"/>
                </a:lnTo>
                <a:lnTo>
                  <a:pt x="8541" y="15963"/>
                </a:lnTo>
                <a:lnTo>
                  <a:pt x="8298" y="16255"/>
                </a:lnTo>
                <a:lnTo>
                  <a:pt x="7909" y="16231"/>
                </a:lnTo>
                <a:lnTo>
                  <a:pt x="8249" y="15744"/>
                </a:lnTo>
                <a:lnTo>
                  <a:pt x="8249" y="15720"/>
                </a:lnTo>
                <a:lnTo>
                  <a:pt x="8225" y="15695"/>
                </a:lnTo>
                <a:lnTo>
                  <a:pt x="8201" y="15671"/>
                </a:lnTo>
                <a:lnTo>
                  <a:pt x="8176" y="15695"/>
                </a:lnTo>
                <a:lnTo>
                  <a:pt x="7690" y="16231"/>
                </a:lnTo>
                <a:lnTo>
                  <a:pt x="7179" y="16182"/>
                </a:lnTo>
                <a:lnTo>
                  <a:pt x="7325" y="15939"/>
                </a:lnTo>
                <a:lnTo>
                  <a:pt x="7471" y="15671"/>
                </a:lnTo>
                <a:lnTo>
                  <a:pt x="7471" y="15647"/>
                </a:lnTo>
                <a:lnTo>
                  <a:pt x="7446" y="15622"/>
                </a:lnTo>
                <a:lnTo>
                  <a:pt x="7422" y="15647"/>
                </a:lnTo>
                <a:lnTo>
                  <a:pt x="7203" y="15890"/>
                </a:lnTo>
                <a:lnTo>
                  <a:pt x="6935" y="16182"/>
                </a:lnTo>
                <a:lnTo>
                  <a:pt x="6741" y="16206"/>
                </a:lnTo>
                <a:lnTo>
                  <a:pt x="6570" y="16255"/>
                </a:lnTo>
                <a:lnTo>
                  <a:pt x="6668" y="16060"/>
                </a:lnTo>
                <a:lnTo>
                  <a:pt x="6814" y="15817"/>
                </a:lnTo>
                <a:lnTo>
                  <a:pt x="6862" y="15671"/>
                </a:lnTo>
                <a:lnTo>
                  <a:pt x="6887" y="15525"/>
                </a:lnTo>
                <a:close/>
                <a:moveTo>
                  <a:pt x="9661" y="15622"/>
                </a:moveTo>
                <a:lnTo>
                  <a:pt x="9734" y="15671"/>
                </a:lnTo>
                <a:lnTo>
                  <a:pt x="9807" y="15695"/>
                </a:lnTo>
                <a:lnTo>
                  <a:pt x="9953" y="15695"/>
                </a:lnTo>
                <a:lnTo>
                  <a:pt x="9782" y="15793"/>
                </a:lnTo>
                <a:lnTo>
                  <a:pt x="9661" y="15939"/>
                </a:lnTo>
                <a:lnTo>
                  <a:pt x="9539" y="16085"/>
                </a:lnTo>
                <a:lnTo>
                  <a:pt x="9417" y="16279"/>
                </a:lnTo>
                <a:lnTo>
                  <a:pt x="9271" y="16279"/>
                </a:lnTo>
                <a:lnTo>
                  <a:pt x="9612" y="15817"/>
                </a:lnTo>
                <a:lnTo>
                  <a:pt x="9612" y="15793"/>
                </a:lnTo>
                <a:lnTo>
                  <a:pt x="9612" y="15768"/>
                </a:lnTo>
                <a:lnTo>
                  <a:pt x="9563" y="15768"/>
                </a:lnTo>
                <a:lnTo>
                  <a:pt x="9320" y="16012"/>
                </a:lnTo>
                <a:lnTo>
                  <a:pt x="9077" y="16255"/>
                </a:lnTo>
                <a:lnTo>
                  <a:pt x="8517" y="16255"/>
                </a:lnTo>
                <a:lnTo>
                  <a:pt x="8882" y="15720"/>
                </a:lnTo>
                <a:lnTo>
                  <a:pt x="8906" y="15695"/>
                </a:lnTo>
                <a:lnTo>
                  <a:pt x="8882" y="15671"/>
                </a:lnTo>
                <a:lnTo>
                  <a:pt x="9271" y="15671"/>
                </a:lnTo>
                <a:lnTo>
                  <a:pt x="9661" y="15622"/>
                </a:lnTo>
                <a:close/>
                <a:moveTo>
                  <a:pt x="10074" y="15768"/>
                </a:moveTo>
                <a:lnTo>
                  <a:pt x="10074" y="15841"/>
                </a:lnTo>
                <a:lnTo>
                  <a:pt x="10099" y="15939"/>
                </a:lnTo>
                <a:lnTo>
                  <a:pt x="10074" y="16060"/>
                </a:lnTo>
                <a:lnTo>
                  <a:pt x="10050" y="16182"/>
                </a:lnTo>
                <a:lnTo>
                  <a:pt x="9977" y="16304"/>
                </a:lnTo>
                <a:lnTo>
                  <a:pt x="9758" y="16279"/>
                </a:lnTo>
                <a:lnTo>
                  <a:pt x="9880" y="16012"/>
                </a:lnTo>
                <a:lnTo>
                  <a:pt x="9977" y="15890"/>
                </a:lnTo>
                <a:lnTo>
                  <a:pt x="10074" y="15768"/>
                </a:lnTo>
                <a:close/>
                <a:moveTo>
                  <a:pt x="6522" y="16571"/>
                </a:moveTo>
                <a:lnTo>
                  <a:pt x="6595" y="16620"/>
                </a:lnTo>
                <a:lnTo>
                  <a:pt x="6424" y="16888"/>
                </a:lnTo>
                <a:lnTo>
                  <a:pt x="6376" y="17034"/>
                </a:lnTo>
                <a:lnTo>
                  <a:pt x="6327" y="17180"/>
                </a:lnTo>
                <a:lnTo>
                  <a:pt x="6254" y="17082"/>
                </a:lnTo>
                <a:lnTo>
                  <a:pt x="6230" y="16985"/>
                </a:lnTo>
                <a:lnTo>
                  <a:pt x="6206" y="16912"/>
                </a:lnTo>
                <a:lnTo>
                  <a:pt x="6230" y="16815"/>
                </a:lnTo>
                <a:lnTo>
                  <a:pt x="6254" y="16839"/>
                </a:lnTo>
                <a:lnTo>
                  <a:pt x="6303" y="16839"/>
                </a:lnTo>
                <a:lnTo>
                  <a:pt x="6352" y="16815"/>
                </a:lnTo>
                <a:lnTo>
                  <a:pt x="6376" y="16766"/>
                </a:lnTo>
                <a:lnTo>
                  <a:pt x="6424" y="16596"/>
                </a:lnTo>
                <a:lnTo>
                  <a:pt x="6449" y="16596"/>
                </a:lnTo>
                <a:lnTo>
                  <a:pt x="6522" y="16571"/>
                </a:lnTo>
                <a:close/>
                <a:moveTo>
                  <a:pt x="7884" y="16693"/>
                </a:moveTo>
                <a:lnTo>
                  <a:pt x="7957" y="16717"/>
                </a:lnTo>
                <a:lnTo>
                  <a:pt x="7787" y="16985"/>
                </a:lnTo>
                <a:lnTo>
                  <a:pt x="7617" y="17253"/>
                </a:lnTo>
                <a:lnTo>
                  <a:pt x="7592" y="17326"/>
                </a:lnTo>
                <a:lnTo>
                  <a:pt x="7300" y="17326"/>
                </a:lnTo>
                <a:lnTo>
                  <a:pt x="7398" y="17107"/>
                </a:lnTo>
                <a:lnTo>
                  <a:pt x="7519" y="16888"/>
                </a:lnTo>
                <a:lnTo>
                  <a:pt x="7617" y="16717"/>
                </a:lnTo>
                <a:lnTo>
                  <a:pt x="7884" y="16693"/>
                </a:lnTo>
                <a:close/>
                <a:moveTo>
                  <a:pt x="8225" y="16717"/>
                </a:moveTo>
                <a:lnTo>
                  <a:pt x="8736" y="16742"/>
                </a:lnTo>
                <a:lnTo>
                  <a:pt x="8541" y="17034"/>
                </a:lnTo>
                <a:lnTo>
                  <a:pt x="8371" y="17326"/>
                </a:lnTo>
                <a:lnTo>
                  <a:pt x="7909" y="17326"/>
                </a:lnTo>
                <a:lnTo>
                  <a:pt x="7933" y="17277"/>
                </a:lnTo>
                <a:lnTo>
                  <a:pt x="8225" y="16717"/>
                </a:lnTo>
                <a:close/>
                <a:moveTo>
                  <a:pt x="9223" y="16742"/>
                </a:moveTo>
                <a:lnTo>
                  <a:pt x="8979" y="17350"/>
                </a:lnTo>
                <a:lnTo>
                  <a:pt x="8663" y="17350"/>
                </a:lnTo>
                <a:lnTo>
                  <a:pt x="8979" y="16742"/>
                </a:lnTo>
                <a:close/>
                <a:moveTo>
                  <a:pt x="9928" y="16742"/>
                </a:moveTo>
                <a:lnTo>
                  <a:pt x="9661" y="17253"/>
                </a:lnTo>
                <a:lnTo>
                  <a:pt x="9612" y="17350"/>
                </a:lnTo>
                <a:lnTo>
                  <a:pt x="9320" y="17350"/>
                </a:lnTo>
                <a:lnTo>
                  <a:pt x="9563" y="16742"/>
                </a:lnTo>
                <a:close/>
                <a:moveTo>
                  <a:pt x="10147" y="16839"/>
                </a:moveTo>
                <a:lnTo>
                  <a:pt x="10220" y="16961"/>
                </a:lnTo>
                <a:lnTo>
                  <a:pt x="10245" y="17107"/>
                </a:lnTo>
                <a:lnTo>
                  <a:pt x="10220" y="17228"/>
                </a:lnTo>
                <a:lnTo>
                  <a:pt x="10147" y="17350"/>
                </a:lnTo>
                <a:lnTo>
                  <a:pt x="9928" y="17350"/>
                </a:lnTo>
                <a:lnTo>
                  <a:pt x="9953" y="17277"/>
                </a:lnTo>
                <a:lnTo>
                  <a:pt x="10050" y="17082"/>
                </a:lnTo>
                <a:lnTo>
                  <a:pt x="10147" y="16839"/>
                </a:lnTo>
                <a:close/>
                <a:moveTo>
                  <a:pt x="6862" y="16693"/>
                </a:moveTo>
                <a:lnTo>
                  <a:pt x="7081" y="16717"/>
                </a:lnTo>
                <a:lnTo>
                  <a:pt x="7300" y="16717"/>
                </a:lnTo>
                <a:lnTo>
                  <a:pt x="7106" y="17009"/>
                </a:lnTo>
                <a:lnTo>
                  <a:pt x="6935" y="17326"/>
                </a:lnTo>
                <a:lnTo>
                  <a:pt x="6741" y="17350"/>
                </a:lnTo>
                <a:lnTo>
                  <a:pt x="6570" y="17399"/>
                </a:lnTo>
                <a:lnTo>
                  <a:pt x="6619" y="17204"/>
                </a:lnTo>
                <a:lnTo>
                  <a:pt x="6692" y="17034"/>
                </a:lnTo>
                <a:lnTo>
                  <a:pt x="6862" y="16693"/>
                </a:lnTo>
                <a:close/>
                <a:moveTo>
                  <a:pt x="6473" y="17618"/>
                </a:moveTo>
                <a:lnTo>
                  <a:pt x="6643" y="17691"/>
                </a:lnTo>
                <a:lnTo>
                  <a:pt x="6814" y="17715"/>
                </a:lnTo>
                <a:lnTo>
                  <a:pt x="6789" y="17910"/>
                </a:lnTo>
                <a:lnTo>
                  <a:pt x="6765" y="18080"/>
                </a:lnTo>
                <a:lnTo>
                  <a:pt x="6643" y="17983"/>
                </a:lnTo>
                <a:lnTo>
                  <a:pt x="6546" y="17861"/>
                </a:lnTo>
                <a:lnTo>
                  <a:pt x="6352" y="17642"/>
                </a:lnTo>
                <a:lnTo>
                  <a:pt x="6376" y="17618"/>
                </a:lnTo>
                <a:lnTo>
                  <a:pt x="6424" y="17642"/>
                </a:lnTo>
                <a:lnTo>
                  <a:pt x="6473" y="17618"/>
                </a:lnTo>
                <a:close/>
                <a:moveTo>
                  <a:pt x="7398" y="17739"/>
                </a:moveTo>
                <a:lnTo>
                  <a:pt x="7300" y="18031"/>
                </a:lnTo>
                <a:lnTo>
                  <a:pt x="7252" y="18177"/>
                </a:lnTo>
                <a:lnTo>
                  <a:pt x="7252" y="18299"/>
                </a:lnTo>
                <a:lnTo>
                  <a:pt x="7008" y="18202"/>
                </a:lnTo>
                <a:lnTo>
                  <a:pt x="7154" y="17739"/>
                </a:lnTo>
                <a:close/>
                <a:moveTo>
                  <a:pt x="8833" y="17715"/>
                </a:moveTo>
                <a:lnTo>
                  <a:pt x="8785" y="17837"/>
                </a:lnTo>
                <a:lnTo>
                  <a:pt x="8736" y="17983"/>
                </a:lnTo>
                <a:lnTo>
                  <a:pt x="8712" y="18104"/>
                </a:lnTo>
                <a:lnTo>
                  <a:pt x="8736" y="18153"/>
                </a:lnTo>
                <a:lnTo>
                  <a:pt x="8736" y="18202"/>
                </a:lnTo>
                <a:lnTo>
                  <a:pt x="8809" y="18250"/>
                </a:lnTo>
                <a:lnTo>
                  <a:pt x="8882" y="18250"/>
                </a:lnTo>
                <a:lnTo>
                  <a:pt x="8931" y="18226"/>
                </a:lnTo>
                <a:lnTo>
                  <a:pt x="9004" y="18153"/>
                </a:lnTo>
                <a:lnTo>
                  <a:pt x="9125" y="17958"/>
                </a:lnTo>
                <a:lnTo>
                  <a:pt x="9198" y="17739"/>
                </a:lnTo>
                <a:lnTo>
                  <a:pt x="9393" y="17739"/>
                </a:lnTo>
                <a:lnTo>
                  <a:pt x="9369" y="17861"/>
                </a:lnTo>
                <a:lnTo>
                  <a:pt x="9369" y="18007"/>
                </a:lnTo>
                <a:lnTo>
                  <a:pt x="9125" y="18153"/>
                </a:lnTo>
                <a:lnTo>
                  <a:pt x="8833" y="18275"/>
                </a:lnTo>
                <a:lnTo>
                  <a:pt x="8566" y="18372"/>
                </a:lnTo>
                <a:lnTo>
                  <a:pt x="8249" y="18421"/>
                </a:lnTo>
                <a:lnTo>
                  <a:pt x="8274" y="18275"/>
                </a:lnTo>
                <a:lnTo>
                  <a:pt x="8371" y="17983"/>
                </a:lnTo>
                <a:lnTo>
                  <a:pt x="8468" y="17715"/>
                </a:lnTo>
                <a:close/>
                <a:moveTo>
                  <a:pt x="8176" y="17715"/>
                </a:moveTo>
                <a:lnTo>
                  <a:pt x="8030" y="18056"/>
                </a:lnTo>
                <a:lnTo>
                  <a:pt x="7957" y="18250"/>
                </a:lnTo>
                <a:lnTo>
                  <a:pt x="7933" y="18445"/>
                </a:lnTo>
                <a:lnTo>
                  <a:pt x="7738" y="18421"/>
                </a:lnTo>
                <a:lnTo>
                  <a:pt x="7568" y="18396"/>
                </a:lnTo>
                <a:lnTo>
                  <a:pt x="7568" y="18226"/>
                </a:lnTo>
                <a:lnTo>
                  <a:pt x="7641" y="17983"/>
                </a:lnTo>
                <a:lnTo>
                  <a:pt x="7738" y="17715"/>
                </a:lnTo>
                <a:close/>
                <a:moveTo>
                  <a:pt x="8128" y="2094"/>
                </a:moveTo>
                <a:lnTo>
                  <a:pt x="7714" y="2142"/>
                </a:lnTo>
                <a:lnTo>
                  <a:pt x="7325" y="2191"/>
                </a:lnTo>
                <a:lnTo>
                  <a:pt x="6935" y="2264"/>
                </a:lnTo>
                <a:lnTo>
                  <a:pt x="6546" y="2386"/>
                </a:lnTo>
                <a:lnTo>
                  <a:pt x="6181" y="2507"/>
                </a:lnTo>
                <a:lnTo>
                  <a:pt x="5841" y="2653"/>
                </a:lnTo>
                <a:lnTo>
                  <a:pt x="5500" y="2824"/>
                </a:lnTo>
                <a:lnTo>
                  <a:pt x="5184" y="3018"/>
                </a:lnTo>
                <a:lnTo>
                  <a:pt x="4892" y="3237"/>
                </a:lnTo>
                <a:lnTo>
                  <a:pt x="4551" y="3554"/>
                </a:lnTo>
                <a:lnTo>
                  <a:pt x="4210" y="3918"/>
                </a:lnTo>
                <a:lnTo>
                  <a:pt x="3918" y="4332"/>
                </a:lnTo>
                <a:lnTo>
                  <a:pt x="3626" y="4746"/>
                </a:lnTo>
                <a:lnTo>
                  <a:pt x="3383" y="5159"/>
                </a:lnTo>
                <a:lnTo>
                  <a:pt x="3164" y="5549"/>
                </a:lnTo>
                <a:lnTo>
                  <a:pt x="3018" y="5889"/>
                </a:lnTo>
                <a:lnTo>
                  <a:pt x="2921" y="6157"/>
                </a:lnTo>
                <a:lnTo>
                  <a:pt x="2823" y="6595"/>
                </a:lnTo>
                <a:lnTo>
                  <a:pt x="2775" y="7057"/>
                </a:lnTo>
                <a:lnTo>
                  <a:pt x="2750" y="7495"/>
                </a:lnTo>
                <a:lnTo>
                  <a:pt x="2775" y="7958"/>
                </a:lnTo>
                <a:lnTo>
                  <a:pt x="2823" y="8396"/>
                </a:lnTo>
                <a:lnTo>
                  <a:pt x="2921" y="8834"/>
                </a:lnTo>
                <a:lnTo>
                  <a:pt x="3067" y="9272"/>
                </a:lnTo>
                <a:lnTo>
                  <a:pt x="3237" y="9685"/>
                </a:lnTo>
                <a:lnTo>
                  <a:pt x="3602" y="10367"/>
                </a:lnTo>
                <a:lnTo>
                  <a:pt x="3991" y="11024"/>
                </a:lnTo>
                <a:lnTo>
                  <a:pt x="4843" y="12337"/>
                </a:lnTo>
                <a:lnTo>
                  <a:pt x="5281" y="13019"/>
                </a:lnTo>
                <a:lnTo>
                  <a:pt x="5476" y="13384"/>
                </a:lnTo>
                <a:lnTo>
                  <a:pt x="5646" y="13724"/>
                </a:lnTo>
                <a:lnTo>
                  <a:pt x="5792" y="14089"/>
                </a:lnTo>
                <a:lnTo>
                  <a:pt x="5914" y="14454"/>
                </a:lnTo>
                <a:lnTo>
                  <a:pt x="5987" y="14844"/>
                </a:lnTo>
                <a:lnTo>
                  <a:pt x="5987" y="15282"/>
                </a:lnTo>
                <a:lnTo>
                  <a:pt x="5962" y="15379"/>
                </a:lnTo>
                <a:lnTo>
                  <a:pt x="5962" y="15428"/>
                </a:lnTo>
                <a:lnTo>
                  <a:pt x="5889" y="15525"/>
                </a:lnTo>
                <a:lnTo>
                  <a:pt x="5841" y="15647"/>
                </a:lnTo>
                <a:lnTo>
                  <a:pt x="5816" y="15768"/>
                </a:lnTo>
                <a:lnTo>
                  <a:pt x="5792" y="15914"/>
                </a:lnTo>
                <a:lnTo>
                  <a:pt x="5816" y="16036"/>
                </a:lnTo>
                <a:lnTo>
                  <a:pt x="5841" y="16158"/>
                </a:lnTo>
                <a:lnTo>
                  <a:pt x="5889" y="16279"/>
                </a:lnTo>
                <a:lnTo>
                  <a:pt x="5962" y="16377"/>
                </a:lnTo>
                <a:lnTo>
                  <a:pt x="5865" y="16474"/>
                </a:lnTo>
                <a:lnTo>
                  <a:pt x="5792" y="16620"/>
                </a:lnTo>
                <a:lnTo>
                  <a:pt x="5768" y="16766"/>
                </a:lnTo>
                <a:lnTo>
                  <a:pt x="5768" y="16912"/>
                </a:lnTo>
                <a:lnTo>
                  <a:pt x="5768" y="17058"/>
                </a:lnTo>
                <a:lnTo>
                  <a:pt x="5816" y="17204"/>
                </a:lnTo>
                <a:lnTo>
                  <a:pt x="5889" y="17350"/>
                </a:lnTo>
                <a:lnTo>
                  <a:pt x="5987" y="17472"/>
                </a:lnTo>
                <a:lnTo>
                  <a:pt x="5962" y="17496"/>
                </a:lnTo>
                <a:lnTo>
                  <a:pt x="5914" y="17618"/>
                </a:lnTo>
                <a:lnTo>
                  <a:pt x="5914" y="17715"/>
                </a:lnTo>
                <a:lnTo>
                  <a:pt x="5938" y="17837"/>
                </a:lnTo>
                <a:lnTo>
                  <a:pt x="5987" y="17934"/>
                </a:lnTo>
                <a:lnTo>
                  <a:pt x="6133" y="18129"/>
                </a:lnTo>
                <a:lnTo>
                  <a:pt x="6303" y="18299"/>
                </a:lnTo>
                <a:lnTo>
                  <a:pt x="6424" y="18421"/>
                </a:lnTo>
                <a:lnTo>
                  <a:pt x="6570" y="18518"/>
                </a:lnTo>
                <a:lnTo>
                  <a:pt x="6862" y="18688"/>
                </a:lnTo>
                <a:lnTo>
                  <a:pt x="7179" y="18810"/>
                </a:lnTo>
                <a:lnTo>
                  <a:pt x="7495" y="18859"/>
                </a:lnTo>
                <a:lnTo>
                  <a:pt x="7738" y="18883"/>
                </a:lnTo>
                <a:lnTo>
                  <a:pt x="7982" y="18883"/>
                </a:lnTo>
                <a:lnTo>
                  <a:pt x="8030" y="18956"/>
                </a:lnTo>
                <a:lnTo>
                  <a:pt x="8079" y="18980"/>
                </a:lnTo>
                <a:lnTo>
                  <a:pt x="8128" y="18980"/>
                </a:lnTo>
                <a:lnTo>
                  <a:pt x="8176" y="18956"/>
                </a:lnTo>
                <a:lnTo>
                  <a:pt x="8201" y="18907"/>
                </a:lnTo>
                <a:lnTo>
                  <a:pt x="8201" y="18883"/>
                </a:lnTo>
                <a:lnTo>
                  <a:pt x="8493" y="18834"/>
                </a:lnTo>
                <a:lnTo>
                  <a:pt x="8785" y="18761"/>
                </a:lnTo>
                <a:lnTo>
                  <a:pt x="9052" y="18664"/>
                </a:lnTo>
                <a:lnTo>
                  <a:pt x="9320" y="18542"/>
                </a:lnTo>
                <a:lnTo>
                  <a:pt x="9563" y="18396"/>
                </a:lnTo>
                <a:lnTo>
                  <a:pt x="9807" y="18226"/>
                </a:lnTo>
                <a:lnTo>
                  <a:pt x="10050" y="18056"/>
                </a:lnTo>
                <a:lnTo>
                  <a:pt x="10269" y="17837"/>
                </a:lnTo>
                <a:lnTo>
                  <a:pt x="10318" y="17764"/>
                </a:lnTo>
                <a:lnTo>
                  <a:pt x="10342" y="17691"/>
                </a:lnTo>
                <a:lnTo>
                  <a:pt x="10464" y="17593"/>
                </a:lnTo>
                <a:lnTo>
                  <a:pt x="10537" y="17447"/>
                </a:lnTo>
                <a:lnTo>
                  <a:pt x="10585" y="17301"/>
                </a:lnTo>
                <a:lnTo>
                  <a:pt x="10634" y="17107"/>
                </a:lnTo>
                <a:lnTo>
                  <a:pt x="10634" y="16936"/>
                </a:lnTo>
                <a:lnTo>
                  <a:pt x="10585" y="16742"/>
                </a:lnTo>
                <a:lnTo>
                  <a:pt x="10512" y="16596"/>
                </a:lnTo>
                <a:lnTo>
                  <a:pt x="10391" y="16474"/>
                </a:lnTo>
                <a:lnTo>
                  <a:pt x="10488" y="16255"/>
                </a:lnTo>
                <a:lnTo>
                  <a:pt x="10537" y="16036"/>
                </a:lnTo>
                <a:lnTo>
                  <a:pt x="10537" y="15817"/>
                </a:lnTo>
                <a:lnTo>
                  <a:pt x="10488" y="15574"/>
                </a:lnTo>
                <a:lnTo>
                  <a:pt x="10415" y="15476"/>
                </a:lnTo>
                <a:lnTo>
                  <a:pt x="10342" y="15379"/>
                </a:lnTo>
                <a:lnTo>
                  <a:pt x="10342" y="15306"/>
                </a:lnTo>
                <a:lnTo>
                  <a:pt x="10415" y="14965"/>
                </a:lnTo>
                <a:lnTo>
                  <a:pt x="10464" y="14625"/>
                </a:lnTo>
                <a:lnTo>
                  <a:pt x="10512" y="14284"/>
                </a:lnTo>
                <a:lnTo>
                  <a:pt x="10585" y="13943"/>
                </a:lnTo>
                <a:lnTo>
                  <a:pt x="10658" y="13700"/>
                </a:lnTo>
                <a:lnTo>
                  <a:pt x="10756" y="13457"/>
                </a:lnTo>
                <a:lnTo>
                  <a:pt x="10999" y="12994"/>
                </a:lnTo>
                <a:lnTo>
                  <a:pt x="11023" y="12970"/>
                </a:lnTo>
                <a:lnTo>
                  <a:pt x="11023" y="12946"/>
                </a:lnTo>
                <a:lnTo>
                  <a:pt x="11340" y="12459"/>
                </a:lnTo>
                <a:lnTo>
                  <a:pt x="11632" y="11972"/>
                </a:lnTo>
                <a:lnTo>
                  <a:pt x="12191" y="11194"/>
                </a:lnTo>
                <a:lnTo>
                  <a:pt x="12483" y="10780"/>
                </a:lnTo>
                <a:lnTo>
                  <a:pt x="12751" y="10367"/>
                </a:lnTo>
                <a:lnTo>
                  <a:pt x="12994" y="9953"/>
                </a:lnTo>
                <a:lnTo>
                  <a:pt x="13213" y="9515"/>
                </a:lnTo>
                <a:lnTo>
                  <a:pt x="13384" y="9053"/>
                </a:lnTo>
                <a:lnTo>
                  <a:pt x="13457" y="8809"/>
                </a:lnTo>
                <a:lnTo>
                  <a:pt x="13505" y="8590"/>
                </a:lnTo>
                <a:lnTo>
                  <a:pt x="13554" y="8152"/>
                </a:lnTo>
                <a:lnTo>
                  <a:pt x="13554" y="7714"/>
                </a:lnTo>
                <a:lnTo>
                  <a:pt x="13505" y="7276"/>
                </a:lnTo>
                <a:lnTo>
                  <a:pt x="13432" y="6838"/>
                </a:lnTo>
                <a:lnTo>
                  <a:pt x="13335" y="6400"/>
                </a:lnTo>
                <a:lnTo>
                  <a:pt x="13213" y="5962"/>
                </a:lnTo>
                <a:lnTo>
                  <a:pt x="12946" y="5135"/>
                </a:lnTo>
                <a:lnTo>
                  <a:pt x="12800" y="4770"/>
                </a:lnTo>
                <a:lnTo>
                  <a:pt x="12605" y="4429"/>
                </a:lnTo>
                <a:lnTo>
                  <a:pt x="12386" y="4113"/>
                </a:lnTo>
                <a:lnTo>
                  <a:pt x="12143" y="3797"/>
                </a:lnTo>
                <a:lnTo>
                  <a:pt x="12143" y="3773"/>
                </a:lnTo>
                <a:lnTo>
                  <a:pt x="12094" y="3675"/>
                </a:lnTo>
                <a:lnTo>
                  <a:pt x="12021" y="3602"/>
                </a:lnTo>
                <a:lnTo>
                  <a:pt x="11948" y="3554"/>
                </a:lnTo>
                <a:lnTo>
                  <a:pt x="11851" y="3505"/>
                </a:lnTo>
                <a:lnTo>
                  <a:pt x="11607" y="3286"/>
                </a:lnTo>
                <a:lnTo>
                  <a:pt x="11340" y="3091"/>
                </a:lnTo>
                <a:lnTo>
                  <a:pt x="11072" y="2897"/>
                </a:lnTo>
                <a:lnTo>
                  <a:pt x="10804" y="2726"/>
                </a:lnTo>
                <a:lnTo>
                  <a:pt x="10464" y="2556"/>
                </a:lnTo>
                <a:lnTo>
                  <a:pt x="10099" y="2386"/>
                </a:lnTo>
                <a:lnTo>
                  <a:pt x="9709" y="2264"/>
                </a:lnTo>
                <a:lnTo>
                  <a:pt x="9320" y="2191"/>
                </a:lnTo>
                <a:lnTo>
                  <a:pt x="8931" y="2142"/>
                </a:lnTo>
                <a:lnTo>
                  <a:pt x="8517" y="2094"/>
                </a:lnTo>
                <a:close/>
              </a:path>
            </a:pathLst>
          </a:custGeom>
          <a:solidFill>
            <a:srgbClr val="0B5394"/>
          </a:solidFill>
          <a:ln>
            <a:noFill/>
          </a:ln>
        </p:spPr>
        <p:txBody>
          <a:bodyPr spcFirstLastPara="1" wrap="square" lIns="121897" tIns="121897" rIns="121897" bIns="121897" anchor="ctr" anchorCtr="0">
            <a:noAutofit/>
          </a:bodyPr>
          <a:lstStyle>
            <a:defPPr>
              <a:defRPr lang="en-US"/>
            </a:defPPr>
            <a:lvl1pPr marL="0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44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86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29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571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715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857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144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62425DF-F20F-95C7-7092-5BF8AF365466}"/>
              </a:ext>
            </a:extLst>
          </p:cNvPr>
          <p:cNvSpPr txBox="1"/>
          <p:nvPr/>
        </p:nvSpPr>
        <p:spPr>
          <a:xfrm>
            <a:off x="1524000" y="499118"/>
            <a:ext cx="6098720" cy="613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r>
              <a:rPr lang="en-US" sz="3200" b="1" dirty="0">
                <a:solidFill>
                  <a:srgbClr val="008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I,</a:t>
            </a:r>
            <a:r>
              <a:rPr lang="en-GB" sz="3200" b="1" dirty="0">
                <a:solidFill>
                  <a:srgbClr val="4F81BD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GB" sz="3200" b="1" dirty="0" err="1">
                <a:solidFill>
                  <a:srgbClr val="4F81BD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Phân</a:t>
            </a:r>
            <a:r>
              <a:rPr lang="en-GB" sz="3200" b="1" dirty="0">
                <a:solidFill>
                  <a:srgbClr val="4F81BD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GB" sz="3200" b="1" dirty="0" err="1">
                <a:solidFill>
                  <a:srgbClr val="4F81BD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tích</a:t>
            </a:r>
            <a:r>
              <a:rPr lang="en-GB" sz="3200" b="1" dirty="0">
                <a:solidFill>
                  <a:srgbClr val="4F81BD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GB" sz="3200" b="1" dirty="0" err="1">
                <a:solidFill>
                  <a:srgbClr val="4F81BD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bài</a:t>
            </a:r>
            <a:r>
              <a:rPr lang="en-GB" sz="3200" b="1" dirty="0">
                <a:solidFill>
                  <a:srgbClr val="4F81BD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GB" sz="3200" b="1" dirty="0" err="1">
                <a:solidFill>
                  <a:srgbClr val="4F81BD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viết</a:t>
            </a:r>
            <a:r>
              <a:rPr lang="en-GB" sz="3200" b="1" dirty="0">
                <a:solidFill>
                  <a:srgbClr val="4F81BD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GB" sz="3200" b="1" dirty="0" err="1">
                <a:solidFill>
                  <a:srgbClr val="4F81BD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của</a:t>
            </a:r>
            <a:r>
              <a:rPr lang="en-GB" sz="3200" b="1" dirty="0">
                <a:solidFill>
                  <a:srgbClr val="4F81BD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page</a:t>
            </a:r>
            <a:endParaRPr lang="vi-VN" sz="3200" b="1" dirty="0">
              <a:solidFill>
                <a:srgbClr val="4F81BD"/>
              </a:solidFill>
              <a:effectLst/>
              <a:highlight>
                <a:srgbClr val="FFFF00"/>
              </a:highlight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7B9EEF-7F52-00C1-E45C-E062D5B59469}"/>
              </a:ext>
            </a:extLst>
          </p:cNvPr>
          <p:cNvSpPr txBox="1"/>
          <p:nvPr/>
        </p:nvSpPr>
        <p:spPr>
          <a:xfrm>
            <a:off x="1302589" y="1670600"/>
            <a:ext cx="6098720" cy="7039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2. </a:t>
            </a:r>
            <a:r>
              <a:rPr lang="en-GB" sz="1800" b="1" dirty="0" err="1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Tần</a:t>
            </a:r>
            <a:r>
              <a:rPr lang="en-GB" sz="1800" b="1" dirty="0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GB" sz="1800" b="1" dirty="0" err="1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suất</a:t>
            </a:r>
            <a:r>
              <a:rPr lang="en-GB" sz="1800" b="1" dirty="0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GB" sz="1800" b="1" dirty="0" err="1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các</a:t>
            </a:r>
            <a:r>
              <a:rPr lang="en-GB" sz="1800" b="1" dirty="0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GB" sz="1800" b="1" dirty="0" err="1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từ</a:t>
            </a:r>
            <a:r>
              <a:rPr lang="en-GB" sz="1800" b="1" dirty="0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GB" sz="1800" b="1" dirty="0" err="1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được</a:t>
            </a:r>
            <a:r>
              <a:rPr lang="en-GB" sz="1800" b="1" dirty="0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GB" sz="1800" b="1" dirty="0" err="1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sử</a:t>
            </a:r>
            <a:r>
              <a:rPr lang="en-GB" sz="1800" b="1" dirty="0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GB" sz="1800" b="1" dirty="0" err="1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dụng</a:t>
            </a:r>
            <a:r>
              <a:rPr lang="en-GB" sz="1800" b="1" dirty="0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GB" sz="1800" b="1" dirty="0" err="1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nhiều</a:t>
            </a:r>
            <a:r>
              <a:rPr lang="en-GB" sz="1800" b="1" dirty="0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GB" sz="1800" b="1" dirty="0" err="1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nhất</a:t>
            </a:r>
            <a:r>
              <a:rPr lang="en-GB" sz="1800" b="1" dirty="0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qua </a:t>
            </a:r>
            <a:r>
              <a:rPr lang="en-GB" sz="1800" b="1" dirty="0" err="1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thống</a:t>
            </a:r>
            <a:r>
              <a:rPr lang="en-GB" sz="1800" b="1" dirty="0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GB" sz="1800" b="1" dirty="0" err="1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kê</a:t>
            </a:r>
            <a:r>
              <a:rPr lang="en-GB" sz="1800" b="1" dirty="0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:</a:t>
            </a:r>
            <a:endParaRPr lang="vi-VN" sz="1200" b="1" dirty="0">
              <a:solidFill>
                <a:srgbClr val="4F81BD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9F3C7E-83C8-2CBD-1348-F3B97B05212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8475" y="2034191"/>
            <a:ext cx="6115050" cy="36861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28235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u"/>
        <p:sndAc>
          <p:stSnd>
            <p:snd r:embed="rId9" name="camera.wav"/>
          </p:stSnd>
        </p:sndAc>
      </p:transition>
    </mc:Choice>
    <mc:Fallback xmlns="">
      <p:transition spd="slow">
        <p:push dir="u"/>
        <p:sndAc>
          <p:stSnd>
            <p:snd r:embed="rId11" name="camera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repeatCount="indefinite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35"/>
          <p:cNvSpPr txBox="1">
            <a:spLocks noGrp="1"/>
          </p:cNvSpPr>
          <p:nvPr>
            <p:ph type="sldNum" idx="4294967295"/>
            <p:custDataLst>
              <p:tags r:id="rId1"/>
            </p:custDataLst>
          </p:nvPr>
        </p:nvSpPr>
        <p:spPr>
          <a:xfrm>
            <a:off x="11460163" y="6332538"/>
            <a:ext cx="731837" cy="52546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44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86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29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571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715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857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144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0000000-1234-1234-1234-123412341234}" type="slidenum">
              <a:rPr lang="en" smtClean="0">
                <a:latin typeface="Arial" panose="020B0604020202020204" pitchFamily="34" charset="0"/>
                <a:cs typeface="Arial" panose="020B0604020202020204" pitchFamily="34" charset="0"/>
              </a:rPr>
              <a:t>37</a:t>
            </a:fld>
            <a:endParaRPr lang="e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>
            <p:custDataLst>
              <p:tags r:id="rId2"/>
            </p:custDataLst>
          </p:nvPr>
        </p:nvSpPr>
        <p:spPr>
          <a:xfrm>
            <a:off x="3245481" y="149394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44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86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29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571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715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857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144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Google Shape;317;p42"/>
          <p:cNvSpPr/>
          <p:nvPr>
            <p:custDataLst>
              <p:tags r:id="rId3"/>
            </p:custDataLst>
          </p:nvPr>
        </p:nvSpPr>
        <p:spPr>
          <a:xfrm>
            <a:off x="10376076" y="220583"/>
            <a:ext cx="1252332" cy="1273366"/>
          </a:xfrm>
          <a:custGeom>
            <a:avLst/>
            <a:gdLst/>
            <a:ahLst/>
            <a:cxnLst/>
            <a:rect l="l" t="t" r="r" b="b"/>
            <a:pathLst>
              <a:path w="14844" h="16207" extrusionOk="0">
                <a:moveTo>
                  <a:pt x="7836" y="2337"/>
                </a:moveTo>
                <a:lnTo>
                  <a:pt x="7519" y="2385"/>
                </a:lnTo>
                <a:lnTo>
                  <a:pt x="7081" y="2410"/>
                </a:lnTo>
                <a:lnTo>
                  <a:pt x="6619" y="2434"/>
                </a:lnTo>
                <a:lnTo>
                  <a:pt x="6327" y="2434"/>
                </a:lnTo>
                <a:lnTo>
                  <a:pt x="6181" y="2458"/>
                </a:lnTo>
                <a:lnTo>
                  <a:pt x="6035" y="2507"/>
                </a:lnTo>
                <a:lnTo>
                  <a:pt x="5986" y="2556"/>
                </a:lnTo>
                <a:lnTo>
                  <a:pt x="5962" y="2604"/>
                </a:lnTo>
                <a:lnTo>
                  <a:pt x="5962" y="2653"/>
                </a:lnTo>
                <a:lnTo>
                  <a:pt x="5962" y="2726"/>
                </a:lnTo>
                <a:lnTo>
                  <a:pt x="6059" y="2848"/>
                </a:lnTo>
                <a:lnTo>
                  <a:pt x="6181" y="2921"/>
                </a:lnTo>
                <a:lnTo>
                  <a:pt x="6303" y="2969"/>
                </a:lnTo>
                <a:lnTo>
                  <a:pt x="6449" y="3018"/>
                </a:lnTo>
                <a:lnTo>
                  <a:pt x="7057" y="3018"/>
                </a:lnTo>
                <a:lnTo>
                  <a:pt x="7519" y="2994"/>
                </a:lnTo>
                <a:lnTo>
                  <a:pt x="7957" y="2945"/>
                </a:lnTo>
                <a:lnTo>
                  <a:pt x="8152" y="2945"/>
                </a:lnTo>
                <a:lnTo>
                  <a:pt x="8347" y="2969"/>
                </a:lnTo>
                <a:lnTo>
                  <a:pt x="8833" y="2969"/>
                </a:lnTo>
                <a:lnTo>
                  <a:pt x="8906" y="2921"/>
                </a:lnTo>
                <a:lnTo>
                  <a:pt x="8955" y="2848"/>
                </a:lnTo>
                <a:lnTo>
                  <a:pt x="8979" y="2775"/>
                </a:lnTo>
                <a:lnTo>
                  <a:pt x="9003" y="2702"/>
                </a:lnTo>
                <a:lnTo>
                  <a:pt x="8979" y="2629"/>
                </a:lnTo>
                <a:lnTo>
                  <a:pt x="8930" y="2556"/>
                </a:lnTo>
                <a:lnTo>
                  <a:pt x="8857" y="2483"/>
                </a:lnTo>
                <a:lnTo>
                  <a:pt x="8711" y="2410"/>
                </a:lnTo>
                <a:lnTo>
                  <a:pt x="8566" y="2361"/>
                </a:lnTo>
                <a:lnTo>
                  <a:pt x="8395" y="2337"/>
                </a:lnTo>
                <a:close/>
                <a:moveTo>
                  <a:pt x="7130" y="5768"/>
                </a:moveTo>
                <a:lnTo>
                  <a:pt x="7154" y="5792"/>
                </a:lnTo>
                <a:lnTo>
                  <a:pt x="7179" y="5816"/>
                </a:lnTo>
                <a:lnTo>
                  <a:pt x="7203" y="5841"/>
                </a:lnTo>
                <a:lnTo>
                  <a:pt x="7227" y="5889"/>
                </a:lnTo>
                <a:lnTo>
                  <a:pt x="7227" y="5987"/>
                </a:lnTo>
                <a:lnTo>
                  <a:pt x="7203" y="6084"/>
                </a:lnTo>
                <a:lnTo>
                  <a:pt x="7179" y="6157"/>
                </a:lnTo>
                <a:lnTo>
                  <a:pt x="7106" y="6206"/>
                </a:lnTo>
                <a:lnTo>
                  <a:pt x="6960" y="6254"/>
                </a:lnTo>
                <a:lnTo>
                  <a:pt x="6814" y="6230"/>
                </a:lnTo>
                <a:lnTo>
                  <a:pt x="6741" y="6206"/>
                </a:lnTo>
                <a:lnTo>
                  <a:pt x="6692" y="6157"/>
                </a:lnTo>
                <a:lnTo>
                  <a:pt x="6668" y="6084"/>
                </a:lnTo>
                <a:lnTo>
                  <a:pt x="6643" y="6011"/>
                </a:lnTo>
                <a:lnTo>
                  <a:pt x="6668" y="5938"/>
                </a:lnTo>
                <a:lnTo>
                  <a:pt x="6692" y="5865"/>
                </a:lnTo>
                <a:lnTo>
                  <a:pt x="6741" y="5816"/>
                </a:lnTo>
                <a:lnTo>
                  <a:pt x="6789" y="5768"/>
                </a:lnTo>
                <a:lnTo>
                  <a:pt x="6838" y="5816"/>
                </a:lnTo>
                <a:lnTo>
                  <a:pt x="6911" y="5841"/>
                </a:lnTo>
                <a:lnTo>
                  <a:pt x="7008" y="5816"/>
                </a:lnTo>
                <a:lnTo>
                  <a:pt x="7081" y="5816"/>
                </a:lnTo>
                <a:lnTo>
                  <a:pt x="7130" y="5768"/>
                </a:lnTo>
                <a:close/>
                <a:moveTo>
                  <a:pt x="6911" y="5232"/>
                </a:moveTo>
                <a:lnTo>
                  <a:pt x="6741" y="5257"/>
                </a:lnTo>
                <a:lnTo>
                  <a:pt x="6595" y="5305"/>
                </a:lnTo>
                <a:lnTo>
                  <a:pt x="6473" y="5427"/>
                </a:lnTo>
                <a:lnTo>
                  <a:pt x="6351" y="5549"/>
                </a:lnTo>
                <a:lnTo>
                  <a:pt x="6254" y="5695"/>
                </a:lnTo>
                <a:lnTo>
                  <a:pt x="6181" y="5865"/>
                </a:lnTo>
                <a:lnTo>
                  <a:pt x="6157" y="6011"/>
                </a:lnTo>
                <a:lnTo>
                  <a:pt x="6157" y="6108"/>
                </a:lnTo>
                <a:lnTo>
                  <a:pt x="6157" y="6206"/>
                </a:lnTo>
                <a:lnTo>
                  <a:pt x="6181" y="6303"/>
                </a:lnTo>
                <a:lnTo>
                  <a:pt x="6230" y="6376"/>
                </a:lnTo>
                <a:lnTo>
                  <a:pt x="6351" y="6522"/>
                </a:lnTo>
                <a:lnTo>
                  <a:pt x="6497" y="6644"/>
                </a:lnTo>
                <a:lnTo>
                  <a:pt x="6668" y="6717"/>
                </a:lnTo>
                <a:lnTo>
                  <a:pt x="6862" y="6741"/>
                </a:lnTo>
                <a:lnTo>
                  <a:pt x="7057" y="6741"/>
                </a:lnTo>
                <a:lnTo>
                  <a:pt x="7252" y="6692"/>
                </a:lnTo>
                <a:lnTo>
                  <a:pt x="7373" y="6644"/>
                </a:lnTo>
                <a:lnTo>
                  <a:pt x="7495" y="6546"/>
                </a:lnTo>
                <a:lnTo>
                  <a:pt x="7592" y="6449"/>
                </a:lnTo>
                <a:lnTo>
                  <a:pt x="7665" y="6327"/>
                </a:lnTo>
                <a:lnTo>
                  <a:pt x="7714" y="6181"/>
                </a:lnTo>
                <a:lnTo>
                  <a:pt x="7738" y="6035"/>
                </a:lnTo>
                <a:lnTo>
                  <a:pt x="7738" y="5889"/>
                </a:lnTo>
                <a:lnTo>
                  <a:pt x="7714" y="5743"/>
                </a:lnTo>
                <a:lnTo>
                  <a:pt x="7665" y="5622"/>
                </a:lnTo>
                <a:lnTo>
                  <a:pt x="7617" y="5524"/>
                </a:lnTo>
                <a:lnTo>
                  <a:pt x="7544" y="5451"/>
                </a:lnTo>
                <a:lnTo>
                  <a:pt x="7471" y="5378"/>
                </a:lnTo>
                <a:lnTo>
                  <a:pt x="7373" y="5330"/>
                </a:lnTo>
                <a:lnTo>
                  <a:pt x="7276" y="5281"/>
                </a:lnTo>
                <a:lnTo>
                  <a:pt x="7081" y="5281"/>
                </a:lnTo>
                <a:lnTo>
                  <a:pt x="6984" y="5257"/>
                </a:lnTo>
                <a:lnTo>
                  <a:pt x="6911" y="5232"/>
                </a:lnTo>
                <a:close/>
                <a:moveTo>
                  <a:pt x="7982" y="7276"/>
                </a:moveTo>
                <a:lnTo>
                  <a:pt x="7884" y="7301"/>
                </a:lnTo>
                <a:lnTo>
                  <a:pt x="7787" y="7325"/>
                </a:lnTo>
                <a:lnTo>
                  <a:pt x="7738" y="7374"/>
                </a:lnTo>
                <a:lnTo>
                  <a:pt x="7617" y="7495"/>
                </a:lnTo>
                <a:lnTo>
                  <a:pt x="7568" y="7617"/>
                </a:lnTo>
                <a:lnTo>
                  <a:pt x="7544" y="7739"/>
                </a:lnTo>
                <a:lnTo>
                  <a:pt x="7568" y="7885"/>
                </a:lnTo>
                <a:lnTo>
                  <a:pt x="7617" y="8006"/>
                </a:lnTo>
                <a:lnTo>
                  <a:pt x="7665" y="8104"/>
                </a:lnTo>
                <a:lnTo>
                  <a:pt x="7714" y="8177"/>
                </a:lnTo>
                <a:lnTo>
                  <a:pt x="7860" y="8250"/>
                </a:lnTo>
                <a:lnTo>
                  <a:pt x="8030" y="8298"/>
                </a:lnTo>
                <a:lnTo>
                  <a:pt x="8103" y="8298"/>
                </a:lnTo>
                <a:lnTo>
                  <a:pt x="8176" y="8274"/>
                </a:lnTo>
                <a:lnTo>
                  <a:pt x="8298" y="8225"/>
                </a:lnTo>
                <a:lnTo>
                  <a:pt x="8444" y="8104"/>
                </a:lnTo>
                <a:lnTo>
                  <a:pt x="8566" y="7958"/>
                </a:lnTo>
                <a:lnTo>
                  <a:pt x="8590" y="7885"/>
                </a:lnTo>
                <a:lnTo>
                  <a:pt x="8590" y="7812"/>
                </a:lnTo>
                <a:lnTo>
                  <a:pt x="8590" y="7739"/>
                </a:lnTo>
                <a:lnTo>
                  <a:pt x="8566" y="7666"/>
                </a:lnTo>
                <a:lnTo>
                  <a:pt x="8468" y="7520"/>
                </a:lnTo>
                <a:lnTo>
                  <a:pt x="8347" y="7422"/>
                </a:lnTo>
                <a:lnTo>
                  <a:pt x="8225" y="7398"/>
                </a:lnTo>
                <a:lnTo>
                  <a:pt x="8152" y="7325"/>
                </a:lnTo>
                <a:lnTo>
                  <a:pt x="8079" y="7301"/>
                </a:lnTo>
                <a:lnTo>
                  <a:pt x="7982" y="7276"/>
                </a:lnTo>
                <a:close/>
                <a:moveTo>
                  <a:pt x="5889" y="488"/>
                </a:moveTo>
                <a:lnTo>
                  <a:pt x="6205" y="512"/>
                </a:lnTo>
                <a:lnTo>
                  <a:pt x="6716" y="561"/>
                </a:lnTo>
                <a:lnTo>
                  <a:pt x="7373" y="609"/>
                </a:lnTo>
                <a:lnTo>
                  <a:pt x="8055" y="634"/>
                </a:lnTo>
                <a:lnTo>
                  <a:pt x="8736" y="634"/>
                </a:lnTo>
                <a:lnTo>
                  <a:pt x="9393" y="682"/>
                </a:lnTo>
                <a:lnTo>
                  <a:pt x="9587" y="707"/>
                </a:lnTo>
                <a:lnTo>
                  <a:pt x="9782" y="731"/>
                </a:lnTo>
                <a:lnTo>
                  <a:pt x="10001" y="804"/>
                </a:lnTo>
                <a:lnTo>
                  <a:pt x="10196" y="877"/>
                </a:lnTo>
                <a:lnTo>
                  <a:pt x="10366" y="974"/>
                </a:lnTo>
                <a:lnTo>
                  <a:pt x="10439" y="1047"/>
                </a:lnTo>
                <a:lnTo>
                  <a:pt x="10512" y="1120"/>
                </a:lnTo>
                <a:lnTo>
                  <a:pt x="10536" y="1193"/>
                </a:lnTo>
                <a:lnTo>
                  <a:pt x="10585" y="1291"/>
                </a:lnTo>
                <a:lnTo>
                  <a:pt x="10585" y="1388"/>
                </a:lnTo>
                <a:lnTo>
                  <a:pt x="10585" y="1485"/>
                </a:lnTo>
                <a:lnTo>
                  <a:pt x="10536" y="1631"/>
                </a:lnTo>
                <a:lnTo>
                  <a:pt x="10439" y="1777"/>
                </a:lnTo>
                <a:lnTo>
                  <a:pt x="10317" y="1923"/>
                </a:lnTo>
                <a:lnTo>
                  <a:pt x="10196" y="2045"/>
                </a:lnTo>
                <a:lnTo>
                  <a:pt x="9904" y="2288"/>
                </a:lnTo>
                <a:lnTo>
                  <a:pt x="9660" y="2507"/>
                </a:lnTo>
                <a:lnTo>
                  <a:pt x="9587" y="2604"/>
                </a:lnTo>
                <a:lnTo>
                  <a:pt x="9587" y="2677"/>
                </a:lnTo>
                <a:lnTo>
                  <a:pt x="9587" y="2775"/>
                </a:lnTo>
                <a:lnTo>
                  <a:pt x="9636" y="2848"/>
                </a:lnTo>
                <a:lnTo>
                  <a:pt x="9587" y="3091"/>
                </a:lnTo>
                <a:lnTo>
                  <a:pt x="9563" y="3334"/>
                </a:lnTo>
                <a:lnTo>
                  <a:pt x="9563" y="3845"/>
                </a:lnTo>
                <a:lnTo>
                  <a:pt x="9587" y="4381"/>
                </a:lnTo>
                <a:lnTo>
                  <a:pt x="9612" y="4867"/>
                </a:lnTo>
                <a:lnTo>
                  <a:pt x="9612" y="5816"/>
                </a:lnTo>
                <a:lnTo>
                  <a:pt x="9612" y="6060"/>
                </a:lnTo>
                <a:lnTo>
                  <a:pt x="9563" y="6303"/>
                </a:lnTo>
                <a:lnTo>
                  <a:pt x="9563" y="6546"/>
                </a:lnTo>
                <a:lnTo>
                  <a:pt x="9587" y="6765"/>
                </a:lnTo>
                <a:lnTo>
                  <a:pt x="9612" y="6838"/>
                </a:lnTo>
                <a:lnTo>
                  <a:pt x="9660" y="6887"/>
                </a:lnTo>
                <a:lnTo>
                  <a:pt x="9660" y="6936"/>
                </a:lnTo>
                <a:lnTo>
                  <a:pt x="9685" y="6984"/>
                </a:lnTo>
                <a:lnTo>
                  <a:pt x="10269" y="7787"/>
                </a:lnTo>
                <a:lnTo>
                  <a:pt x="10828" y="8639"/>
                </a:lnTo>
                <a:lnTo>
                  <a:pt x="10512" y="8615"/>
                </a:lnTo>
                <a:lnTo>
                  <a:pt x="10171" y="8639"/>
                </a:lnTo>
                <a:lnTo>
                  <a:pt x="9514" y="8663"/>
                </a:lnTo>
                <a:lnTo>
                  <a:pt x="8395" y="8688"/>
                </a:lnTo>
                <a:lnTo>
                  <a:pt x="7300" y="8712"/>
                </a:lnTo>
                <a:lnTo>
                  <a:pt x="6765" y="8736"/>
                </a:lnTo>
                <a:lnTo>
                  <a:pt x="6254" y="8736"/>
                </a:lnTo>
                <a:lnTo>
                  <a:pt x="5208" y="8712"/>
                </a:lnTo>
                <a:lnTo>
                  <a:pt x="4599" y="8712"/>
                </a:lnTo>
                <a:lnTo>
                  <a:pt x="4283" y="8736"/>
                </a:lnTo>
                <a:lnTo>
                  <a:pt x="4137" y="8761"/>
                </a:lnTo>
                <a:lnTo>
                  <a:pt x="3991" y="8809"/>
                </a:lnTo>
                <a:lnTo>
                  <a:pt x="4599" y="8006"/>
                </a:lnTo>
                <a:lnTo>
                  <a:pt x="4940" y="7520"/>
                </a:lnTo>
                <a:lnTo>
                  <a:pt x="5135" y="7276"/>
                </a:lnTo>
                <a:lnTo>
                  <a:pt x="5305" y="7082"/>
                </a:lnTo>
                <a:lnTo>
                  <a:pt x="5354" y="7009"/>
                </a:lnTo>
                <a:lnTo>
                  <a:pt x="5378" y="6911"/>
                </a:lnTo>
                <a:lnTo>
                  <a:pt x="5354" y="6838"/>
                </a:lnTo>
                <a:lnTo>
                  <a:pt x="5329" y="6741"/>
                </a:lnTo>
                <a:lnTo>
                  <a:pt x="5329" y="6717"/>
                </a:lnTo>
                <a:lnTo>
                  <a:pt x="5354" y="6084"/>
                </a:lnTo>
                <a:lnTo>
                  <a:pt x="5354" y="5451"/>
                </a:lnTo>
                <a:lnTo>
                  <a:pt x="5354" y="4794"/>
                </a:lnTo>
                <a:lnTo>
                  <a:pt x="5378" y="4162"/>
                </a:lnTo>
                <a:lnTo>
                  <a:pt x="5402" y="3821"/>
                </a:lnTo>
                <a:lnTo>
                  <a:pt x="5427" y="3432"/>
                </a:lnTo>
                <a:lnTo>
                  <a:pt x="5402" y="3237"/>
                </a:lnTo>
                <a:lnTo>
                  <a:pt x="5378" y="3042"/>
                </a:lnTo>
                <a:lnTo>
                  <a:pt x="5329" y="2872"/>
                </a:lnTo>
                <a:lnTo>
                  <a:pt x="5256" y="2726"/>
                </a:lnTo>
                <a:lnTo>
                  <a:pt x="5256" y="2653"/>
                </a:lnTo>
                <a:lnTo>
                  <a:pt x="5256" y="2604"/>
                </a:lnTo>
                <a:lnTo>
                  <a:pt x="5232" y="2556"/>
                </a:lnTo>
                <a:lnTo>
                  <a:pt x="5183" y="2507"/>
                </a:lnTo>
                <a:lnTo>
                  <a:pt x="4989" y="2385"/>
                </a:lnTo>
                <a:lnTo>
                  <a:pt x="4794" y="2215"/>
                </a:lnTo>
                <a:lnTo>
                  <a:pt x="4648" y="1996"/>
                </a:lnTo>
                <a:lnTo>
                  <a:pt x="4502" y="1777"/>
                </a:lnTo>
                <a:lnTo>
                  <a:pt x="4405" y="1534"/>
                </a:lnTo>
                <a:lnTo>
                  <a:pt x="4380" y="1412"/>
                </a:lnTo>
                <a:lnTo>
                  <a:pt x="4380" y="1291"/>
                </a:lnTo>
                <a:lnTo>
                  <a:pt x="4380" y="1169"/>
                </a:lnTo>
                <a:lnTo>
                  <a:pt x="4429" y="1047"/>
                </a:lnTo>
                <a:lnTo>
                  <a:pt x="4478" y="926"/>
                </a:lnTo>
                <a:lnTo>
                  <a:pt x="4551" y="828"/>
                </a:lnTo>
                <a:lnTo>
                  <a:pt x="4624" y="755"/>
                </a:lnTo>
                <a:lnTo>
                  <a:pt x="4721" y="682"/>
                </a:lnTo>
                <a:lnTo>
                  <a:pt x="4843" y="609"/>
                </a:lnTo>
                <a:lnTo>
                  <a:pt x="4989" y="561"/>
                </a:lnTo>
                <a:lnTo>
                  <a:pt x="5256" y="512"/>
                </a:lnTo>
                <a:lnTo>
                  <a:pt x="5573" y="488"/>
                </a:lnTo>
                <a:close/>
                <a:moveTo>
                  <a:pt x="7446" y="9199"/>
                </a:moveTo>
                <a:lnTo>
                  <a:pt x="7106" y="9612"/>
                </a:lnTo>
                <a:lnTo>
                  <a:pt x="7033" y="9588"/>
                </a:lnTo>
                <a:lnTo>
                  <a:pt x="6960" y="9563"/>
                </a:lnTo>
                <a:lnTo>
                  <a:pt x="6789" y="9563"/>
                </a:lnTo>
                <a:lnTo>
                  <a:pt x="6595" y="9588"/>
                </a:lnTo>
                <a:lnTo>
                  <a:pt x="6424" y="9636"/>
                </a:lnTo>
                <a:lnTo>
                  <a:pt x="6595" y="9466"/>
                </a:lnTo>
                <a:lnTo>
                  <a:pt x="6643" y="9369"/>
                </a:lnTo>
                <a:lnTo>
                  <a:pt x="6692" y="9272"/>
                </a:lnTo>
                <a:lnTo>
                  <a:pt x="6692" y="9223"/>
                </a:lnTo>
                <a:lnTo>
                  <a:pt x="7300" y="9199"/>
                </a:lnTo>
                <a:close/>
                <a:moveTo>
                  <a:pt x="8566" y="9174"/>
                </a:moveTo>
                <a:lnTo>
                  <a:pt x="8347" y="9418"/>
                </a:lnTo>
                <a:lnTo>
                  <a:pt x="8176" y="9661"/>
                </a:lnTo>
                <a:lnTo>
                  <a:pt x="7860" y="10196"/>
                </a:lnTo>
                <a:lnTo>
                  <a:pt x="7836" y="10147"/>
                </a:lnTo>
                <a:lnTo>
                  <a:pt x="7787" y="10050"/>
                </a:lnTo>
                <a:lnTo>
                  <a:pt x="7714" y="9953"/>
                </a:lnTo>
                <a:lnTo>
                  <a:pt x="7617" y="9855"/>
                </a:lnTo>
                <a:lnTo>
                  <a:pt x="7519" y="9782"/>
                </a:lnTo>
                <a:lnTo>
                  <a:pt x="7982" y="9223"/>
                </a:lnTo>
                <a:lnTo>
                  <a:pt x="8030" y="9174"/>
                </a:lnTo>
                <a:close/>
                <a:moveTo>
                  <a:pt x="6765" y="10099"/>
                </a:moveTo>
                <a:lnTo>
                  <a:pt x="6935" y="10172"/>
                </a:lnTo>
                <a:lnTo>
                  <a:pt x="7081" y="10220"/>
                </a:lnTo>
                <a:lnTo>
                  <a:pt x="7227" y="10293"/>
                </a:lnTo>
                <a:lnTo>
                  <a:pt x="7276" y="10366"/>
                </a:lnTo>
                <a:lnTo>
                  <a:pt x="7325" y="10439"/>
                </a:lnTo>
                <a:lnTo>
                  <a:pt x="7373" y="10610"/>
                </a:lnTo>
                <a:lnTo>
                  <a:pt x="7398" y="10780"/>
                </a:lnTo>
                <a:lnTo>
                  <a:pt x="7373" y="10950"/>
                </a:lnTo>
                <a:lnTo>
                  <a:pt x="7325" y="11121"/>
                </a:lnTo>
                <a:lnTo>
                  <a:pt x="7300" y="11242"/>
                </a:lnTo>
                <a:lnTo>
                  <a:pt x="7227" y="11340"/>
                </a:lnTo>
                <a:lnTo>
                  <a:pt x="7154" y="11413"/>
                </a:lnTo>
                <a:lnTo>
                  <a:pt x="7081" y="11510"/>
                </a:lnTo>
                <a:lnTo>
                  <a:pt x="6984" y="11559"/>
                </a:lnTo>
                <a:lnTo>
                  <a:pt x="6887" y="11607"/>
                </a:lnTo>
                <a:lnTo>
                  <a:pt x="6692" y="11680"/>
                </a:lnTo>
                <a:lnTo>
                  <a:pt x="6351" y="11680"/>
                </a:lnTo>
                <a:lnTo>
                  <a:pt x="6254" y="11632"/>
                </a:lnTo>
                <a:lnTo>
                  <a:pt x="6157" y="11607"/>
                </a:lnTo>
                <a:lnTo>
                  <a:pt x="6059" y="11534"/>
                </a:lnTo>
                <a:lnTo>
                  <a:pt x="5986" y="11461"/>
                </a:lnTo>
                <a:lnTo>
                  <a:pt x="5913" y="11364"/>
                </a:lnTo>
                <a:lnTo>
                  <a:pt x="5840" y="11218"/>
                </a:lnTo>
                <a:lnTo>
                  <a:pt x="5816" y="11096"/>
                </a:lnTo>
                <a:lnTo>
                  <a:pt x="5816" y="10950"/>
                </a:lnTo>
                <a:lnTo>
                  <a:pt x="5840" y="10829"/>
                </a:lnTo>
                <a:lnTo>
                  <a:pt x="5889" y="10683"/>
                </a:lnTo>
                <a:lnTo>
                  <a:pt x="5986" y="10585"/>
                </a:lnTo>
                <a:lnTo>
                  <a:pt x="6084" y="10464"/>
                </a:lnTo>
                <a:lnTo>
                  <a:pt x="6181" y="10366"/>
                </a:lnTo>
                <a:lnTo>
                  <a:pt x="6424" y="10220"/>
                </a:lnTo>
                <a:lnTo>
                  <a:pt x="6668" y="10123"/>
                </a:lnTo>
                <a:lnTo>
                  <a:pt x="6741" y="10099"/>
                </a:lnTo>
                <a:close/>
                <a:moveTo>
                  <a:pt x="10926" y="9174"/>
                </a:moveTo>
                <a:lnTo>
                  <a:pt x="10707" y="9539"/>
                </a:lnTo>
                <a:lnTo>
                  <a:pt x="10536" y="9855"/>
                </a:lnTo>
                <a:lnTo>
                  <a:pt x="10244" y="10366"/>
                </a:lnTo>
                <a:lnTo>
                  <a:pt x="9977" y="10877"/>
                </a:lnTo>
                <a:lnTo>
                  <a:pt x="9685" y="11388"/>
                </a:lnTo>
                <a:lnTo>
                  <a:pt x="9393" y="11899"/>
                </a:lnTo>
                <a:lnTo>
                  <a:pt x="9271" y="12118"/>
                </a:lnTo>
                <a:lnTo>
                  <a:pt x="9174" y="12021"/>
                </a:lnTo>
                <a:lnTo>
                  <a:pt x="9101" y="11948"/>
                </a:lnTo>
                <a:lnTo>
                  <a:pt x="8979" y="11899"/>
                </a:lnTo>
                <a:lnTo>
                  <a:pt x="8882" y="11875"/>
                </a:lnTo>
                <a:lnTo>
                  <a:pt x="8760" y="11851"/>
                </a:lnTo>
                <a:lnTo>
                  <a:pt x="8639" y="11851"/>
                </a:lnTo>
                <a:lnTo>
                  <a:pt x="8517" y="11875"/>
                </a:lnTo>
                <a:lnTo>
                  <a:pt x="8420" y="11924"/>
                </a:lnTo>
                <a:lnTo>
                  <a:pt x="8420" y="11924"/>
                </a:lnTo>
                <a:lnTo>
                  <a:pt x="8857" y="11218"/>
                </a:lnTo>
                <a:lnTo>
                  <a:pt x="9320" y="10512"/>
                </a:lnTo>
                <a:lnTo>
                  <a:pt x="9806" y="9831"/>
                </a:lnTo>
                <a:lnTo>
                  <a:pt x="10050" y="9515"/>
                </a:lnTo>
                <a:lnTo>
                  <a:pt x="10317" y="9199"/>
                </a:lnTo>
                <a:lnTo>
                  <a:pt x="10634" y="9199"/>
                </a:lnTo>
                <a:lnTo>
                  <a:pt x="10926" y="9174"/>
                </a:lnTo>
                <a:close/>
                <a:moveTo>
                  <a:pt x="8809" y="12386"/>
                </a:moveTo>
                <a:lnTo>
                  <a:pt x="8833" y="12410"/>
                </a:lnTo>
                <a:lnTo>
                  <a:pt x="8857" y="12459"/>
                </a:lnTo>
                <a:lnTo>
                  <a:pt x="8882" y="12508"/>
                </a:lnTo>
                <a:lnTo>
                  <a:pt x="8882" y="12581"/>
                </a:lnTo>
                <a:lnTo>
                  <a:pt x="8906" y="12654"/>
                </a:lnTo>
                <a:lnTo>
                  <a:pt x="8906" y="12751"/>
                </a:lnTo>
                <a:lnTo>
                  <a:pt x="8882" y="12800"/>
                </a:lnTo>
                <a:lnTo>
                  <a:pt x="8857" y="12897"/>
                </a:lnTo>
                <a:lnTo>
                  <a:pt x="8857" y="12970"/>
                </a:lnTo>
                <a:lnTo>
                  <a:pt x="8809" y="13043"/>
                </a:lnTo>
                <a:lnTo>
                  <a:pt x="8784" y="13092"/>
                </a:lnTo>
                <a:lnTo>
                  <a:pt x="8736" y="13116"/>
                </a:lnTo>
                <a:lnTo>
                  <a:pt x="8711" y="13140"/>
                </a:lnTo>
                <a:lnTo>
                  <a:pt x="8687" y="13140"/>
                </a:lnTo>
                <a:lnTo>
                  <a:pt x="8614" y="13116"/>
                </a:lnTo>
                <a:lnTo>
                  <a:pt x="8517" y="13067"/>
                </a:lnTo>
                <a:lnTo>
                  <a:pt x="8444" y="12970"/>
                </a:lnTo>
                <a:lnTo>
                  <a:pt x="8395" y="12873"/>
                </a:lnTo>
                <a:lnTo>
                  <a:pt x="8395" y="12751"/>
                </a:lnTo>
                <a:lnTo>
                  <a:pt x="8420" y="12629"/>
                </a:lnTo>
                <a:lnTo>
                  <a:pt x="8444" y="12508"/>
                </a:lnTo>
                <a:lnTo>
                  <a:pt x="8614" y="12410"/>
                </a:lnTo>
                <a:lnTo>
                  <a:pt x="8760" y="12386"/>
                </a:lnTo>
                <a:close/>
                <a:moveTo>
                  <a:pt x="7884" y="12702"/>
                </a:moveTo>
                <a:lnTo>
                  <a:pt x="7884" y="12897"/>
                </a:lnTo>
                <a:lnTo>
                  <a:pt x="7909" y="13067"/>
                </a:lnTo>
                <a:lnTo>
                  <a:pt x="7957" y="13189"/>
                </a:lnTo>
                <a:lnTo>
                  <a:pt x="8030" y="13311"/>
                </a:lnTo>
                <a:lnTo>
                  <a:pt x="8128" y="13408"/>
                </a:lnTo>
                <a:lnTo>
                  <a:pt x="8225" y="13481"/>
                </a:lnTo>
                <a:lnTo>
                  <a:pt x="7811" y="13968"/>
                </a:lnTo>
                <a:lnTo>
                  <a:pt x="7568" y="14260"/>
                </a:lnTo>
                <a:lnTo>
                  <a:pt x="7568" y="14065"/>
                </a:lnTo>
                <a:lnTo>
                  <a:pt x="7568" y="13895"/>
                </a:lnTo>
                <a:lnTo>
                  <a:pt x="7544" y="13773"/>
                </a:lnTo>
                <a:lnTo>
                  <a:pt x="7495" y="13676"/>
                </a:lnTo>
                <a:lnTo>
                  <a:pt x="7422" y="13578"/>
                </a:lnTo>
                <a:lnTo>
                  <a:pt x="7349" y="13481"/>
                </a:lnTo>
                <a:lnTo>
                  <a:pt x="7763" y="12873"/>
                </a:lnTo>
                <a:lnTo>
                  <a:pt x="7884" y="12702"/>
                </a:lnTo>
                <a:close/>
                <a:moveTo>
                  <a:pt x="3699" y="9174"/>
                </a:moveTo>
                <a:lnTo>
                  <a:pt x="3869" y="9199"/>
                </a:lnTo>
                <a:lnTo>
                  <a:pt x="4015" y="9223"/>
                </a:lnTo>
                <a:lnTo>
                  <a:pt x="4307" y="9199"/>
                </a:lnTo>
                <a:lnTo>
                  <a:pt x="3310" y="10683"/>
                </a:lnTo>
                <a:lnTo>
                  <a:pt x="2774" y="11437"/>
                </a:lnTo>
                <a:lnTo>
                  <a:pt x="2239" y="12143"/>
                </a:lnTo>
                <a:lnTo>
                  <a:pt x="1996" y="12459"/>
                </a:lnTo>
                <a:lnTo>
                  <a:pt x="1752" y="12775"/>
                </a:lnTo>
                <a:lnTo>
                  <a:pt x="1241" y="13384"/>
                </a:lnTo>
                <a:lnTo>
                  <a:pt x="1071" y="13627"/>
                </a:lnTo>
                <a:lnTo>
                  <a:pt x="876" y="13870"/>
                </a:lnTo>
                <a:lnTo>
                  <a:pt x="731" y="14138"/>
                </a:lnTo>
                <a:lnTo>
                  <a:pt x="682" y="14284"/>
                </a:lnTo>
                <a:lnTo>
                  <a:pt x="633" y="14406"/>
                </a:lnTo>
                <a:lnTo>
                  <a:pt x="585" y="14284"/>
                </a:lnTo>
                <a:lnTo>
                  <a:pt x="536" y="14065"/>
                </a:lnTo>
                <a:lnTo>
                  <a:pt x="512" y="13870"/>
                </a:lnTo>
                <a:lnTo>
                  <a:pt x="560" y="13676"/>
                </a:lnTo>
                <a:lnTo>
                  <a:pt x="633" y="13481"/>
                </a:lnTo>
                <a:lnTo>
                  <a:pt x="706" y="13311"/>
                </a:lnTo>
                <a:lnTo>
                  <a:pt x="779" y="13165"/>
                </a:lnTo>
                <a:lnTo>
                  <a:pt x="779" y="13116"/>
                </a:lnTo>
                <a:lnTo>
                  <a:pt x="949" y="12994"/>
                </a:lnTo>
                <a:lnTo>
                  <a:pt x="1120" y="12848"/>
                </a:lnTo>
                <a:lnTo>
                  <a:pt x="1266" y="12678"/>
                </a:lnTo>
                <a:lnTo>
                  <a:pt x="1412" y="12508"/>
                </a:lnTo>
                <a:lnTo>
                  <a:pt x="1679" y="12118"/>
                </a:lnTo>
                <a:lnTo>
                  <a:pt x="1923" y="11778"/>
                </a:lnTo>
                <a:lnTo>
                  <a:pt x="2288" y="11291"/>
                </a:lnTo>
                <a:lnTo>
                  <a:pt x="2604" y="10780"/>
                </a:lnTo>
                <a:lnTo>
                  <a:pt x="3285" y="9758"/>
                </a:lnTo>
                <a:lnTo>
                  <a:pt x="3699" y="9174"/>
                </a:lnTo>
                <a:close/>
                <a:moveTo>
                  <a:pt x="6984" y="13797"/>
                </a:moveTo>
                <a:lnTo>
                  <a:pt x="7057" y="13846"/>
                </a:lnTo>
                <a:lnTo>
                  <a:pt x="7106" y="13968"/>
                </a:lnTo>
                <a:lnTo>
                  <a:pt x="7130" y="14089"/>
                </a:lnTo>
                <a:lnTo>
                  <a:pt x="7106" y="14211"/>
                </a:lnTo>
                <a:lnTo>
                  <a:pt x="7057" y="14308"/>
                </a:lnTo>
                <a:lnTo>
                  <a:pt x="6984" y="14406"/>
                </a:lnTo>
                <a:lnTo>
                  <a:pt x="6935" y="14430"/>
                </a:lnTo>
                <a:lnTo>
                  <a:pt x="6862" y="14430"/>
                </a:lnTo>
                <a:lnTo>
                  <a:pt x="6692" y="14406"/>
                </a:lnTo>
                <a:lnTo>
                  <a:pt x="6619" y="14381"/>
                </a:lnTo>
                <a:lnTo>
                  <a:pt x="6570" y="14333"/>
                </a:lnTo>
                <a:lnTo>
                  <a:pt x="6546" y="14284"/>
                </a:lnTo>
                <a:lnTo>
                  <a:pt x="6522" y="14211"/>
                </a:lnTo>
                <a:lnTo>
                  <a:pt x="6546" y="14138"/>
                </a:lnTo>
                <a:lnTo>
                  <a:pt x="6595" y="14065"/>
                </a:lnTo>
                <a:lnTo>
                  <a:pt x="6692" y="13919"/>
                </a:lnTo>
                <a:lnTo>
                  <a:pt x="6741" y="13895"/>
                </a:lnTo>
                <a:lnTo>
                  <a:pt x="6814" y="13870"/>
                </a:lnTo>
                <a:lnTo>
                  <a:pt x="6935" y="13846"/>
                </a:lnTo>
                <a:lnTo>
                  <a:pt x="6984" y="13797"/>
                </a:lnTo>
                <a:close/>
                <a:moveTo>
                  <a:pt x="4770" y="9174"/>
                </a:moveTo>
                <a:lnTo>
                  <a:pt x="5281" y="9199"/>
                </a:lnTo>
                <a:lnTo>
                  <a:pt x="5110" y="9393"/>
                </a:lnTo>
                <a:lnTo>
                  <a:pt x="4989" y="9636"/>
                </a:lnTo>
                <a:lnTo>
                  <a:pt x="4745" y="10099"/>
                </a:lnTo>
                <a:lnTo>
                  <a:pt x="4478" y="10561"/>
                </a:lnTo>
                <a:lnTo>
                  <a:pt x="4186" y="11023"/>
                </a:lnTo>
                <a:lnTo>
                  <a:pt x="3869" y="11437"/>
                </a:lnTo>
                <a:lnTo>
                  <a:pt x="3529" y="11851"/>
                </a:lnTo>
                <a:lnTo>
                  <a:pt x="2823" y="12678"/>
                </a:lnTo>
                <a:lnTo>
                  <a:pt x="2117" y="13505"/>
                </a:lnTo>
                <a:lnTo>
                  <a:pt x="1777" y="13846"/>
                </a:lnTo>
                <a:lnTo>
                  <a:pt x="1460" y="14235"/>
                </a:lnTo>
                <a:lnTo>
                  <a:pt x="1144" y="14600"/>
                </a:lnTo>
                <a:lnTo>
                  <a:pt x="998" y="14795"/>
                </a:lnTo>
                <a:lnTo>
                  <a:pt x="876" y="15014"/>
                </a:lnTo>
                <a:lnTo>
                  <a:pt x="779" y="14819"/>
                </a:lnTo>
                <a:lnTo>
                  <a:pt x="706" y="14600"/>
                </a:lnTo>
                <a:lnTo>
                  <a:pt x="925" y="14333"/>
                </a:lnTo>
                <a:lnTo>
                  <a:pt x="1144" y="14041"/>
                </a:lnTo>
                <a:lnTo>
                  <a:pt x="1363" y="13749"/>
                </a:lnTo>
                <a:lnTo>
                  <a:pt x="1582" y="13457"/>
                </a:lnTo>
                <a:lnTo>
                  <a:pt x="2069" y="12897"/>
                </a:lnTo>
                <a:lnTo>
                  <a:pt x="2555" y="12337"/>
                </a:lnTo>
                <a:lnTo>
                  <a:pt x="3091" y="11607"/>
                </a:lnTo>
                <a:lnTo>
                  <a:pt x="3626" y="10853"/>
                </a:lnTo>
                <a:lnTo>
                  <a:pt x="4648" y="9345"/>
                </a:lnTo>
                <a:lnTo>
                  <a:pt x="4697" y="9296"/>
                </a:lnTo>
                <a:lnTo>
                  <a:pt x="4697" y="9272"/>
                </a:lnTo>
                <a:lnTo>
                  <a:pt x="4745" y="9199"/>
                </a:lnTo>
                <a:lnTo>
                  <a:pt x="4770" y="9174"/>
                </a:lnTo>
                <a:close/>
                <a:moveTo>
                  <a:pt x="12094" y="10634"/>
                </a:moveTo>
                <a:lnTo>
                  <a:pt x="12386" y="11072"/>
                </a:lnTo>
                <a:lnTo>
                  <a:pt x="11923" y="11632"/>
                </a:lnTo>
                <a:lnTo>
                  <a:pt x="11461" y="12216"/>
                </a:lnTo>
                <a:lnTo>
                  <a:pt x="10585" y="13359"/>
                </a:lnTo>
                <a:lnTo>
                  <a:pt x="9685" y="14503"/>
                </a:lnTo>
                <a:lnTo>
                  <a:pt x="9295" y="14990"/>
                </a:lnTo>
                <a:lnTo>
                  <a:pt x="9125" y="15257"/>
                </a:lnTo>
                <a:lnTo>
                  <a:pt x="8979" y="15525"/>
                </a:lnTo>
                <a:lnTo>
                  <a:pt x="8152" y="15525"/>
                </a:lnTo>
                <a:lnTo>
                  <a:pt x="8322" y="15379"/>
                </a:lnTo>
                <a:lnTo>
                  <a:pt x="8468" y="15184"/>
                </a:lnTo>
                <a:lnTo>
                  <a:pt x="8736" y="14819"/>
                </a:lnTo>
                <a:lnTo>
                  <a:pt x="9295" y="14065"/>
                </a:lnTo>
                <a:lnTo>
                  <a:pt x="9855" y="13311"/>
                </a:lnTo>
                <a:lnTo>
                  <a:pt x="10098" y="12946"/>
                </a:lnTo>
                <a:lnTo>
                  <a:pt x="10366" y="12605"/>
                </a:lnTo>
                <a:lnTo>
                  <a:pt x="10926" y="11924"/>
                </a:lnTo>
                <a:lnTo>
                  <a:pt x="12094" y="10634"/>
                </a:lnTo>
                <a:close/>
                <a:moveTo>
                  <a:pt x="11364" y="9466"/>
                </a:moveTo>
                <a:lnTo>
                  <a:pt x="11850" y="10220"/>
                </a:lnTo>
                <a:lnTo>
                  <a:pt x="10707" y="11486"/>
                </a:lnTo>
                <a:lnTo>
                  <a:pt x="10171" y="12118"/>
                </a:lnTo>
                <a:lnTo>
                  <a:pt x="9660" y="12800"/>
                </a:lnTo>
                <a:lnTo>
                  <a:pt x="9174" y="13505"/>
                </a:lnTo>
                <a:lnTo>
                  <a:pt x="8711" y="14211"/>
                </a:lnTo>
                <a:lnTo>
                  <a:pt x="8468" y="14503"/>
                </a:lnTo>
                <a:lnTo>
                  <a:pt x="8201" y="14844"/>
                </a:lnTo>
                <a:lnTo>
                  <a:pt x="8079" y="15014"/>
                </a:lnTo>
                <a:lnTo>
                  <a:pt x="7957" y="15184"/>
                </a:lnTo>
                <a:lnTo>
                  <a:pt x="7860" y="15355"/>
                </a:lnTo>
                <a:lnTo>
                  <a:pt x="7811" y="15525"/>
                </a:lnTo>
                <a:lnTo>
                  <a:pt x="6838" y="15549"/>
                </a:lnTo>
                <a:lnTo>
                  <a:pt x="7130" y="15306"/>
                </a:lnTo>
                <a:lnTo>
                  <a:pt x="7422" y="15038"/>
                </a:lnTo>
                <a:lnTo>
                  <a:pt x="7884" y="14503"/>
                </a:lnTo>
                <a:lnTo>
                  <a:pt x="8274" y="14089"/>
                </a:lnTo>
                <a:lnTo>
                  <a:pt x="8639" y="13651"/>
                </a:lnTo>
                <a:lnTo>
                  <a:pt x="8784" y="13651"/>
                </a:lnTo>
                <a:lnTo>
                  <a:pt x="8906" y="13603"/>
                </a:lnTo>
                <a:lnTo>
                  <a:pt x="9028" y="13554"/>
                </a:lnTo>
                <a:lnTo>
                  <a:pt x="9149" y="13457"/>
                </a:lnTo>
                <a:lnTo>
                  <a:pt x="9271" y="13286"/>
                </a:lnTo>
                <a:lnTo>
                  <a:pt x="9368" y="13092"/>
                </a:lnTo>
                <a:lnTo>
                  <a:pt x="9417" y="12873"/>
                </a:lnTo>
                <a:lnTo>
                  <a:pt x="9441" y="12654"/>
                </a:lnTo>
                <a:lnTo>
                  <a:pt x="9514" y="12556"/>
                </a:lnTo>
                <a:lnTo>
                  <a:pt x="9709" y="12289"/>
                </a:lnTo>
                <a:lnTo>
                  <a:pt x="9855" y="12045"/>
                </a:lnTo>
                <a:lnTo>
                  <a:pt x="10171" y="11510"/>
                </a:lnTo>
                <a:lnTo>
                  <a:pt x="10439" y="10975"/>
                </a:lnTo>
                <a:lnTo>
                  <a:pt x="10731" y="10439"/>
                </a:lnTo>
                <a:lnTo>
                  <a:pt x="11047" y="9953"/>
                </a:lnTo>
                <a:lnTo>
                  <a:pt x="11364" y="9466"/>
                </a:lnTo>
                <a:close/>
                <a:moveTo>
                  <a:pt x="12605" y="11437"/>
                </a:moveTo>
                <a:lnTo>
                  <a:pt x="12945" y="11972"/>
                </a:lnTo>
                <a:lnTo>
                  <a:pt x="12678" y="12386"/>
                </a:lnTo>
                <a:lnTo>
                  <a:pt x="12361" y="12800"/>
                </a:lnTo>
                <a:lnTo>
                  <a:pt x="11753" y="13603"/>
                </a:lnTo>
                <a:lnTo>
                  <a:pt x="11583" y="13822"/>
                </a:lnTo>
                <a:lnTo>
                  <a:pt x="11388" y="14065"/>
                </a:lnTo>
                <a:lnTo>
                  <a:pt x="10950" y="14527"/>
                </a:lnTo>
                <a:lnTo>
                  <a:pt x="10755" y="14795"/>
                </a:lnTo>
                <a:lnTo>
                  <a:pt x="10585" y="15038"/>
                </a:lnTo>
                <a:lnTo>
                  <a:pt x="10439" y="15306"/>
                </a:lnTo>
                <a:lnTo>
                  <a:pt x="10317" y="15574"/>
                </a:lnTo>
                <a:lnTo>
                  <a:pt x="9368" y="15549"/>
                </a:lnTo>
                <a:lnTo>
                  <a:pt x="9539" y="15379"/>
                </a:lnTo>
                <a:lnTo>
                  <a:pt x="9685" y="15184"/>
                </a:lnTo>
                <a:lnTo>
                  <a:pt x="9977" y="14795"/>
                </a:lnTo>
                <a:lnTo>
                  <a:pt x="10999" y="13505"/>
                </a:lnTo>
                <a:lnTo>
                  <a:pt x="11802" y="12483"/>
                </a:lnTo>
                <a:lnTo>
                  <a:pt x="12605" y="11437"/>
                </a:lnTo>
                <a:close/>
                <a:moveTo>
                  <a:pt x="5865" y="9199"/>
                </a:moveTo>
                <a:lnTo>
                  <a:pt x="6230" y="9223"/>
                </a:lnTo>
                <a:lnTo>
                  <a:pt x="6084" y="9369"/>
                </a:lnTo>
                <a:lnTo>
                  <a:pt x="5962" y="9539"/>
                </a:lnTo>
                <a:lnTo>
                  <a:pt x="5767" y="9855"/>
                </a:lnTo>
                <a:lnTo>
                  <a:pt x="5548" y="10196"/>
                </a:lnTo>
                <a:lnTo>
                  <a:pt x="5451" y="10318"/>
                </a:lnTo>
                <a:lnTo>
                  <a:pt x="5378" y="10464"/>
                </a:lnTo>
                <a:lnTo>
                  <a:pt x="4891" y="11194"/>
                </a:lnTo>
                <a:lnTo>
                  <a:pt x="4380" y="11924"/>
                </a:lnTo>
                <a:lnTo>
                  <a:pt x="3991" y="12435"/>
                </a:lnTo>
                <a:lnTo>
                  <a:pt x="3577" y="12921"/>
                </a:lnTo>
                <a:lnTo>
                  <a:pt x="2750" y="13895"/>
                </a:lnTo>
                <a:lnTo>
                  <a:pt x="2409" y="14235"/>
                </a:lnTo>
                <a:lnTo>
                  <a:pt x="2069" y="14673"/>
                </a:lnTo>
                <a:lnTo>
                  <a:pt x="1898" y="14917"/>
                </a:lnTo>
                <a:lnTo>
                  <a:pt x="1752" y="15136"/>
                </a:lnTo>
                <a:lnTo>
                  <a:pt x="1655" y="15379"/>
                </a:lnTo>
                <a:lnTo>
                  <a:pt x="1631" y="15476"/>
                </a:lnTo>
                <a:lnTo>
                  <a:pt x="1631" y="15598"/>
                </a:lnTo>
                <a:lnTo>
                  <a:pt x="1363" y="15501"/>
                </a:lnTo>
                <a:lnTo>
                  <a:pt x="1266" y="15452"/>
                </a:lnTo>
                <a:lnTo>
                  <a:pt x="1193" y="15403"/>
                </a:lnTo>
                <a:lnTo>
                  <a:pt x="1047" y="15233"/>
                </a:lnTo>
                <a:lnTo>
                  <a:pt x="1217" y="15111"/>
                </a:lnTo>
                <a:lnTo>
                  <a:pt x="1387" y="14965"/>
                </a:lnTo>
                <a:lnTo>
                  <a:pt x="1704" y="14625"/>
                </a:lnTo>
                <a:lnTo>
                  <a:pt x="2263" y="13943"/>
                </a:lnTo>
                <a:lnTo>
                  <a:pt x="2993" y="13092"/>
                </a:lnTo>
                <a:lnTo>
                  <a:pt x="3723" y="12264"/>
                </a:lnTo>
                <a:lnTo>
                  <a:pt x="4040" y="11924"/>
                </a:lnTo>
                <a:lnTo>
                  <a:pt x="4332" y="11559"/>
                </a:lnTo>
                <a:lnTo>
                  <a:pt x="4599" y="11169"/>
                </a:lnTo>
                <a:lnTo>
                  <a:pt x="4867" y="10756"/>
                </a:lnTo>
                <a:lnTo>
                  <a:pt x="5086" y="10366"/>
                </a:lnTo>
                <a:lnTo>
                  <a:pt x="5281" y="9953"/>
                </a:lnTo>
                <a:lnTo>
                  <a:pt x="5402" y="9734"/>
                </a:lnTo>
                <a:lnTo>
                  <a:pt x="5524" y="9563"/>
                </a:lnTo>
                <a:lnTo>
                  <a:pt x="5670" y="9369"/>
                </a:lnTo>
                <a:lnTo>
                  <a:pt x="5840" y="9223"/>
                </a:lnTo>
                <a:lnTo>
                  <a:pt x="5865" y="9199"/>
                </a:lnTo>
                <a:close/>
                <a:moveTo>
                  <a:pt x="6351" y="14746"/>
                </a:moveTo>
                <a:lnTo>
                  <a:pt x="6497" y="14819"/>
                </a:lnTo>
                <a:lnTo>
                  <a:pt x="6643" y="14868"/>
                </a:lnTo>
                <a:lnTo>
                  <a:pt x="6814" y="14892"/>
                </a:lnTo>
                <a:lnTo>
                  <a:pt x="6984" y="14868"/>
                </a:lnTo>
                <a:lnTo>
                  <a:pt x="6911" y="14941"/>
                </a:lnTo>
                <a:lnTo>
                  <a:pt x="6619" y="15233"/>
                </a:lnTo>
                <a:lnTo>
                  <a:pt x="6497" y="15379"/>
                </a:lnTo>
                <a:lnTo>
                  <a:pt x="6376" y="15549"/>
                </a:lnTo>
                <a:lnTo>
                  <a:pt x="5475" y="15598"/>
                </a:lnTo>
                <a:lnTo>
                  <a:pt x="5719" y="15403"/>
                </a:lnTo>
                <a:lnTo>
                  <a:pt x="5938" y="15184"/>
                </a:lnTo>
                <a:lnTo>
                  <a:pt x="6351" y="14746"/>
                </a:lnTo>
                <a:close/>
                <a:moveTo>
                  <a:pt x="13164" y="12264"/>
                </a:moveTo>
                <a:lnTo>
                  <a:pt x="13432" y="12605"/>
                </a:lnTo>
                <a:lnTo>
                  <a:pt x="13189" y="12873"/>
                </a:lnTo>
                <a:lnTo>
                  <a:pt x="12994" y="13189"/>
                </a:lnTo>
                <a:lnTo>
                  <a:pt x="12629" y="13797"/>
                </a:lnTo>
                <a:lnTo>
                  <a:pt x="12361" y="14235"/>
                </a:lnTo>
                <a:lnTo>
                  <a:pt x="12069" y="14673"/>
                </a:lnTo>
                <a:lnTo>
                  <a:pt x="11777" y="15136"/>
                </a:lnTo>
                <a:lnTo>
                  <a:pt x="11656" y="15355"/>
                </a:lnTo>
                <a:lnTo>
                  <a:pt x="11534" y="15598"/>
                </a:lnTo>
                <a:lnTo>
                  <a:pt x="10828" y="15598"/>
                </a:lnTo>
                <a:lnTo>
                  <a:pt x="10609" y="15574"/>
                </a:lnTo>
                <a:lnTo>
                  <a:pt x="10901" y="15209"/>
                </a:lnTo>
                <a:lnTo>
                  <a:pt x="11169" y="14844"/>
                </a:lnTo>
                <a:lnTo>
                  <a:pt x="11558" y="14357"/>
                </a:lnTo>
                <a:lnTo>
                  <a:pt x="11923" y="13895"/>
                </a:lnTo>
                <a:lnTo>
                  <a:pt x="12556" y="13092"/>
                </a:lnTo>
                <a:lnTo>
                  <a:pt x="12872" y="12702"/>
                </a:lnTo>
                <a:lnTo>
                  <a:pt x="13164" y="12264"/>
                </a:lnTo>
                <a:close/>
                <a:moveTo>
                  <a:pt x="9344" y="9150"/>
                </a:moveTo>
                <a:lnTo>
                  <a:pt x="9782" y="9174"/>
                </a:lnTo>
                <a:lnTo>
                  <a:pt x="9490" y="9539"/>
                </a:lnTo>
                <a:lnTo>
                  <a:pt x="9222" y="9928"/>
                </a:lnTo>
                <a:lnTo>
                  <a:pt x="8711" y="10707"/>
                </a:lnTo>
                <a:lnTo>
                  <a:pt x="8201" y="11510"/>
                </a:lnTo>
                <a:lnTo>
                  <a:pt x="7957" y="11899"/>
                </a:lnTo>
                <a:lnTo>
                  <a:pt x="7690" y="12289"/>
                </a:lnTo>
                <a:lnTo>
                  <a:pt x="6935" y="13311"/>
                </a:lnTo>
                <a:lnTo>
                  <a:pt x="6789" y="13335"/>
                </a:lnTo>
                <a:lnTo>
                  <a:pt x="6668" y="13384"/>
                </a:lnTo>
                <a:lnTo>
                  <a:pt x="6595" y="13432"/>
                </a:lnTo>
                <a:lnTo>
                  <a:pt x="6570" y="13505"/>
                </a:lnTo>
                <a:lnTo>
                  <a:pt x="6473" y="13554"/>
                </a:lnTo>
                <a:lnTo>
                  <a:pt x="6351" y="13651"/>
                </a:lnTo>
                <a:lnTo>
                  <a:pt x="6230" y="13773"/>
                </a:lnTo>
                <a:lnTo>
                  <a:pt x="6157" y="13943"/>
                </a:lnTo>
                <a:lnTo>
                  <a:pt x="6108" y="14089"/>
                </a:lnTo>
                <a:lnTo>
                  <a:pt x="6084" y="14260"/>
                </a:lnTo>
                <a:lnTo>
                  <a:pt x="6108" y="14406"/>
                </a:lnTo>
                <a:lnTo>
                  <a:pt x="5548" y="14990"/>
                </a:lnTo>
                <a:lnTo>
                  <a:pt x="5281" y="15306"/>
                </a:lnTo>
                <a:lnTo>
                  <a:pt x="5037" y="15598"/>
                </a:lnTo>
                <a:lnTo>
                  <a:pt x="4697" y="15622"/>
                </a:lnTo>
                <a:lnTo>
                  <a:pt x="4113" y="15647"/>
                </a:lnTo>
                <a:lnTo>
                  <a:pt x="4356" y="15452"/>
                </a:lnTo>
                <a:lnTo>
                  <a:pt x="4575" y="15233"/>
                </a:lnTo>
                <a:lnTo>
                  <a:pt x="4770" y="15014"/>
                </a:lnTo>
                <a:lnTo>
                  <a:pt x="4940" y="14795"/>
                </a:lnTo>
                <a:lnTo>
                  <a:pt x="5256" y="14333"/>
                </a:lnTo>
                <a:lnTo>
                  <a:pt x="5548" y="13870"/>
                </a:lnTo>
                <a:lnTo>
                  <a:pt x="5840" y="13408"/>
                </a:lnTo>
                <a:lnTo>
                  <a:pt x="6132" y="12946"/>
                </a:lnTo>
                <a:lnTo>
                  <a:pt x="6400" y="12605"/>
                </a:lnTo>
                <a:lnTo>
                  <a:pt x="6692" y="12264"/>
                </a:lnTo>
                <a:lnTo>
                  <a:pt x="6887" y="12216"/>
                </a:lnTo>
                <a:lnTo>
                  <a:pt x="7057" y="12167"/>
                </a:lnTo>
                <a:lnTo>
                  <a:pt x="7227" y="12070"/>
                </a:lnTo>
                <a:lnTo>
                  <a:pt x="7398" y="11972"/>
                </a:lnTo>
                <a:lnTo>
                  <a:pt x="7544" y="11851"/>
                </a:lnTo>
                <a:lnTo>
                  <a:pt x="7665" y="11705"/>
                </a:lnTo>
                <a:lnTo>
                  <a:pt x="7787" y="11534"/>
                </a:lnTo>
                <a:lnTo>
                  <a:pt x="7884" y="11340"/>
                </a:lnTo>
                <a:lnTo>
                  <a:pt x="7933" y="11145"/>
                </a:lnTo>
                <a:lnTo>
                  <a:pt x="7982" y="10902"/>
                </a:lnTo>
                <a:lnTo>
                  <a:pt x="8249" y="10488"/>
                </a:lnTo>
                <a:lnTo>
                  <a:pt x="8493" y="10074"/>
                </a:lnTo>
                <a:lnTo>
                  <a:pt x="8760" y="9661"/>
                </a:lnTo>
                <a:lnTo>
                  <a:pt x="9052" y="9247"/>
                </a:lnTo>
                <a:lnTo>
                  <a:pt x="9101" y="9150"/>
                </a:lnTo>
                <a:close/>
                <a:moveTo>
                  <a:pt x="13700" y="12946"/>
                </a:moveTo>
                <a:lnTo>
                  <a:pt x="13797" y="13067"/>
                </a:lnTo>
                <a:lnTo>
                  <a:pt x="14065" y="13384"/>
                </a:lnTo>
                <a:lnTo>
                  <a:pt x="13967" y="13481"/>
                </a:lnTo>
                <a:lnTo>
                  <a:pt x="13870" y="13603"/>
                </a:lnTo>
                <a:lnTo>
                  <a:pt x="13724" y="13895"/>
                </a:lnTo>
                <a:lnTo>
                  <a:pt x="13578" y="14187"/>
                </a:lnTo>
                <a:lnTo>
                  <a:pt x="13432" y="14430"/>
                </a:lnTo>
                <a:lnTo>
                  <a:pt x="13213" y="14771"/>
                </a:lnTo>
                <a:lnTo>
                  <a:pt x="12970" y="15063"/>
                </a:lnTo>
                <a:lnTo>
                  <a:pt x="12483" y="15647"/>
                </a:lnTo>
                <a:lnTo>
                  <a:pt x="12240" y="15622"/>
                </a:lnTo>
                <a:lnTo>
                  <a:pt x="12021" y="15647"/>
                </a:lnTo>
                <a:lnTo>
                  <a:pt x="11923" y="15622"/>
                </a:lnTo>
                <a:lnTo>
                  <a:pt x="12045" y="15476"/>
                </a:lnTo>
                <a:lnTo>
                  <a:pt x="12191" y="15330"/>
                </a:lnTo>
                <a:lnTo>
                  <a:pt x="12410" y="14990"/>
                </a:lnTo>
                <a:lnTo>
                  <a:pt x="12824" y="14284"/>
                </a:lnTo>
                <a:lnTo>
                  <a:pt x="13335" y="13457"/>
                </a:lnTo>
                <a:lnTo>
                  <a:pt x="13700" y="12946"/>
                </a:lnTo>
                <a:close/>
                <a:moveTo>
                  <a:pt x="14284" y="13870"/>
                </a:moveTo>
                <a:lnTo>
                  <a:pt x="14284" y="14016"/>
                </a:lnTo>
                <a:lnTo>
                  <a:pt x="14284" y="14162"/>
                </a:lnTo>
                <a:lnTo>
                  <a:pt x="14259" y="14333"/>
                </a:lnTo>
                <a:lnTo>
                  <a:pt x="14186" y="14527"/>
                </a:lnTo>
                <a:lnTo>
                  <a:pt x="14065" y="14771"/>
                </a:lnTo>
                <a:lnTo>
                  <a:pt x="13919" y="15063"/>
                </a:lnTo>
                <a:lnTo>
                  <a:pt x="13724" y="15306"/>
                </a:lnTo>
                <a:lnTo>
                  <a:pt x="13627" y="15428"/>
                </a:lnTo>
                <a:lnTo>
                  <a:pt x="13529" y="15501"/>
                </a:lnTo>
                <a:lnTo>
                  <a:pt x="13408" y="15574"/>
                </a:lnTo>
                <a:lnTo>
                  <a:pt x="13286" y="15622"/>
                </a:lnTo>
                <a:lnTo>
                  <a:pt x="13164" y="15647"/>
                </a:lnTo>
                <a:lnTo>
                  <a:pt x="13018" y="15647"/>
                </a:lnTo>
                <a:lnTo>
                  <a:pt x="13189" y="15476"/>
                </a:lnTo>
                <a:lnTo>
                  <a:pt x="13359" y="15257"/>
                </a:lnTo>
                <a:lnTo>
                  <a:pt x="13651" y="14868"/>
                </a:lnTo>
                <a:lnTo>
                  <a:pt x="13967" y="14381"/>
                </a:lnTo>
                <a:lnTo>
                  <a:pt x="14138" y="14138"/>
                </a:lnTo>
                <a:lnTo>
                  <a:pt x="14284" y="13870"/>
                </a:lnTo>
                <a:close/>
                <a:moveTo>
                  <a:pt x="5865" y="12094"/>
                </a:moveTo>
                <a:lnTo>
                  <a:pt x="5986" y="12167"/>
                </a:lnTo>
                <a:lnTo>
                  <a:pt x="6108" y="12216"/>
                </a:lnTo>
                <a:lnTo>
                  <a:pt x="5962" y="12386"/>
                </a:lnTo>
                <a:lnTo>
                  <a:pt x="5670" y="12800"/>
                </a:lnTo>
                <a:lnTo>
                  <a:pt x="5402" y="13238"/>
                </a:lnTo>
                <a:lnTo>
                  <a:pt x="4867" y="14114"/>
                </a:lnTo>
                <a:lnTo>
                  <a:pt x="4526" y="14600"/>
                </a:lnTo>
                <a:lnTo>
                  <a:pt x="4356" y="14819"/>
                </a:lnTo>
                <a:lnTo>
                  <a:pt x="4161" y="15038"/>
                </a:lnTo>
                <a:lnTo>
                  <a:pt x="4015" y="15209"/>
                </a:lnTo>
                <a:lnTo>
                  <a:pt x="3845" y="15355"/>
                </a:lnTo>
                <a:lnTo>
                  <a:pt x="3675" y="15525"/>
                </a:lnTo>
                <a:lnTo>
                  <a:pt x="3529" y="15671"/>
                </a:lnTo>
                <a:lnTo>
                  <a:pt x="2847" y="15695"/>
                </a:lnTo>
                <a:lnTo>
                  <a:pt x="2847" y="15695"/>
                </a:lnTo>
                <a:lnTo>
                  <a:pt x="3018" y="15501"/>
                </a:lnTo>
                <a:lnTo>
                  <a:pt x="3796" y="14625"/>
                </a:lnTo>
                <a:lnTo>
                  <a:pt x="4575" y="13797"/>
                </a:lnTo>
                <a:lnTo>
                  <a:pt x="4940" y="13359"/>
                </a:lnTo>
                <a:lnTo>
                  <a:pt x="5281" y="12921"/>
                </a:lnTo>
                <a:lnTo>
                  <a:pt x="5865" y="12094"/>
                </a:lnTo>
                <a:close/>
                <a:moveTo>
                  <a:pt x="5281" y="11364"/>
                </a:moveTo>
                <a:lnTo>
                  <a:pt x="5378" y="11607"/>
                </a:lnTo>
                <a:lnTo>
                  <a:pt x="5451" y="11729"/>
                </a:lnTo>
                <a:lnTo>
                  <a:pt x="5548" y="11851"/>
                </a:lnTo>
                <a:lnTo>
                  <a:pt x="5232" y="12289"/>
                </a:lnTo>
                <a:lnTo>
                  <a:pt x="4867" y="12800"/>
                </a:lnTo>
                <a:lnTo>
                  <a:pt x="4478" y="13286"/>
                </a:lnTo>
                <a:lnTo>
                  <a:pt x="3650" y="14211"/>
                </a:lnTo>
                <a:lnTo>
                  <a:pt x="3334" y="14576"/>
                </a:lnTo>
                <a:lnTo>
                  <a:pt x="2993" y="14941"/>
                </a:lnTo>
                <a:lnTo>
                  <a:pt x="2750" y="15330"/>
                </a:lnTo>
                <a:lnTo>
                  <a:pt x="2507" y="15720"/>
                </a:lnTo>
                <a:lnTo>
                  <a:pt x="2166" y="15695"/>
                </a:lnTo>
                <a:lnTo>
                  <a:pt x="1825" y="15647"/>
                </a:lnTo>
                <a:lnTo>
                  <a:pt x="1947" y="15525"/>
                </a:lnTo>
                <a:lnTo>
                  <a:pt x="2044" y="15403"/>
                </a:lnTo>
                <a:lnTo>
                  <a:pt x="2239" y="15111"/>
                </a:lnTo>
                <a:lnTo>
                  <a:pt x="2604" y="14625"/>
                </a:lnTo>
                <a:lnTo>
                  <a:pt x="3018" y="14162"/>
                </a:lnTo>
                <a:lnTo>
                  <a:pt x="3748" y="13311"/>
                </a:lnTo>
                <a:lnTo>
                  <a:pt x="4113" y="12897"/>
                </a:lnTo>
                <a:lnTo>
                  <a:pt x="4478" y="12459"/>
                </a:lnTo>
                <a:lnTo>
                  <a:pt x="4867" y="11924"/>
                </a:lnTo>
                <a:lnTo>
                  <a:pt x="5281" y="11364"/>
                </a:lnTo>
                <a:close/>
                <a:moveTo>
                  <a:pt x="5500" y="1"/>
                </a:moveTo>
                <a:lnTo>
                  <a:pt x="5086" y="50"/>
                </a:lnTo>
                <a:lnTo>
                  <a:pt x="4916" y="98"/>
                </a:lnTo>
                <a:lnTo>
                  <a:pt x="4721" y="147"/>
                </a:lnTo>
                <a:lnTo>
                  <a:pt x="4551" y="220"/>
                </a:lnTo>
                <a:lnTo>
                  <a:pt x="4405" y="293"/>
                </a:lnTo>
                <a:lnTo>
                  <a:pt x="4259" y="415"/>
                </a:lnTo>
                <a:lnTo>
                  <a:pt x="4137" y="512"/>
                </a:lnTo>
                <a:lnTo>
                  <a:pt x="4040" y="658"/>
                </a:lnTo>
                <a:lnTo>
                  <a:pt x="3991" y="828"/>
                </a:lnTo>
                <a:lnTo>
                  <a:pt x="3942" y="1072"/>
                </a:lnTo>
                <a:lnTo>
                  <a:pt x="3942" y="1388"/>
                </a:lnTo>
                <a:lnTo>
                  <a:pt x="3967" y="1704"/>
                </a:lnTo>
                <a:lnTo>
                  <a:pt x="4064" y="2020"/>
                </a:lnTo>
                <a:lnTo>
                  <a:pt x="4210" y="2288"/>
                </a:lnTo>
                <a:lnTo>
                  <a:pt x="4283" y="2434"/>
                </a:lnTo>
                <a:lnTo>
                  <a:pt x="4380" y="2556"/>
                </a:lnTo>
                <a:lnTo>
                  <a:pt x="4502" y="2653"/>
                </a:lnTo>
                <a:lnTo>
                  <a:pt x="4599" y="2726"/>
                </a:lnTo>
                <a:lnTo>
                  <a:pt x="4745" y="2799"/>
                </a:lnTo>
                <a:lnTo>
                  <a:pt x="4867" y="2823"/>
                </a:lnTo>
                <a:lnTo>
                  <a:pt x="4891" y="3213"/>
                </a:lnTo>
                <a:lnTo>
                  <a:pt x="4891" y="3578"/>
                </a:lnTo>
                <a:lnTo>
                  <a:pt x="4843" y="4332"/>
                </a:lnTo>
                <a:lnTo>
                  <a:pt x="4843" y="4965"/>
                </a:lnTo>
                <a:lnTo>
                  <a:pt x="4843" y="5622"/>
                </a:lnTo>
                <a:lnTo>
                  <a:pt x="4843" y="5914"/>
                </a:lnTo>
                <a:lnTo>
                  <a:pt x="4818" y="6206"/>
                </a:lnTo>
                <a:lnTo>
                  <a:pt x="4794" y="6473"/>
                </a:lnTo>
                <a:lnTo>
                  <a:pt x="4818" y="6619"/>
                </a:lnTo>
                <a:lnTo>
                  <a:pt x="4843" y="6765"/>
                </a:lnTo>
                <a:lnTo>
                  <a:pt x="4697" y="6911"/>
                </a:lnTo>
                <a:lnTo>
                  <a:pt x="4551" y="7082"/>
                </a:lnTo>
                <a:lnTo>
                  <a:pt x="4332" y="7447"/>
                </a:lnTo>
                <a:lnTo>
                  <a:pt x="3723" y="8250"/>
                </a:lnTo>
                <a:lnTo>
                  <a:pt x="3115" y="9077"/>
                </a:lnTo>
                <a:lnTo>
                  <a:pt x="2434" y="10074"/>
                </a:lnTo>
                <a:lnTo>
                  <a:pt x="1728" y="11072"/>
                </a:lnTo>
                <a:lnTo>
                  <a:pt x="1047" y="12045"/>
                </a:lnTo>
                <a:lnTo>
                  <a:pt x="706" y="12483"/>
                </a:lnTo>
                <a:lnTo>
                  <a:pt x="560" y="12702"/>
                </a:lnTo>
                <a:lnTo>
                  <a:pt x="487" y="12824"/>
                </a:lnTo>
                <a:lnTo>
                  <a:pt x="463" y="12946"/>
                </a:lnTo>
                <a:lnTo>
                  <a:pt x="366" y="13043"/>
                </a:lnTo>
                <a:lnTo>
                  <a:pt x="293" y="13116"/>
                </a:lnTo>
                <a:lnTo>
                  <a:pt x="147" y="13335"/>
                </a:lnTo>
                <a:lnTo>
                  <a:pt x="74" y="13578"/>
                </a:lnTo>
                <a:lnTo>
                  <a:pt x="1" y="13773"/>
                </a:lnTo>
                <a:lnTo>
                  <a:pt x="1" y="13968"/>
                </a:lnTo>
                <a:lnTo>
                  <a:pt x="25" y="14138"/>
                </a:lnTo>
                <a:lnTo>
                  <a:pt x="49" y="14333"/>
                </a:lnTo>
                <a:lnTo>
                  <a:pt x="122" y="14503"/>
                </a:lnTo>
                <a:lnTo>
                  <a:pt x="268" y="14868"/>
                </a:lnTo>
                <a:lnTo>
                  <a:pt x="414" y="15184"/>
                </a:lnTo>
                <a:lnTo>
                  <a:pt x="512" y="15355"/>
                </a:lnTo>
                <a:lnTo>
                  <a:pt x="633" y="15501"/>
                </a:lnTo>
                <a:lnTo>
                  <a:pt x="755" y="15647"/>
                </a:lnTo>
                <a:lnTo>
                  <a:pt x="876" y="15744"/>
                </a:lnTo>
                <a:lnTo>
                  <a:pt x="998" y="15841"/>
                </a:lnTo>
                <a:lnTo>
                  <a:pt x="1144" y="15939"/>
                </a:lnTo>
                <a:lnTo>
                  <a:pt x="1290" y="15987"/>
                </a:lnTo>
                <a:lnTo>
                  <a:pt x="1460" y="16060"/>
                </a:lnTo>
                <a:lnTo>
                  <a:pt x="1777" y="16133"/>
                </a:lnTo>
                <a:lnTo>
                  <a:pt x="2117" y="16182"/>
                </a:lnTo>
                <a:lnTo>
                  <a:pt x="2482" y="16182"/>
                </a:lnTo>
                <a:lnTo>
                  <a:pt x="2847" y="16158"/>
                </a:lnTo>
                <a:lnTo>
                  <a:pt x="5208" y="16060"/>
                </a:lnTo>
                <a:lnTo>
                  <a:pt x="6400" y="16012"/>
                </a:lnTo>
                <a:lnTo>
                  <a:pt x="7568" y="15987"/>
                </a:lnTo>
                <a:lnTo>
                  <a:pt x="8711" y="15987"/>
                </a:lnTo>
                <a:lnTo>
                  <a:pt x="9879" y="16036"/>
                </a:lnTo>
                <a:lnTo>
                  <a:pt x="10828" y="16036"/>
                </a:lnTo>
                <a:lnTo>
                  <a:pt x="11339" y="16060"/>
                </a:lnTo>
                <a:lnTo>
                  <a:pt x="11826" y="16109"/>
                </a:lnTo>
                <a:lnTo>
                  <a:pt x="11850" y="16158"/>
                </a:lnTo>
                <a:lnTo>
                  <a:pt x="11899" y="16182"/>
                </a:lnTo>
                <a:lnTo>
                  <a:pt x="11972" y="16206"/>
                </a:lnTo>
                <a:lnTo>
                  <a:pt x="12045" y="16206"/>
                </a:lnTo>
                <a:lnTo>
                  <a:pt x="12459" y="16182"/>
                </a:lnTo>
                <a:lnTo>
                  <a:pt x="13067" y="16182"/>
                </a:lnTo>
                <a:lnTo>
                  <a:pt x="13262" y="16158"/>
                </a:lnTo>
                <a:lnTo>
                  <a:pt x="13456" y="16109"/>
                </a:lnTo>
                <a:lnTo>
                  <a:pt x="13651" y="16060"/>
                </a:lnTo>
                <a:lnTo>
                  <a:pt x="13773" y="15987"/>
                </a:lnTo>
                <a:lnTo>
                  <a:pt x="13870" y="15914"/>
                </a:lnTo>
                <a:lnTo>
                  <a:pt x="14065" y="15744"/>
                </a:lnTo>
                <a:lnTo>
                  <a:pt x="14211" y="15549"/>
                </a:lnTo>
                <a:lnTo>
                  <a:pt x="14357" y="15330"/>
                </a:lnTo>
                <a:lnTo>
                  <a:pt x="14527" y="14990"/>
                </a:lnTo>
                <a:lnTo>
                  <a:pt x="14697" y="14673"/>
                </a:lnTo>
                <a:lnTo>
                  <a:pt x="14770" y="14503"/>
                </a:lnTo>
                <a:lnTo>
                  <a:pt x="14795" y="14308"/>
                </a:lnTo>
                <a:lnTo>
                  <a:pt x="14843" y="14138"/>
                </a:lnTo>
                <a:lnTo>
                  <a:pt x="14843" y="13943"/>
                </a:lnTo>
                <a:lnTo>
                  <a:pt x="14819" y="13749"/>
                </a:lnTo>
                <a:lnTo>
                  <a:pt x="14770" y="13578"/>
                </a:lnTo>
                <a:lnTo>
                  <a:pt x="14697" y="13408"/>
                </a:lnTo>
                <a:lnTo>
                  <a:pt x="14624" y="13262"/>
                </a:lnTo>
                <a:lnTo>
                  <a:pt x="14405" y="12970"/>
                </a:lnTo>
                <a:lnTo>
                  <a:pt x="14162" y="12702"/>
                </a:lnTo>
                <a:lnTo>
                  <a:pt x="13773" y="12240"/>
                </a:lnTo>
                <a:lnTo>
                  <a:pt x="13408" y="11753"/>
                </a:lnTo>
                <a:lnTo>
                  <a:pt x="13408" y="11705"/>
                </a:lnTo>
                <a:lnTo>
                  <a:pt x="13359" y="11680"/>
                </a:lnTo>
                <a:lnTo>
                  <a:pt x="13018" y="11145"/>
                </a:lnTo>
                <a:lnTo>
                  <a:pt x="12702" y="10610"/>
                </a:lnTo>
                <a:lnTo>
                  <a:pt x="12410" y="10074"/>
                </a:lnTo>
                <a:lnTo>
                  <a:pt x="12094" y="9563"/>
                </a:lnTo>
                <a:lnTo>
                  <a:pt x="11534" y="8736"/>
                </a:lnTo>
                <a:lnTo>
                  <a:pt x="10974" y="7909"/>
                </a:lnTo>
                <a:lnTo>
                  <a:pt x="10755" y="7593"/>
                </a:lnTo>
                <a:lnTo>
                  <a:pt x="10536" y="7276"/>
                </a:lnTo>
                <a:lnTo>
                  <a:pt x="10415" y="7130"/>
                </a:lnTo>
                <a:lnTo>
                  <a:pt x="10293" y="6984"/>
                </a:lnTo>
                <a:lnTo>
                  <a:pt x="10147" y="6863"/>
                </a:lnTo>
                <a:lnTo>
                  <a:pt x="10001" y="6765"/>
                </a:lnTo>
                <a:lnTo>
                  <a:pt x="10074" y="6595"/>
                </a:lnTo>
                <a:lnTo>
                  <a:pt x="10123" y="6400"/>
                </a:lnTo>
                <a:lnTo>
                  <a:pt x="10147" y="6206"/>
                </a:lnTo>
                <a:lnTo>
                  <a:pt x="10171" y="5987"/>
                </a:lnTo>
                <a:lnTo>
                  <a:pt x="10171" y="5573"/>
                </a:lnTo>
                <a:lnTo>
                  <a:pt x="10147" y="5184"/>
                </a:lnTo>
                <a:lnTo>
                  <a:pt x="10147" y="4016"/>
                </a:lnTo>
                <a:lnTo>
                  <a:pt x="10147" y="3724"/>
                </a:lnTo>
                <a:lnTo>
                  <a:pt x="10123" y="3432"/>
                </a:lnTo>
                <a:lnTo>
                  <a:pt x="10074" y="3140"/>
                </a:lnTo>
                <a:lnTo>
                  <a:pt x="10025" y="2848"/>
                </a:lnTo>
                <a:lnTo>
                  <a:pt x="10317" y="2580"/>
                </a:lnTo>
                <a:lnTo>
                  <a:pt x="10609" y="2288"/>
                </a:lnTo>
                <a:lnTo>
                  <a:pt x="10755" y="2142"/>
                </a:lnTo>
                <a:lnTo>
                  <a:pt x="10877" y="1996"/>
                </a:lnTo>
                <a:lnTo>
                  <a:pt x="10974" y="1826"/>
                </a:lnTo>
                <a:lnTo>
                  <a:pt x="11072" y="1631"/>
                </a:lnTo>
                <a:lnTo>
                  <a:pt x="11096" y="1436"/>
                </a:lnTo>
                <a:lnTo>
                  <a:pt x="11096" y="1266"/>
                </a:lnTo>
                <a:lnTo>
                  <a:pt x="11047" y="1096"/>
                </a:lnTo>
                <a:lnTo>
                  <a:pt x="10974" y="950"/>
                </a:lnTo>
                <a:lnTo>
                  <a:pt x="10877" y="804"/>
                </a:lnTo>
                <a:lnTo>
                  <a:pt x="10755" y="682"/>
                </a:lnTo>
                <a:lnTo>
                  <a:pt x="10609" y="561"/>
                </a:lnTo>
                <a:lnTo>
                  <a:pt x="10463" y="463"/>
                </a:lnTo>
                <a:lnTo>
                  <a:pt x="10269" y="366"/>
                </a:lnTo>
                <a:lnTo>
                  <a:pt x="10074" y="293"/>
                </a:lnTo>
                <a:lnTo>
                  <a:pt x="9855" y="244"/>
                </a:lnTo>
                <a:lnTo>
                  <a:pt x="9636" y="196"/>
                </a:lnTo>
                <a:lnTo>
                  <a:pt x="9198" y="171"/>
                </a:lnTo>
                <a:lnTo>
                  <a:pt x="8784" y="147"/>
                </a:lnTo>
                <a:lnTo>
                  <a:pt x="7665" y="123"/>
                </a:lnTo>
                <a:lnTo>
                  <a:pt x="7106" y="98"/>
                </a:lnTo>
                <a:lnTo>
                  <a:pt x="6546" y="50"/>
                </a:lnTo>
                <a:lnTo>
                  <a:pt x="6230" y="1"/>
                </a:lnTo>
                <a:close/>
              </a:path>
            </a:pathLst>
          </a:custGeom>
          <a:solidFill>
            <a:srgbClr val="0B5394"/>
          </a:solidFill>
          <a:ln>
            <a:noFill/>
          </a:ln>
        </p:spPr>
        <p:txBody>
          <a:bodyPr spcFirstLastPara="1" wrap="square" lIns="121897" tIns="121897" rIns="121897" bIns="121897" anchor="ctr" anchorCtr="0">
            <a:noAutofit/>
          </a:bodyPr>
          <a:lstStyle>
            <a:defPPr>
              <a:defRPr lang="en-US"/>
            </a:defPPr>
            <a:lvl1pPr marL="0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44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86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29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571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715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857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144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Google Shape;332;p42"/>
          <p:cNvSpPr/>
          <p:nvPr>
            <p:custDataLst>
              <p:tags r:id="rId4"/>
            </p:custDataLst>
          </p:nvPr>
        </p:nvSpPr>
        <p:spPr>
          <a:xfrm>
            <a:off x="434628" y="5602538"/>
            <a:ext cx="867961" cy="910405"/>
          </a:xfrm>
          <a:custGeom>
            <a:avLst/>
            <a:gdLst/>
            <a:ahLst/>
            <a:cxnLst/>
            <a:rect l="l" t="t" r="r" b="b"/>
            <a:pathLst>
              <a:path w="17082" h="17228" extrusionOk="0">
                <a:moveTo>
                  <a:pt x="6497" y="2993"/>
                </a:moveTo>
                <a:lnTo>
                  <a:pt x="6400" y="3042"/>
                </a:lnTo>
                <a:lnTo>
                  <a:pt x="6302" y="3090"/>
                </a:lnTo>
                <a:lnTo>
                  <a:pt x="6229" y="3212"/>
                </a:lnTo>
                <a:lnTo>
                  <a:pt x="6229" y="3285"/>
                </a:lnTo>
                <a:lnTo>
                  <a:pt x="6254" y="3334"/>
                </a:lnTo>
                <a:lnTo>
                  <a:pt x="6278" y="3407"/>
                </a:lnTo>
                <a:lnTo>
                  <a:pt x="6351" y="3455"/>
                </a:lnTo>
                <a:lnTo>
                  <a:pt x="6400" y="3480"/>
                </a:lnTo>
                <a:lnTo>
                  <a:pt x="6643" y="3480"/>
                </a:lnTo>
                <a:lnTo>
                  <a:pt x="6692" y="3504"/>
                </a:lnTo>
                <a:lnTo>
                  <a:pt x="6911" y="3504"/>
                </a:lnTo>
                <a:lnTo>
                  <a:pt x="6959" y="3480"/>
                </a:lnTo>
                <a:lnTo>
                  <a:pt x="7008" y="3455"/>
                </a:lnTo>
                <a:lnTo>
                  <a:pt x="7057" y="3407"/>
                </a:lnTo>
                <a:lnTo>
                  <a:pt x="7057" y="3334"/>
                </a:lnTo>
                <a:lnTo>
                  <a:pt x="7057" y="3212"/>
                </a:lnTo>
                <a:lnTo>
                  <a:pt x="7032" y="3163"/>
                </a:lnTo>
                <a:lnTo>
                  <a:pt x="7008" y="3115"/>
                </a:lnTo>
                <a:lnTo>
                  <a:pt x="6935" y="3042"/>
                </a:lnTo>
                <a:lnTo>
                  <a:pt x="6838" y="3017"/>
                </a:lnTo>
                <a:lnTo>
                  <a:pt x="6716" y="2993"/>
                </a:lnTo>
                <a:close/>
                <a:moveTo>
                  <a:pt x="5743" y="3236"/>
                </a:moveTo>
                <a:lnTo>
                  <a:pt x="5670" y="3261"/>
                </a:lnTo>
                <a:lnTo>
                  <a:pt x="5402" y="3358"/>
                </a:lnTo>
                <a:lnTo>
                  <a:pt x="5134" y="3480"/>
                </a:lnTo>
                <a:lnTo>
                  <a:pt x="4891" y="3601"/>
                </a:lnTo>
                <a:lnTo>
                  <a:pt x="4672" y="3747"/>
                </a:lnTo>
                <a:lnTo>
                  <a:pt x="4453" y="3918"/>
                </a:lnTo>
                <a:lnTo>
                  <a:pt x="4234" y="4088"/>
                </a:lnTo>
                <a:lnTo>
                  <a:pt x="4039" y="4283"/>
                </a:lnTo>
                <a:lnTo>
                  <a:pt x="3869" y="4477"/>
                </a:lnTo>
                <a:lnTo>
                  <a:pt x="3699" y="4696"/>
                </a:lnTo>
                <a:lnTo>
                  <a:pt x="3553" y="4940"/>
                </a:lnTo>
                <a:lnTo>
                  <a:pt x="3431" y="5159"/>
                </a:lnTo>
                <a:lnTo>
                  <a:pt x="3309" y="5402"/>
                </a:lnTo>
                <a:lnTo>
                  <a:pt x="3236" y="5670"/>
                </a:lnTo>
                <a:lnTo>
                  <a:pt x="3163" y="5937"/>
                </a:lnTo>
                <a:lnTo>
                  <a:pt x="3115" y="6229"/>
                </a:lnTo>
                <a:lnTo>
                  <a:pt x="3090" y="6497"/>
                </a:lnTo>
                <a:lnTo>
                  <a:pt x="3090" y="6546"/>
                </a:lnTo>
                <a:lnTo>
                  <a:pt x="3115" y="6594"/>
                </a:lnTo>
                <a:lnTo>
                  <a:pt x="3188" y="6667"/>
                </a:lnTo>
                <a:lnTo>
                  <a:pt x="3261" y="6716"/>
                </a:lnTo>
                <a:lnTo>
                  <a:pt x="3285" y="6716"/>
                </a:lnTo>
                <a:lnTo>
                  <a:pt x="3309" y="6692"/>
                </a:lnTo>
                <a:lnTo>
                  <a:pt x="3382" y="6667"/>
                </a:lnTo>
                <a:lnTo>
                  <a:pt x="3431" y="6594"/>
                </a:lnTo>
                <a:lnTo>
                  <a:pt x="3480" y="6546"/>
                </a:lnTo>
                <a:lnTo>
                  <a:pt x="3504" y="6473"/>
                </a:lnTo>
                <a:lnTo>
                  <a:pt x="3528" y="6156"/>
                </a:lnTo>
                <a:lnTo>
                  <a:pt x="3601" y="5864"/>
                </a:lnTo>
                <a:lnTo>
                  <a:pt x="3699" y="5597"/>
                </a:lnTo>
                <a:lnTo>
                  <a:pt x="3820" y="5353"/>
                </a:lnTo>
                <a:lnTo>
                  <a:pt x="3966" y="5086"/>
                </a:lnTo>
                <a:lnTo>
                  <a:pt x="4137" y="4867"/>
                </a:lnTo>
                <a:lnTo>
                  <a:pt x="4307" y="4623"/>
                </a:lnTo>
                <a:lnTo>
                  <a:pt x="4526" y="4429"/>
                </a:lnTo>
                <a:lnTo>
                  <a:pt x="4745" y="4234"/>
                </a:lnTo>
                <a:lnTo>
                  <a:pt x="4988" y="4088"/>
                </a:lnTo>
                <a:lnTo>
                  <a:pt x="5256" y="3942"/>
                </a:lnTo>
                <a:lnTo>
                  <a:pt x="5499" y="3796"/>
                </a:lnTo>
                <a:lnTo>
                  <a:pt x="5767" y="3699"/>
                </a:lnTo>
                <a:lnTo>
                  <a:pt x="5864" y="3650"/>
                </a:lnTo>
                <a:lnTo>
                  <a:pt x="5913" y="3577"/>
                </a:lnTo>
                <a:lnTo>
                  <a:pt x="5937" y="3504"/>
                </a:lnTo>
                <a:lnTo>
                  <a:pt x="5937" y="3407"/>
                </a:lnTo>
                <a:lnTo>
                  <a:pt x="5889" y="3334"/>
                </a:lnTo>
                <a:lnTo>
                  <a:pt x="5840" y="3285"/>
                </a:lnTo>
                <a:lnTo>
                  <a:pt x="5743" y="3236"/>
                </a:lnTo>
                <a:close/>
                <a:moveTo>
                  <a:pt x="7324" y="1971"/>
                </a:moveTo>
                <a:lnTo>
                  <a:pt x="7787" y="2020"/>
                </a:lnTo>
                <a:lnTo>
                  <a:pt x="8249" y="2141"/>
                </a:lnTo>
                <a:lnTo>
                  <a:pt x="8687" y="2312"/>
                </a:lnTo>
                <a:lnTo>
                  <a:pt x="9101" y="2506"/>
                </a:lnTo>
                <a:lnTo>
                  <a:pt x="9490" y="2774"/>
                </a:lnTo>
                <a:lnTo>
                  <a:pt x="9879" y="3066"/>
                </a:lnTo>
                <a:lnTo>
                  <a:pt x="10220" y="3431"/>
                </a:lnTo>
                <a:lnTo>
                  <a:pt x="10512" y="3820"/>
                </a:lnTo>
                <a:lnTo>
                  <a:pt x="10707" y="4088"/>
                </a:lnTo>
                <a:lnTo>
                  <a:pt x="10877" y="4380"/>
                </a:lnTo>
                <a:lnTo>
                  <a:pt x="11023" y="4696"/>
                </a:lnTo>
                <a:lnTo>
                  <a:pt x="11120" y="5013"/>
                </a:lnTo>
                <a:lnTo>
                  <a:pt x="11217" y="5329"/>
                </a:lnTo>
                <a:lnTo>
                  <a:pt x="11266" y="5645"/>
                </a:lnTo>
                <a:lnTo>
                  <a:pt x="11315" y="5986"/>
                </a:lnTo>
                <a:lnTo>
                  <a:pt x="11315" y="6302"/>
                </a:lnTo>
                <a:lnTo>
                  <a:pt x="11315" y="6643"/>
                </a:lnTo>
                <a:lnTo>
                  <a:pt x="11266" y="6959"/>
                </a:lnTo>
                <a:lnTo>
                  <a:pt x="11217" y="7300"/>
                </a:lnTo>
                <a:lnTo>
                  <a:pt x="11144" y="7616"/>
                </a:lnTo>
                <a:lnTo>
                  <a:pt x="11047" y="7932"/>
                </a:lnTo>
                <a:lnTo>
                  <a:pt x="10925" y="8249"/>
                </a:lnTo>
                <a:lnTo>
                  <a:pt x="10780" y="8565"/>
                </a:lnTo>
                <a:lnTo>
                  <a:pt x="10634" y="8857"/>
                </a:lnTo>
                <a:lnTo>
                  <a:pt x="10439" y="9173"/>
                </a:lnTo>
                <a:lnTo>
                  <a:pt x="10220" y="9490"/>
                </a:lnTo>
                <a:lnTo>
                  <a:pt x="9977" y="9757"/>
                </a:lnTo>
                <a:lnTo>
                  <a:pt x="9733" y="10025"/>
                </a:lnTo>
                <a:lnTo>
                  <a:pt x="9441" y="10268"/>
                </a:lnTo>
                <a:lnTo>
                  <a:pt x="9149" y="10487"/>
                </a:lnTo>
                <a:lnTo>
                  <a:pt x="8857" y="10682"/>
                </a:lnTo>
                <a:lnTo>
                  <a:pt x="8541" y="10852"/>
                </a:lnTo>
                <a:lnTo>
                  <a:pt x="8200" y="10998"/>
                </a:lnTo>
                <a:lnTo>
                  <a:pt x="7860" y="11120"/>
                </a:lnTo>
                <a:lnTo>
                  <a:pt x="7519" y="11193"/>
                </a:lnTo>
                <a:lnTo>
                  <a:pt x="7154" y="11242"/>
                </a:lnTo>
                <a:lnTo>
                  <a:pt x="6789" y="11266"/>
                </a:lnTo>
                <a:lnTo>
                  <a:pt x="6424" y="11242"/>
                </a:lnTo>
                <a:lnTo>
                  <a:pt x="6059" y="11193"/>
                </a:lnTo>
                <a:lnTo>
                  <a:pt x="5670" y="11096"/>
                </a:lnTo>
                <a:lnTo>
                  <a:pt x="5353" y="10998"/>
                </a:lnTo>
                <a:lnTo>
                  <a:pt x="5037" y="10877"/>
                </a:lnTo>
                <a:lnTo>
                  <a:pt x="4721" y="10731"/>
                </a:lnTo>
                <a:lnTo>
                  <a:pt x="4404" y="10560"/>
                </a:lnTo>
                <a:lnTo>
                  <a:pt x="4112" y="10390"/>
                </a:lnTo>
                <a:lnTo>
                  <a:pt x="3820" y="10171"/>
                </a:lnTo>
                <a:lnTo>
                  <a:pt x="3553" y="9952"/>
                </a:lnTo>
                <a:lnTo>
                  <a:pt x="3285" y="9733"/>
                </a:lnTo>
                <a:lnTo>
                  <a:pt x="3042" y="9490"/>
                </a:lnTo>
                <a:lnTo>
                  <a:pt x="2823" y="9222"/>
                </a:lnTo>
                <a:lnTo>
                  <a:pt x="2628" y="8930"/>
                </a:lnTo>
                <a:lnTo>
                  <a:pt x="2434" y="8638"/>
                </a:lnTo>
                <a:lnTo>
                  <a:pt x="2288" y="8346"/>
                </a:lnTo>
                <a:lnTo>
                  <a:pt x="2142" y="8030"/>
                </a:lnTo>
                <a:lnTo>
                  <a:pt x="2044" y="7689"/>
                </a:lnTo>
                <a:lnTo>
                  <a:pt x="1971" y="7349"/>
                </a:lnTo>
                <a:lnTo>
                  <a:pt x="1947" y="7057"/>
                </a:lnTo>
                <a:lnTo>
                  <a:pt x="1923" y="6765"/>
                </a:lnTo>
                <a:lnTo>
                  <a:pt x="1923" y="6497"/>
                </a:lnTo>
                <a:lnTo>
                  <a:pt x="1947" y="6205"/>
                </a:lnTo>
                <a:lnTo>
                  <a:pt x="1996" y="5937"/>
                </a:lnTo>
                <a:lnTo>
                  <a:pt x="2044" y="5670"/>
                </a:lnTo>
                <a:lnTo>
                  <a:pt x="2142" y="5402"/>
                </a:lnTo>
                <a:lnTo>
                  <a:pt x="2239" y="5159"/>
                </a:lnTo>
                <a:lnTo>
                  <a:pt x="2336" y="4915"/>
                </a:lnTo>
                <a:lnTo>
                  <a:pt x="2482" y="4672"/>
                </a:lnTo>
                <a:lnTo>
                  <a:pt x="2628" y="4429"/>
                </a:lnTo>
                <a:lnTo>
                  <a:pt x="2774" y="4210"/>
                </a:lnTo>
                <a:lnTo>
                  <a:pt x="2944" y="3991"/>
                </a:lnTo>
                <a:lnTo>
                  <a:pt x="3139" y="3772"/>
                </a:lnTo>
                <a:lnTo>
                  <a:pt x="3528" y="3382"/>
                </a:lnTo>
                <a:lnTo>
                  <a:pt x="3966" y="3017"/>
                </a:lnTo>
                <a:lnTo>
                  <a:pt x="4404" y="2701"/>
                </a:lnTo>
                <a:lnTo>
                  <a:pt x="4891" y="2409"/>
                </a:lnTo>
                <a:lnTo>
                  <a:pt x="5134" y="2287"/>
                </a:lnTo>
                <a:lnTo>
                  <a:pt x="5378" y="2166"/>
                </a:lnTo>
                <a:lnTo>
                  <a:pt x="5645" y="2117"/>
                </a:lnTo>
                <a:lnTo>
                  <a:pt x="6035" y="2068"/>
                </a:lnTo>
                <a:lnTo>
                  <a:pt x="6716" y="1995"/>
                </a:lnTo>
                <a:lnTo>
                  <a:pt x="7300" y="1995"/>
                </a:lnTo>
                <a:lnTo>
                  <a:pt x="7324" y="1971"/>
                </a:lnTo>
                <a:close/>
                <a:moveTo>
                  <a:pt x="6935" y="1533"/>
                </a:moveTo>
                <a:lnTo>
                  <a:pt x="6497" y="1582"/>
                </a:lnTo>
                <a:lnTo>
                  <a:pt x="6083" y="1679"/>
                </a:lnTo>
                <a:lnTo>
                  <a:pt x="5864" y="1703"/>
                </a:lnTo>
                <a:lnTo>
                  <a:pt x="5621" y="1752"/>
                </a:lnTo>
                <a:lnTo>
                  <a:pt x="5353" y="1825"/>
                </a:lnTo>
                <a:lnTo>
                  <a:pt x="5110" y="1922"/>
                </a:lnTo>
                <a:lnTo>
                  <a:pt x="4842" y="2044"/>
                </a:lnTo>
                <a:lnTo>
                  <a:pt x="4599" y="2166"/>
                </a:lnTo>
                <a:lnTo>
                  <a:pt x="4112" y="2458"/>
                </a:lnTo>
                <a:lnTo>
                  <a:pt x="3650" y="2774"/>
                </a:lnTo>
                <a:lnTo>
                  <a:pt x="3212" y="3115"/>
                </a:lnTo>
                <a:lnTo>
                  <a:pt x="2823" y="3504"/>
                </a:lnTo>
                <a:lnTo>
                  <a:pt x="2458" y="3918"/>
                </a:lnTo>
                <a:lnTo>
                  <a:pt x="2312" y="4161"/>
                </a:lnTo>
                <a:lnTo>
                  <a:pt x="2166" y="4380"/>
                </a:lnTo>
                <a:lnTo>
                  <a:pt x="2020" y="4623"/>
                </a:lnTo>
                <a:lnTo>
                  <a:pt x="1923" y="4867"/>
                </a:lnTo>
                <a:lnTo>
                  <a:pt x="1801" y="5110"/>
                </a:lnTo>
                <a:lnTo>
                  <a:pt x="1728" y="5378"/>
                </a:lnTo>
                <a:lnTo>
                  <a:pt x="1631" y="5645"/>
                </a:lnTo>
                <a:lnTo>
                  <a:pt x="1582" y="5913"/>
                </a:lnTo>
                <a:lnTo>
                  <a:pt x="1533" y="6181"/>
                </a:lnTo>
                <a:lnTo>
                  <a:pt x="1509" y="6473"/>
                </a:lnTo>
                <a:lnTo>
                  <a:pt x="1509" y="6765"/>
                </a:lnTo>
                <a:lnTo>
                  <a:pt x="1509" y="7057"/>
                </a:lnTo>
                <a:lnTo>
                  <a:pt x="1558" y="7349"/>
                </a:lnTo>
                <a:lnTo>
                  <a:pt x="1606" y="7640"/>
                </a:lnTo>
                <a:lnTo>
                  <a:pt x="1679" y="7932"/>
                </a:lnTo>
                <a:lnTo>
                  <a:pt x="1752" y="8224"/>
                </a:lnTo>
                <a:lnTo>
                  <a:pt x="1874" y="8492"/>
                </a:lnTo>
                <a:lnTo>
                  <a:pt x="1996" y="8760"/>
                </a:lnTo>
                <a:lnTo>
                  <a:pt x="2142" y="9027"/>
                </a:lnTo>
                <a:lnTo>
                  <a:pt x="2312" y="9295"/>
                </a:lnTo>
                <a:lnTo>
                  <a:pt x="2507" y="9538"/>
                </a:lnTo>
                <a:lnTo>
                  <a:pt x="2726" y="9782"/>
                </a:lnTo>
                <a:lnTo>
                  <a:pt x="2944" y="10001"/>
                </a:lnTo>
                <a:lnTo>
                  <a:pt x="3188" y="10195"/>
                </a:lnTo>
                <a:lnTo>
                  <a:pt x="3699" y="10585"/>
                </a:lnTo>
                <a:lnTo>
                  <a:pt x="3991" y="10779"/>
                </a:lnTo>
                <a:lnTo>
                  <a:pt x="4283" y="10950"/>
                </a:lnTo>
                <a:lnTo>
                  <a:pt x="4599" y="11120"/>
                </a:lnTo>
                <a:lnTo>
                  <a:pt x="4915" y="11266"/>
                </a:lnTo>
                <a:lnTo>
                  <a:pt x="5232" y="11412"/>
                </a:lnTo>
                <a:lnTo>
                  <a:pt x="5572" y="11509"/>
                </a:lnTo>
                <a:lnTo>
                  <a:pt x="5889" y="11607"/>
                </a:lnTo>
                <a:lnTo>
                  <a:pt x="6254" y="11680"/>
                </a:lnTo>
                <a:lnTo>
                  <a:pt x="6594" y="11704"/>
                </a:lnTo>
                <a:lnTo>
                  <a:pt x="6959" y="11728"/>
                </a:lnTo>
                <a:lnTo>
                  <a:pt x="7300" y="11680"/>
                </a:lnTo>
                <a:lnTo>
                  <a:pt x="7641" y="11631"/>
                </a:lnTo>
                <a:lnTo>
                  <a:pt x="7981" y="11534"/>
                </a:lnTo>
                <a:lnTo>
                  <a:pt x="8322" y="11436"/>
                </a:lnTo>
                <a:lnTo>
                  <a:pt x="8638" y="11290"/>
                </a:lnTo>
                <a:lnTo>
                  <a:pt x="8955" y="11120"/>
                </a:lnTo>
                <a:lnTo>
                  <a:pt x="9344" y="10877"/>
                </a:lnTo>
                <a:lnTo>
                  <a:pt x="9733" y="10609"/>
                </a:lnTo>
                <a:lnTo>
                  <a:pt x="10074" y="10293"/>
                </a:lnTo>
                <a:lnTo>
                  <a:pt x="10390" y="9976"/>
                </a:lnTo>
                <a:lnTo>
                  <a:pt x="10658" y="9611"/>
                </a:lnTo>
                <a:lnTo>
                  <a:pt x="10925" y="9222"/>
                </a:lnTo>
                <a:lnTo>
                  <a:pt x="11144" y="8808"/>
                </a:lnTo>
                <a:lnTo>
                  <a:pt x="11339" y="8395"/>
                </a:lnTo>
                <a:lnTo>
                  <a:pt x="11509" y="7957"/>
                </a:lnTo>
                <a:lnTo>
                  <a:pt x="11631" y="7519"/>
                </a:lnTo>
                <a:lnTo>
                  <a:pt x="11704" y="7081"/>
                </a:lnTo>
                <a:lnTo>
                  <a:pt x="11753" y="6619"/>
                </a:lnTo>
                <a:lnTo>
                  <a:pt x="11753" y="6156"/>
                </a:lnTo>
                <a:lnTo>
                  <a:pt x="11728" y="5694"/>
                </a:lnTo>
                <a:lnTo>
                  <a:pt x="11655" y="5256"/>
                </a:lnTo>
                <a:lnTo>
                  <a:pt x="11534" y="4794"/>
                </a:lnTo>
                <a:lnTo>
                  <a:pt x="11363" y="4404"/>
                </a:lnTo>
                <a:lnTo>
                  <a:pt x="11169" y="4015"/>
                </a:lnTo>
                <a:lnTo>
                  <a:pt x="10950" y="3650"/>
                </a:lnTo>
                <a:lnTo>
                  <a:pt x="10682" y="3285"/>
                </a:lnTo>
                <a:lnTo>
                  <a:pt x="10390" y="2969"/>
                </a:lnTo>
                <a:lnTo>
                  <a:pt x="10074" y="2677"/>
                </a:lnTo>
                <a:lnTo>
                  <a:pt x="9733" y="2409"/>
                </a:lnTo>
                <a:lnTo>
                  <a:pt x="9393" y="2166"/>
                </a:lnTo>
                <a:lnTo>
                  <a:pt x="9003" y="1971"/>
                </a:lnTo>
                <a:lnTo>
                  <a:pt x="8614" y="1801"/>
                </a:lnTo>
                <a:lnTo>
                  <a:pt x="8200" y="1655"/>
                </a:lnTo>
                <a:lnTo>
                  <a:pt x="7787" y="1582"/>
                </a:lnTo>
                <a:lnTo>
                  <a:pt x="7349" y="1533"/>
                </a:lnTo>
                <a:close/>
                <a:moveTo>
                  <a:pt x="12118" y="11558"/>
                </a:moveTo>
                <a:lnTo>
                  <a:pt x="12142" y="11582"/>
                </a:lnTo>
                <a:lnTo>
                  <a:pt x="11972" y="11777"/>
                </a:lnTo>
                <a:lnTo>
                  <a:pt x="12093" y="11631"/>
                </a:lnTo>
                <a:lnTo>
                  <a:pt x="12118" y="11558"/>
                </a:lnTo>
                <a:close/>
                <a:moveTo>
                  <a:pt x="6789" y="584"/>
                </a:moveTo>
                <a:lnTo>
                  <a:pt x="7154" y="608"/>
                </a:lnTo>
                <a:lnTo>
                  <a:pt x="7519" y="657"/>
                </a:lnTo>
                <a:lnTo>
                  <a:pt x="7884" y="706"/>
                </a:lnTo>
                <a:lnTo>
                  <a:pt x="8225" y="803"/>
                </a:lnTo>
                <a:lnTo>
                  <a:pt x="8565" y="900"/>
                </a:lnTo>
                <a:lnTo>
                  <a:pt x="8906" y="1022"/>
                </a:lnTo>
                <a:lnTo>
                  <a:pt x="9247" y="1144"/>
                </a:lnTo>
                <a:lnTo>
                  <a:pt x="9563" y="1314"/>
                </a:lnTo>
                <a:lnTo>
                  <a:pt x="9879" y="1484"/>
                </a:lnTo>
                <a:lnTo>
                  <a:pt x="10171" y="1679"/>
                </a:lnTo>
                <a:lnTo>
                  <a:pt x="10439" y="1874"/>
                </a:lnTo>
                <a:lnTo>
                  <a:pt x="10707" y="2093"/>
                </a:lnTo>
                <a:lnTo>
                  <a:pt x="10950" y="2312"/>
                </a:lnTo>
                <a:lnTo>
                  <a:pt x="11193" y="2555"/>
                </a:lnTo>
                <a:lnTo>
                  <a:pt x="11485" y="2896"/>
                </a:lnTo>
                <a:lnTo>
                  <a:pt x="11753" y="3261"/>
                </a:lnTo>
                <a:lnTo>
                  <a:pt x="11996" y="3626"/>
                </a:lnTo>
                <a:lnTo>
                  <a:pt x="12191" y="4015"/>
                </a:lnTo>
                <a:lnTo>
                  <a:pt x="12361" y="4404"/>
                </a:lnTo>
                <a:lnTo>
                  <a:pt x="12507" y="4818"/>
                </a:lnTo>
                <a:lnTo>
                  <a:pt x="12629" y="5232"/>
                </a:lnTo>
                <a:lnTo>
                  <a:pt x="12702" y="5645"/>
                </a:lnTo>
                <a:lnTo>
                  <a:pt x="12750" y="6059"/>
                </a:lnTo>
                <a:lnTo>
                  <a:pt x="12775" y="6473"/>
                </a:lnTo>
                <a:lnTo>
                  <a:pt x="12775" y="6911"/>
                </a:lnTo>
                <a:lnTo>
                  <a:pt x="12726" y="7324"/>
                </a:lnTo>
                <a:lnTo>
                  <a:pt x="12653" y="7762"/>
                </a:lnTo>
                <a:lnTo>
                  <a:pt x="12556" y="8176"/>
                </a:lnTo>
                <a:lnTo>
                  <a:pt x="12434" y="8589"/>
                </a:lnTo>
                <a:lnTo>
                  <a:pt x="12264" y="9003"/>
                </a:lnTo>
                <a:lnTo>
                  <a:pt x="12045" y="9465"/>
                </a:lnTo>
                <a:lnTo>
                  <a:pt x="11801" y="9903"/>
                </a:lnTo>
                <a:lnTo>
                  <a:pt x="11534" y="10293"/>
                </a:lnTo>
                <a:lnTo>
                  <a:pt x="11217" y="10682"/>
                </a:lnTo>
                <a:lnTo>
                  <a:pt x="10901" y="11047"/>
                </a:lnTo>
                <a:lnTo>
                  <a:pt x="10536" y="11388"/>
                </a:lnTo>
                <a:lnTo>
                  <a:pt x="10171" y="11680"/>
                </a:lnTo>
                <a:lnTo>
                  <a:pt x="9782" y="11947"/>
                </a:lnTo>
                <a:lnTo>
                  <a:pt x="9368" y="12191"/>
                </a:lnTo>
                <a:lnTo>
                  <a:pt x="8930" y="12385"/>
                </a:lnTo>
                <a:lnTo>
                  <a:pt x="8468" y="12556"/>
                </a:lnTo>
                <a:lnTo>
                  <a:pt x="8006" y="12677"/>
                </a:lnTo>
                <a:lnTo>
                  <a:pt x="7543" y="12750"/>
                </a:lnTo>
                <a:lnTo>
                  <a:pt x="7032" y="12775"/>
                </a:lnTo>
                <a:lnTo>
                  <a:pt x="6546" y="12775"/>
                </a:lnTo>
                <a:lnTo>
                  <a:pt x="6035" y="12702"/>
                </a:lnTo>
                <a:lnTo>
                  <a:pt x="5597" y="12604"/>
                </a:lnTo>
                <a:lnTo>
                  <a:pt x="5159" y="12483"/>
                </a:lnTo>
                <a:lnTo>
                  <a:pt x="4721" y="12337"/>
                </a:lnTo>
                <a:lnTo>
                  <a:pt x="4307" y="12166"/>
                </a:lnTo>
                <a:lnTo>
                  <a:pt x="3893" y="11947"/>
                </a:lnTo>
                <a:lnTo>
                  <a:pt x="3504" y="11728"/>
                </a:lnTo>
                <a:lnTo>
                  <a:pt x="3115" y="11485"/>
                </a:lnTo>
                <a:lnTo>
                  <a:pt x="2774" y="11193"/>
                </a:lnTo>
                <a:lnTo>
                  <a:pt x="2434" y="10901"/>
                </a:lnTo>
                <a:lnTo>
                  <a:pt x="2117" y="10560"/>
                </a:lnTo>
                <a:lnTo>
                  <a:pt x="1825" y="10220"/>
                </a:lnTo>
                <a:lnTo>
                  <a:pt x="1558" y="9855"/>
                </a:lnTo>
                <a:lnTo>
                  <a:pt x="1314" y="9465"/>
                </a:lnTo>
                <a:lnTo>
                  <a:pt x="1095" y="9052"/>
                </a:lnTo>
                <a:lnTo>
                  <a:pt x="925" y="8638"/>
                </a:lnTo>
                <a:lnTo>
                  <a:pt x="779" y="8200"/>
                </a:lnTo>
                <a:lnTo>
                  <a:pt x="682" y="7811"/>
                </a:lnTo>
                <a:lnTo>
                  <a:pt x="609" y="7446"/>
                </a:lnTo>
                <a:lnTo>
                  <a:pt x="560" y="7081"/>
                </a:lnTo>
                <a:lnTo>
                  <a:pt x="560" y="6716"/>
                </a:lnTo>
                <a:lnTo>
                  <a:pt x="560" y="6351"/>
                </a:lnTo>
                <a:lnTo>
                  <a:pt x="584" y="5986"/>
                </a:lnTo>
                <a:lnTo>
                  <a:pt x="633" y="5645"/>
                </a:lnTo>
                <a:lnTo>
                  <a:pt x="706" y="5305"/>
                </a:lnTo>
                <a:lnTo>
                  <a:pt x="803" y="4964"/>
                </a:lnTo>
                <a:lnTo>
                  <a:pt x="925" y="4648"/>
                </a:lnTo>
                <a:lnTo>
                  <a:pt x="1047" y="4307"/>
                </a:lnTo>
                <a:lnTo>
                  <a:pt x="1217" y="3991"/>
                </a:lnTo>
                <a:lnTo>
                  <a:pt x="1387" y="3674"/>
                </a:lnTo>
                <a:lnTo>
                  <a:pt x="1606" y="3382"/>
                </a:lnTo>
                <a:lnTo>
                  <a:pt x="1825" y="3090"/>
                </a:lnTo>
                <a:lnTo>
                  <a:pt x="2069" y="2798"/>
                </a:lnTo>
                <a:lnTo>
                  <a:pt x="2361" y="2506"/>
                </a:lnTo>
                <a:lnTo>
                  <a:pt x="2726" y="2190"/>
                </a:lnTo>
                <a:lnTo>
                  <a:pt x="3163" y="1849"/>
                </a:lnTo>
                <a:lnTo>
                  <a:pt x="3674" y="1509"/>
                </a:lnTo>
                <a:lnTo>
                  <a:pt x="4210" y="1217"/>
                </a:lnTo>
                <a:lnTo>
                  <a:pt x="4502" y="1071"/>
                </a:lnTo>
                <a:lnTo>
                  <a:pt x="4794" y="949"/>
                </a:lnTo>
                <a:lnTo>
                  <a:pt x="5110" y="852"/>
                </a:lnTo>
                <a:lnTo>
                  <a:pt x="5402" y="754"/>
                </a:lnTo>
                <a:lnTo>
                  <a:pt x="5718" y="681"/>
                </a:lnTo>
                <a:lnTo>
                  <a:pt x="6035" y="633"/>
                </a:lnTo>
                <a:lnTo>
                  <a:pt x="6400" y="608"/>
                </a:lnTo>
                <a:lnTo>
                  <a:pt x="6789" y="584"/>
                </a:lnTo>
                <a:close/>
                <a:moveTo>
                  <a:pt x="11704" y="10998"/>
                </a:moveTo>
                <a:lnTo>
                  <a:pt x="11923" y="11315"/>
                </a:lnTo>
                <a:lnTo>
                  <a:pt x="11874" y="11339"/>
                </a:lnTo>
                <a:lnTo>
                  <a:pt x="11850" y="11363"/>
                </a:lnTo>
                <a:lnTo>
                  <a:pt x="11607" y="11607"/>
                </a:lnTo>
                <a:lnTo>
                  <a:pt x="11339" y="11826"/>
                </a:lnTo>
                <a:lnTo>
                  <a:pt x="11071" y="11996"/>
                </a:lnTo>
                <a:lnTo>
                  <a:pt x="10950" y="12093"/>
                </a:lnTo>
                <a:lnTo>
                  <a:pt x="10925" y="12166"/>
                </a:lnTo>
                <a:lnTo>
                  <a:pt x="10901" y="12239"/>
                </a:lnTo>
                <a:lnTo>
                  <a:pt x="10901" y="12264"/>
                </a:lnTo>
                <a:lnTo>
                  <a:pt x="10974" y="12288"/>
                </a:lnTo>
                <a:lnTo>
                  <a:pt x="11047" y="12288"/>
                </a:lnTo>
                <a:lnTo>
                  <a:pt x="11217" y="12264"/>
                </a:lnTo>
                <a:lnTo>
                  <a:pt x="11363" y="12191"/>
                </a:lnTo>
                <a:lnTo>
                  <a:pt x="11509" y="12093"/>
                </a:lnTo>
                <a:lnTo>
                  <a:pt x="11826" y="11899"/>
                </a:lnTo>
                <a:lnTo>
                  <a:pt x="11972" y="11777"/>
                </a:lnTo>
                <a:lnTo>
                  <a:pt x="11850" y="11899"/>
                </a:lnTo>
                <a:lnTo>
                  <a:pt x="11728" y="11996"/>
                </a:lnTo>
                <a:lnTo>
                  <a:pt x="11485" y="12191"/>
                </a:lnTo>
                <a:lnTo>
                  <a:pt x="11363" y="12288"/>
                </a:lnTo>
                <a:lnTo>
                  <a:pt x="11339" y="12361"/>
                </a:lnTo>
                <a:lnTo>
                  <a:pt x="11339" y="12434"/>
                </a:lnTo>
                <a:lnTo>
                  <a:pt x="11363" y="12483"/>
                </a:lnTo>
                <a:lnTo>
                  <a:pt x="11412" y="12531"/>
                </a:lnTo>
                <a:lnTo>
                  <a:pt x="11485" y="12556"/>
                </a:lnTo>
                <a:lnTo>
                  <a:pt x="11558" y="12531"/>
                </a:lnTo>
                <a:lnTo>
                  <a:pt x="11728" y="12483"/>
                </a:lnTo>
                <a:lnTo>
                  <a:pt x="11874" y="12385"/>
                </a:lnTo>
                <a:lnTo>
                  <a:pt x="12020" y="12288"/>
                </a:lnTo>
                <a:lnTo>
                  <a:pt x="12239" y="12118"/>
                </a:lnTo>
                <a:lnTo>
                  <a:pt x="12361" y="12020"/>
                </a:lnTo>
                <a:lnTo>
                  <a:pt x="12434" y="11899"/>
                </a:lnTo>
                <a:lnTo>
                  <a:pt x="12507" y="11947"/>
                </a:lnTo>
                <a:lnTo>
                  <a:pt x="12288" y="12142"/>
                </a:lnTo>
                <a:lnTo>
                  <a:pt x="12069" y="12337"/>
                </a:lnTo>
                <a:lnTo>
                  <a:pt x="11826" y="12556"/>
                </a:lnTo>
                <a:lnTo>
                  <a:pt x="11728" y="12677"/>
                </a:lnTo>
                <a:lnTo>
                  <a:pt x="11655" y="12823"/>
                </a:lnTo>
                <a:lnTo>
                  <a:pt x="11631" y="12896"/>
                </a:lnTo>
                <a:lnTo>
                  <a:pt x="11680" y="12969"/>
                </a:lnTo>
                <a:lnTo>
                  <a:pt x="11753" y="12994"/>
                </a:lnTo>
                <a:lnTo>
                  <a:pt x="11826" y="12994"/>
                </a:lnTo>
                <a:lnTo>
                  <a:pt x="11972" y="12945"/>
                </a:lnTo>
                <a:lnTo>
                  <a:pt x="12118" y="12848"/>
                </a:lnTo>
                <a:lnTo>
                  <a:pt x="12385" y="12629"/>
                </a:lnTo>
                <a:lnTo>
                  <a:pt x="12604" y="12458"/>
                </a:lnTo>
                <a:lnTo>
                  <a:pt x="12823" y="12264"/>
                </a:lnTo>
                <a:lnTo>
                  <a:pt x="12872" y="12312"/>
                </a:lnTo>
                <a:lnTo>
                  <a:pt x="12604" y="12702"/>
                </a:lnTo>
                <a:lnTo>
                  <a:pt x="12483" y="12848"/>
                </a:lnTo>
                <a:lnTo>
                  <a:pt x="12361" y="12969"/>
                </a:lnTo>
                <a:lnTo>
                  <a:pt x="12215" y="13067"/>
                </a:lnTo>
                <a:lnTo>
                  <a:pt x="12093" y="13213"/>
                </a:lnTo>
                <a:lnTo>
                  <a:pt x="12093" y="13261"/>
                </a:lnTo>
                <a:lnTo>
                  <a:pt x="12093" y="13310"/>
                </a:lnTo>
                <a:lnTo>
                  <a:pt x="12118" y="13334"/>
                </a:lnTo>
                <a:lnTo>
                  <a:pt x="12166" y="13359"/>
                </a:lnTo>
                <a:lnTo>
                  <a:pt x="12312" y="13359"/>
                </a:lnTo>
                <a:lnTo>
                  <a:pt x="12458" y="13334"/>
                </a:lnTo>
                <a:lnTo>
                  <a:pt x="12604" y="13261"/>
                </a:lnTo>
                <a:lnTo>
                  <a:pt x="12750" y="13140"/>
                </a:lnTo>
                <a:lnTo>
                  <a:pt x="12896" y="13042"/>
                </a:lnTo>
                <a:lnTo>
                  <a:pt x="12994" y="12896"/>
                </a:lnTo>
                <a:lnTo>
                  <a:pt x="13115" y="12750"/>
                </a:lnTo>
                <a:lnTo>
                  <a:pt x="13188" y="12604"/>
                </a:lnTo>
                <a:lnTo>
                  <a:pt x="13505" y="12872"/>
                </a:lnTo>
                <a:lnTo>
                  <a:pt x="13407" y="12945"/>
                </a:lnTo>
                <a:lnTo>
                  <a:pt x="13310" y="13018"/>
                </a:lnTo>
                <a:lnTo>
                  <a:pt x="13115" y="13213"/>
                </a:lnTo>
                <a:lnTo>
                  <a:pt x="12896" y="13359"/>
                </a:lnTo>
                <a:lnTo>
                  <a:pt x="12677" y="13529"/>
                </a:lnTo>
                <a:lnTo>
                  <a:pt x="12653" y="13553"/>
                </a:lnTo>
                <a:lnTo>
                  <a:pt x="12629" y="13602"/>
                </a:lnTo>
                <a:lnTo>
                  <a:pt x="12653" y="13651"/>
                </a:lnTo>
                <a:lnTo>
                  <a:pt x="12677" y="13699"/>
                </a:lnTo>
                <a:lnTo>
                  <a:pt x="12750" y="13724"/>
                </a:lnTo>
                <a:lnTo>
                  <a:pt x="12848" y="13748"/>
                </a:lnTo>
                <a:lnTo>
                  <a:pt x="12921" y="13748"/>
                </a:lnTo>
                <a:lnTo>
                  <a:pt x="12994" y="13724"/>
                </a:lnTo>
                <a:lnTo>
                  <a:pt x="13140" y="13651"/>
                </a:lnTo>
                <a:lnTo>
                  <a:pt x="13286" y="13578"/>
                </a:lnTo>
                <a:lnTo>
                  <a:pt x="13407" y="13480"/>
                </a:lnTo>
                <a:lnTo>
                  <a:pt x="13553" y="13383"/>
                </a:lnTo>
                <a:lnTo>
                  <a:pt x="13675" y="13237"/>
                </a:lnTo>
                <a:lnTo>
                  <a:pt x="13724" y="13164"/>
                </a:lnTo>
                <a:lnTo>
                  <a:pt x="13748" y="13091"/>
                </a:lnTo>
                <a:lnTo>
                  <a:pt x="13943" y="13286"/>
                </a:lnTo>
                <a:lnTo>
                  <a:pt x="13918" y="13286"/>
                </a:lnTo>
                <a:lnTo>
                  <a:pt x="13772" y="13383"/>
                </a:lnTo>
                <a:lnTo>
                  <a:pt x="13675" y="13505"/>
                </a:lnTo>
                <a:lnTo>
                  <a:pt x="13456" y="13748"/>
                </a:lnTo>
                <a:lnTo>
                  <a:pt x="13237" y="13967"/>
                </a:lnTo>
                <a:lnTo>
                  <a:pt x="13140" y="14064"/>
                </a:lnTo>
                <a:lnTo>
                  <a:pt x="13067" y="14210"/>
                </a:lnTo>
                <a:lnTo>
                  <a:pt x="13042" y="14235"/>
                </a:lnTo>
                <a:lnTo>
                  <a:pt x="13067" y="14259"/>
                </a:lnTo>
                <a:lnTo>
                  <a:pt x="13067" y="14308"/>
                </a:lnTo>
                <a:lnTo>
                  <a:pt x="13115" y="14308"/>
                </a:lnTo>
                <a:lnTo>
                  <a:pt x="13261" y="14259"/>
                </a:lnTo>
                <a:lnTo>
                  <a:pt x="13407" y="14210"/>
                </a:lnTo>
                <a:lnTo>
                  <a:pt x="13651" y="14040"/>
                </a:lnTo>
                <a:lnTo>
                  <a:pt x="13797" y="13918"/>
                </a:lnTo>
                <a:lnTo>
                  <a:pt x="13943" y="13797"/>
                </a:lnTo>
                <a:lnTo>
                  <a:pt x="14064" y="13626"/>
                </a:lnTo>
                <a:lnTo>
                  <a:pt x="14137" y="13480"/>
                </a:lnTo>
                <a:lnTo>
                  <a:pt x="14332" y="13675"/>
                </a:lnTo>
                <a:lnTo>
                  <a:pt x="14186" y="13918"/>
                </a:lnTo>
                <a:lnTo>
                  <a:pt x="14089" y="14040"/>
                </a:lnTo>
                <a:lnTo>
                  <a:pt x="13991" y="14137"/>
                </a:lnTo>
                <a:lnTo>
                  <a:pt x="13870" y="14235"/>
                </a:lnTo>
                <a:lnTo>
                  <a:pt x="13748" y="14308"/>
                </a:lnTo>
                <a:lnTo>
                  <a:pt x="13626" y="14381"/>
                </a:lnTo>
                <a:lnTo>
                  <a:pt x="13505" y="14454"/>
                </a:lnTo>
                <a:lnTo>
                  <a:pt x="13505" y="14502"/>
                </a:lnTo>
                <a:lnTo>
                  <a:pt x="13480" y="14527"/>
                </a:lnTo>
                <a:lnTo>
                  <a:pt x="13505" y="14600"/>
                </a:lnTo>
                <a:lnTo>
                  <a:pt x="13602" y="14648"/>
                </a:lnTo>
                <a:lnTo>
                  <a:pt x="13675" y="14673"/>
                </a:lnTo>
                <a:lnTo>
                  <a:pt x="13772" y="14673"/>
                </a:lnTo>
                <a:lnTo>
                  <a:pt x="13894" y="14648"/>
                </a:lnTo>
                <a:lnTo>
                  <a:pt x="14089" y="14551"/>
                </a:lnTo>
                <a:lnTo>
                  <a:pt x="14235" y="14454"/>
                </a:lnTo>
                <a:lnTo>
                  <a:pt x="14356" y="14356"/>
                </a:lnTo>
                <a:lnTo>
                  <a:pt x="14454" y="14235"/>
                </a:lnTo>
                <a:lnTo>
                  <a:pt x="14575" y="14113"/>
                </a:lnTo>
                <a:lnTo>
                  <a:pt x="14648" y="13967"/>
                </a:lnTo>
                <a:lnTo>
                  <a:pt x="14867" y="14210"/>
                </a:lnTo>
                <a:lnTo>
                  <a:pt x="14843" y="14210"/>
                </a:lnTo>
                <a:lnTo>
                  <a:pt x="14721" y="14259"/>
                </a:lnTo>
                <a:lnTo>
                  <a:pt x="14624" y="14332"/>
                </a:lnTo>
                <a:lnTo>
                  <a:pt x="14454" y="14527"/>
                </a:lnTo>
                <a:lnTo>
                  <a:pt x="14235" y="14746"/>
                </a:lnTo>
                <a:lnTo>
                  <a:pt x="14113" y="14867"/>
                </a:lnTo>
                <a:lnTo>
                  <a:pt x="13991" y="14940"/>
                </a:lnTo>
                <a:lnTo>
                  <a:pt x="13967" y="14989"/>
                </a:lnTo>
                <a:lnTo>
                  <a:pt x="13967" y="15038"/>
                </a:lnTo>
                <a:lnTo>
                  <a:pt x="14016" y="15086"/>
                </a:lnTo>
                <a:lnTo>
                  <a:pt x="14064" y="15086"/>
                </a:lnTo>
                <a:lnTo>
                  <a:pt x="14356" y="15013"/>
                </a:lnTo>
                <a:lnTo>
                  <a:pt x="14478" y="14940"/>
                </a:lnTo>
                <a:lnTo>
                  <a:pt x="14624" y="14867"/>
                </a:lnTo>
                <a:lnTo>
                  <a:pt x="14867" y="14648"/>
                </a:lnTo>
                <a:lnTo>
                  <a:pt x="14965" y="14527"/>
                </a:lnTo>
                <a:lnTo>
                  <a:pt x="15038" y="14405"/>
                </a:lnTo>
                <a:lnTo>
                  <a:pt x="15038" y="14381"/>
                </a:lnTo>
                <a:lnTo>
                  <a:pt x="15330" y="14673"/>
                </a:lnTo>
                <a:lnTo>
                  <a:pt x="15111" y="14867"/>
                </a:lnTo>
                <a:lnTo>
                  <a:pt x="14892" y="15062"/>
                </a:lnTo>
                <a:lnTo>
                  <a:pt x="14648" y="15232"/>
                </a:lnTo>
                <a:lnTo>
                  <a:pt x="14527" y="15330"/>
                </a:lnTo>
                <a:lnTo>
                  <a:pt x="14429" y="15427"/>
                </a:lnTo>
                <a:lnTo>
                  <a:pt x="14405" y="15451"/>
                </a:lnTo>
                <a:lnTo>
                  <a:pt x="14405" y="15500"/>
                </a:lnTo>
                <a:lnTo>
                  <a:pt x="14429" y="15524"/>
                </a:lnTo>
                <a:lnTo>
                  <a:pt x="14454" y="15549"/>
                </a:lnTo>
                <a:lnTo>
                  <a:pt x="14624" y="15573"/>
                </a:lnTo>
                <a:lnTo>
                  <a:pt x="14770" y="15549"/>
                </a:lnTo>
                <a:lnTo>
                  <a:pt x="14940" y="15476"/>
                </a:lnTo>
                <a:lnTo>
                  <a:pt x="15086" y="15378"/>
                </a:lnTo>
                <a:lnTo>
                  <a:pt x="15232" y="15281"/>
                </a:lnTo>
                <a:lnTo>
                  <a:pt x="15354" y="15159"/>
                </a:lnTo>
                <a:lnTo>
                  <a:pt x="15573" y="14916"/>
                </a:lnTo>
                <a:lnTo>
                  <a:pt x="15743" y="15111"/>
                </a:lnTo>
                <a:lnTo>
                  <a:pt x="15476" y="15378"/>
                </a:lnTo>
                <a:lnTo>
                  <a:pt x="15330" y="15476"/>
                </a:lnTo>
                <a:lnTo>
                  <a:pt x="15184" y="15573"/>
                </a:lnTo>
                <a:lnTo>
                  <a:pt x="15038" y="15670"/>
                </a:lnTo>
                <a:lnTo>
                  <a:pt x="14892" y="15792"/>
                </a:lnTo>
                <a:lnTo>
                  <a:pt x="14843" y="15840"/>
                </a:lnTo>
                <a:lnTo>
                  <a:pt x="14867" y="15913"/>
                </a:lnTo>
                <a:lnTo>
                  <a:pt x="14892" y="15986"/>
                </a:lnTo>
                <a:lnTo>
                  <a:pt x="14940" y="16011"/>
                </a:lnTo>
                <a:lnTo>
                  <a:pt x="15038" y="16035"/>
                </a:lnTo>
                <a:lnTo>
                  <a:pt x="15159" y="16011"/>
                </a:lnTo>
                <a:lnTo>
                  <a:pt x="15354" y="15962"/>
                </a:lnTo>
                <a:lnTo>
                  <a:pt x="15524" y="15865"/>
                </a:lnTo>
                <a:lnTo>
                  <a:pt x="15695" y="15767"/>
                </a:lnTo>
                <a:lnTo>
                  <a:pt x="15889" y="15597"/>
                </a:lnTo>
                <a:lnTo>
                  <a:pt x="16060" y="15427"/>
                </a:lnTo>
                <a:lnTo>
                  <a:pt x="16352" y="15694"/>
                </a:lnTo>
                <a:lnTo>
                  <a:pt x="16181" y="15865"/>
                </a:lnTo>
                <a:lnTo>
                  <a:pt x="16011" y="16011"/>
                </a:lnTo>
                <a:lnTo>
                  <a:pt x="15743" y="16157"/>
                </a:lnTo>
                <a:lnTo>
                  <a:pt x="15500" y="16303"/>
                </a:lnTo>
                <a:lnTo>
                  <a:pt x="15451" y="16327"/>
                </a:lnTo>
                <a:lnTo>
                  <a:pt x="15451" y="16376"/>
                </a:lnTo>
                <a:lnTo>
                  <a:pt x="15476" y="16400"/>
                </a:lnTo>
                <a:lnTo>
                  <a:pt x="15524" y="16424"/>
                </a:lnTo>
                <a:lnTo>
                  <a:pt x="15719" y="16424"/>
                </a:lnTo>
                <a:lnTo>
                  <a:pt x="15889" y="16449"/>
                </a:lnTo>
                <a:lnTo>
                  <a:pt x="16084" y="16400"/>
                </a:lnTo>
                <a:lnTo>
                  <a:pt x="16254" y="16351"/>
                </a:lnTo>
                <a:lnTo>
                  <a:pt x="16400" y="16254"/>
                </a:lnTo>
                <a:lnTo>
                  <a:pt x="16522" y="16157"/>
                </a:lnTo>
                <a:lnTo>
                  <a:pt x="16498" y="16254"/>
                </a:lnTo>
                <a:lnTo>
                  <a:pt x="16400" y="16376"/>
                </a:lnTo>
                <a:lnTo>
                  <a:pt x="16279" y="16473"/>
                </a:lnTo>
                <a:lnTo>
                  <a:pt x="16133" y="16546"/>
                </a:lnTo>
                <a:lnTo>
                  <a:pt x="15987" y="16619"/>
                </a:lnTo>
                <a:lnTo>
                  <a:pt x="15768" y="16668"/>
                </a:lnTo>
                <a:lnTo>
                  <a:pt x="15451" y="16765"/>
                </a:lnTo>
                <a:lnTo>
                  <a:pt x="15427" y="16692"/>
                </a:lnTo>
                <a:lnTo>
                  <a:pt x="15354" y="16643"/>
                </a:lnTo>
                <a:lnTo>
                  <a:pt x="15208" y="16546"/>
                </a:lnTo>
                <a:lnTo>
                  <a:pt x="15062" y="16400"/>
                </a:lnTo>
                <a:lnTo>
                  <a:pt x="14770" y="16132"/>
                </a:lnTo>
                <a:lnTo>
                  <a:pt x="14016" y="15524"/>
                </a:lnTo>
                <a:lnTo>
                  <a:pt x="13626" y="15159"/>
                </a:lnTo>
                <a:lnTo>
                  <a:pt x="13261" y="14770"/>
                </a:lnTo>
                <a:lnTo>
                  <a:pt x="12556" y="14016"/>
                </a:lnTo>
                <a:lnTo>
                  <a:pt x="12312" y="13772"/>
                </a:lnTo>
                <a:lnTo>
                  <a:pt x="12045" y="13553"/>
                </a:lnTo>
                <a:lnTo>
                  <a:pt x="11485" y="13140"/>
                </a:lnTo>
                <a:lnTo>
                  <a:pt x="11217" y="12921"/>
                </a:lnTo>
                <a:lnTo>
                  <a:pt x="10950" y="12677"/>
                </a:lnTo>
                <a:lnTo>
                  <a:pt x="10707" y="12434"/>
                </a:lnTo>
                <a:lnTo>
                  <a:pt x="10512" y="12166"/>
                </a:lnTo>
                <a:lnTo>
                  <a:pt x="10828" y="11899"/>
                </a:lnTo>
                <a:lnTo>
                  <a:pt x="11144" y="11607"/>
                </a:lnTo>
                <a:lnTo>
                  <a:pt x="11436" y="11315"/>
                </a:lnTo>
                <a:lnTo>
                  <a:pt x="11704" y="10998"/>
                </a:lnTo>
                <a:close/>
                <a:moveTo>
                  <a:pt x="6400" y="0"/>
                </a:moveTo>
                <a:lnTo>
                  <a:pt x="5791" y="73"/>
                </a:lnTo>
                <a:lnTo>
                  <a:pt x="5183" y="170"/>
                </a:lnTo>
                <a:lnTo>
                  <a:pt x="4891" y="243"/>
                </a:lnTo>
                <a:lnTo>
                  <a:pt x="4599" y="341"/>
                </a:lnTo>
                <a:lnTo>
                  <a:pt x="4258" y="462"/>
                </a:lnTo>
                <a:lnTo>
                  <a:pt x="3918" y="633"/>
                </a:lnTo>
                <a:lnTo>
                  <a:pt x="3601" y="827"/>
                </a:lnTo>
                <a:lnTo>
                  <a:pt x="3285" y="1022"/>
                </a:lnTo>
                <a:lnTo>
                  <a:pt x="2969" y="1241"/>
                </a:lnTo>
                <a:lnTo>
                  <a:pt x="2677" y="1484"/>
                </a:lnTo>
                <a:lnTo>
                  <a:pt x="2117" y="1971"/>
                </a:lnTo>
                <a:lnTo>
                  <a:pt x="1850" y="2239"/>
                </a:lnTo>
                <a:lnTo>
                  <a:pt x="1606" y="2506"/>
                </a:lnTo>
                <a:lnTo>
                  <a:pt x="1363" y="2798"/>
                </a:lnTo>
                <a:lnTo>
                  <a:pt x="1168" y="3066"/>
                </a:lnTo>
                <a:lnTo>
                  <a:pt x="949" y="3382"/>
                </a:lnTo>
                <a:lnTo>
                  <a:pt x="779" y="3699"/>
                </a:lnTo>
                <a:lnTo>
                  <a:pt x="609" y="4015"/>
                </a:lnTo>
                <a:lnTo>
                  <a:pt x="463" y="4331"/>
                </a:lnTo>
                <a:lnTo>
                  <a:pt x="341" y="4672"/>
                </a:lnTo>
                <a:lnTo>
                  <a:pt x="244" y="5013"/>
                </a:lnTo>
                <a:lnTo>
                  <a:pt x="146" y="5353"/>
                </a:lnTo>
                <a:lnTo>
                  <a:pt x="73" y="5718"/>
                </a:lnTo>
                <a:lnTo>
                  <a:pt x="25" y="6083"/>
                </a:lnTo>
                <a:lnTo>
                  <a:pt x="0" y="6448"/>
                </a:lnTo>
                <a:lnTo>
                  <a:pt x="0" y="6813"/>
                </a:lnTo>
                <a:lnTo>
                  <a:pt x="0" y="7203"/>
                </a:lnTo>
                <a:lnTo>
                  <a:pt x="25" y="7592"/>
                </a:lnTo>
                <a:lnTo>
                  <a:pt x="98" y="7957"/>
                </a:lnTo>
                <a:lnTo>
                  <a:pt x="171" y="8346"/>
                </a:lnTo>
                <a:lnTo>
                  <a:pt x="268" y="8711"/>
                </a:lnTo>
                <a:lnTo>
                  <a:pt x="390" y="9076"/>
                </a:lnTo>
                <a:lnTo>
                  <a:pt x="560" y="9441"/>
                </a:lnTo>
                <a:lnTo>
                  <a:pt x="730" y="9782"/>
                </a:lnTo>
                <a:lnTo>
                  <a:pt x="925" y="10122"/>
                </a:lnTo>
                <a:lnTo>
                  <a:pt x="1168" y="10463"/>
                </a:lnTo>
                <a:lnTo>
                  <a:pt x="1436" y="10804"/>
                </a:lnTo>
                <a:lnTo>
                  <a:pt x="1704" y="11096"/>
                </a:lnTo>
                <a:lnTo>
                  <a:pt x="1996" y="11363"/>
                </a:lnTo>
                <a:lnTo>
                  <a:pt x="2312" y="11631"/>
                </a:lnTo>
                <a:lnTo>
                  <a:pt x="2628" y="11874"/>
                </a:lnTo>
                <a:lnTo>
                  <a:pt x="2969" y="12093"/>
                </a:lnTo>
                <a:lnTo>
                  <a:pt x="3334" y="12312"/>
                </a:lnTo>
                <a:lnTo>
                  <a:pt x="3747" y="12531"/>
                </a:lnTo>
                <a:lnTo>
                  <a:pt x="4161" y="12726"/>
                </a:lnTo>
                <a:lnTo>
                  <a:pt x="4599" y="12896"/>
                </a:lnTo>
                <a:lnTo>
                  <a:pt x="5037" y="13042"/>
                </a:lnTo>
                <a:lnTo>
                  <a:pt x="5499" y="13164"/>
                </a:lnTo>
                <a:lnTo>
                  <a:pt x="5937" y="13261"/>
                </a:lnTo>
                <a:lnTo>
                  <a:pt x="6400" y="13334"/>
                </a:lnTo>
                <a:lnTo>
                  <a:pt x="6862" y="13383"/>
                </a:lnTo>
                <a:lnTo>
                  <a:pt x="7324" y="13383"/>
                </a:lnTo>
                <a:lnTo>
                  <a:pt x="7787" y="13334"/>
                </a:lnTo>
                <a:lnTo>
                  <a:pt x="8225" y="13261"/>
                </a:lnTo>
                <a:lnTo>
                  <a:pt x="8638" y="13140"/>
                </a:lnTo>
                <a:lnTo>
                  <a:pt x="9076" y="12994"/>
                </a:lnTo>
                <a:lnTo>
                  <a:pt x="9466" y="12799"/>
                </a:lnTo>
                <a:lnTo>
                  <a:pt x="9879" y="12580"/>
                </a:lnTo>
                <a:lnTo>
                  <a:pt x="10269" y="12337"/>
                </a:lnTo>
                <a:lnTo>
                  <a:pt x="10293" y="12458"/>
                </a:lnTo>
                <a:lnTo>
                  <a:pt x="10317" y="12580"/>
                </a:lnTo>
                <a:lnTo>
                  <a:pt x="10390" y="12677"/>
                </a:lnTo>
                <a:lnTo>
                  <a:pt x="10463" y="12775"/>
                </a:lnTo>
                <a:lnTo>
                  <a:pt x="10658" y="12969"/>
                </a:lnTo>
                <a:lnTo>
                  <a:pt x="10828" y="13140"/>
                </a:lnTo>
                <a:lnTo>
                  <a:pt x="11120" y="13383"/>
                </a:lnTo>
                <a:lnTo>
                  <a:pt x="11412" y="13602"/>
                </a:lnTo>
                <a:lnTo>
                  <a:pt x="11704" y="13845"/>
                </a:lnTo>
                <a:lnTo>
                  <a:pt x="11972" y="14089"/>
                </a:lnTo>
                <a:lnTo>
                  <a:pt x="12385" y="14502"/>
                </a:lnTo>
                <a:lnTo>
                  <a:pt x="12775" y="14916"/>
                </a:lnTo>
                <a:lnTo>
                  <a:pt x="13164" y="15330"/>
                </a:lnTo>
                <a:lnTo>
                  <a:pt x="13553" y="15743"/>
                </a:lnTo>
                <a:lnTo>
                  <a:pt x="13772" y="15938"/>
                </a:lnTo>
                <a:lnTo>
                  <a:pt x="13991" y="16132"/>
                </a:lnTo>
                <a:lnTo>
                  <a:pt x="14429" y="16473"/>
                </a:lnTo>
                <a:lnTo>
                  <a:pt x="14770" y="16789"/>
                </a:lnTo>
                <a:lnTo>
                  <a:pt x="14916" y="16935"/>
                </a:lnTo>
                <a:lnTo>
                  <a:pt x="15111" y="17081"/>
                </a:lnTo>
                <a:lnTo>
                  <a:pt x="15184" y="17106"/>
                </a:lnTo>
                <a:lnTo>
                  <a:pt x="15232" y="17154"/>
                </a:lnTo>
                <a:lnTo>
                  <a:pt x="15305" y="17179"/>
                </a:lnTo>
                <a:lnTo>
                  <a:pt x="15451" y="17227"/>
                </a:lnTo>
                <a:lnTo>
                  <a:pt x="15646" y="17203"/>
                </a:lnTo>
                <a:lnTo>
                  <a:pt x="15841" y="17179"/>
                </a:lnTo>
                <a:lnTo>
                  <a:pt x="16035" y="17106"/>
                </a:lnTo>
                <a:lnTo>
                  <a:pt x="16230" y="17033"/>
                </a:lnTo>
                <a:lnTo>
                  <a:pt x="16498" y="16911"/>
                </a:lnTo>
                <a:lnTo>
                  <a:pt x="16644" y="16814"/>
                </a:lnTo>
                <a:lnTo>
                  <a:pt x="16790" y="16668"/>
                </a:lnTo>
                <a:lnTo>
                  <a:pt x="16911" y="16497"/>
                </a:lnTo>
                <a:lnTo>
                  <a:pt x="17009" y="16327"/>
                </a:lnTo>
                <a:lnTo>
                  <a:pt x="17057" y="16132"/>
                </a:lnTo>
                <a:lnTo>
                  <a:pt x="17082" y="15938"/>
                </a:lnTo>
                <a:lnTo>
                  <a:pt x="17057" y="15840"/>
                </a:lnTo>
                <a:lnTo>
                  <a:pt x="17033" y="15767"/>
                </a:lnTo>
                <a:lnTo>
                  <a:pt x="17009" y="15670"/>
                </a:lnTo>
                <a:lnTo>
                  <a:pt x="16936" y="15597"/>
                </a:lnTo>
                <a:lnTo>
                  <a:pt x="16887" y="15549"/>
                </a:lnTo>
                <a:lnTo>
                  <a:pt x="15500" y="14137"/>
                </a:lnTo>
                <a:lnTo>
                  <a:pt x="14819" y="13432"/>
                </a:lnTo>
                <a:lnTo>
                  <a:pt x="14089" y="12750"/>
                </a:lnTo>
                <a:lnTo>
                  <a:pt x="13772" y="12458"/>
                </a:lnTo>
                <a:lnTo>
                  <a:pt x="13432" y="12166"/>
                </a:lnTo>
                <a:lnTo>
                  <a:pt x="13091" y="11899"/>
                </a:lnTo>
                <a:lnTo>
                  <a:pt x="12775" y="11582"/>
                </a:lnTo>
                <a:lnTo>
                  <a:pt x="12580" y="11363"/>
                </a:lnTo>
                <a:lnTo>
                  <a:pt x="12385" y="11120"/>
                </a:lnTo>
                <a:lnTo>
                  <a:pt x="12166" y="10901"/>
                </a:lnTo>
                <a:lnTo>
                  <a:pt x="12045" y="10804"/>
                </a:lnTo>
                <a:lnTo>
                  <a:pt x="11923" y="10706"/>
                </a:lnTo>
                <a:lnTo>
                  <a:pt x="12191" y="10317"/>
                </a:lnTo>
                <a:lnTo>
                  <a:pt x="12434" y="9928"/>
                </a:lnTo>
                <a:lnTo>
                  <a:pt x="12629" y="9490"/>
                </a:lnTo>
                <a:lnTo>
                  <a:pt x="12823" y="9076"/>
                </a:lnTo>
                <a:lnTo>
                  <a:pt x="12969" y="8614"/>
                </a:lnTo>
                <a:lnTo>
                  <a:pt x="13091" y="8176"/>
                </a:lnTo>
                <a:lnTo>
                  <a:pt x="13188" y="7713"/>
                </a:lnTo>
                <a:lnTo>
                  <a:pt x="13261" y="7251"/>
                </a:lnTo>
                <a:lnTo>
                  <a:pt x="13310" y="6765"/>
                </a:lnTo>
                <a:lnTo>
                  <a:pt x="13310" y="6302"/>
                </a:lnTo>
                <a:lnTo>
                  <a:pt x="13286" y="5840"/>
                </a:lnTo>
                <a:lnTo>
                  <a:pt x="13237" y="5378"/>
                </a:lnTo>
                <a:lnTo>
                  <a:pt x="13164" y="4891"/>
                </a:lnTo>
                <a:lnTo>
                  <a:pt x="13042" y="4453"/>
                </a:lnTo>
                <a:lnTo>
                  <a:pt x="12896" y="3991"/>
                </a:lnTo>
                <a:lnTo>
                  <a:pt x="12702" y="3553"/>
                </a:lnTo>
                <a:lnTo>
                  <a:pt x="12580" y="3285"/>
                </a:lnTo>
                <a:lnTo>
                  <a:pt x="12434" y="3042"/>
                </a:lnTo>
                <a:lnTo>
                  <a:pt x="12288" y="2798"/>
                </a:lnTo>
                <a:lnTo>
                  <a:pt x="12118" y="2579"/>
                </a:lnTo>
                <a:lnTo>
                  <a:pt x="11753" y="2141"/>
                </a:lnTo>
                <a:lnTo>
                  <a:pt x="11339" y="1728"/>
                </a:lnTo>
                <a:lnTo>
                  <a:pt x="10901" y="1363"/>
                </a:lnTo>
                <a:lnTo>
                  <a:pt x="10415" y="1046"/>
                </a:lnTo>
                <a:lnTo>
                  <a:pt x="9904" y="754"/>
                </a:lnTo>
                <a:lnTo>
                  <a:pt x="9368" y="511"/>
                </a:lnTo>
                <a:lnTo>
                  <a:pt x="8784" y="316"/>
                </a:lnTo>
                <a:lnTo>
                  <a:pt x="8225" y="170"/>
                </a:lnTo>
                <a:lnTo>
                  <a:pt x="7616" y="73"/>
                </a:lnTo>
                <a:lnTo>
                  <a:pt x="7008" y="0"/>
                </a:lnTo>
                <a:close/>
              </a:path>
            </a:pathLst>
          </a:custGeom>
          <a:solidFill>
            <a:srgbClr val="0B5394"/>
          </a:solidFill>
          <a:ln>
            <a:noFill/>
          </a:ln>
        </p:spPr>
        <p:txBody>
          <a:bodyPr spcFirstLastPara="1" wrap="square" lIns="121897" tIns="121897" rIns="121897" bIns="121897" anchor="ctr" anchorCtr="0">
            <a:noAutofit/>
          </a:bodyPr>
          <a:lstStyle>
            <a:defPPr>
              <a:defRPr lang="en-US"/>
            </a:defPPr>
            <a:lvl1pPr marL="0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44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86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29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571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715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857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144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Google Shape;293;p42"/>
          <p:cNvSpPr/>
          <p:nvPr>
            <p:custDataLst>
              <p:tags r:id="rId5"/>
            </p:custDataLst>
          </p:nvPr>
        </p:nvSpPr>
        <p:spPr>
          <a:xfrm>
            <a:off x="10018172" y="2078202"/>
            <a:ext cx="1834521" cy="2002092"/>
          </a:xfrm>
          <a:custGeom>
            <a:avLst/>
            <a:gdLst/>
            <a:ahLst/>
            <a:cxnLst/>
            <a:rect l="l" t="t" r="r" b="b"/>
            <a:pathLst>
              <a:path w="16279" h="18810" extrusionOk="0">
                <a:moveTo>
                  <a:pt x="8297" y="536"/>
                </a:moveTo>
                <a:lnTo>
                  <a:pt x="8078" y="658"/>
                </a:lnTo>
                <a:lnTo>
                  <a:pt x="7859" y="780"/>
                </a:lnTo>
                <a:lnTo>
                  <a:pt x="7567" y="974"/>
                </a:lnTo>
                <a:lnTo>
                  <a:pt x="7665" y="804"/>
                </a:lnTo>
                <a:lnTo>
                  <a:pt x="7786" y="682"/>
                </a:lnTo>
                <a:lnTo>
                  <a:pt x="7884" y="609"/>
                </a:lnTo>
                <a:lnTo>
                  <a:pt x="7981" y="585"/>
                </a:lnTo>
                <a:lnTo>
                  <a:pt x="8078" y="561"/>
                </a:lnTo>
                <a:lnTo>
                  <a:pt x="8200" y="536"/>
                </a:lnTo>
                <a:close/>
                <a:moveTo>
                  <a:pt x="8687" y="731"/>
                </a:moveTo>
                <a:lnTo>
                  <a:pt x="8760" y="828"/>
                </a:lnTo>
                <a:lnTo>
                  <a:pt x="8808" y="950"/>
                </a:lnTo>
                <a:lnTo>
                  <a:pt x="8760" y="974"/>
                </a:lnTo>
                <a:lnTo>
                  <a:pt x="8541" y="1072"/>
                </a:lnTo>
                <a:lnTo>
                  <a:pt x="8346" y="1169"/>
                </a:lnTo>
                <a:lnTo>
                  <a:pt x="7957" y="1412"/>
                </a:lnTo>
                <a:lnTo>
                  <a:pt x="7689" y="1583"/>
                </a:lnTo>
                <a:lnTo>
                  <a:pt x="7543" y="1680"/>
                </a:lnTo>
                <a:lnTo>
                  <a:pt x="7397" y="1777"/>
                </a:lnTo>
                <a:lnTo>
                  <a:pt x="7421" y="1534"/>
                </a:lnTo>
                <a:lnTo>
                  <a:pt x="7446" y="1315"/>
                </a:lnTo>
                <a:lnTo>
                  <a:pt x="8054" y="999"/>
                </a:lnTo>
                <a:lnTo>
                  <a:pt x="8370" y="853"/>
                </a:lnTo>
                <a:lnTo>
                  <a:pt x="8687" y="731"/>
                </a:lnTo>
                <a:close/>
                <a:moveTo>
                  <a:pt x="8881" y="1364"/>
                </a:moveTo>
                <a:lnTo>
                  <a:pt x="8881" y="1583"/>
                </a:lnTo>
                <a:lnTo>
                  <a:pt x="8687" y="1656"/>
                </a:lnTo>
                <a:lnTo>
                  <a:pt x="8492" y="1753"/>
                </a:lnTo>
                <a:lnTo>
                  <a:pt x="8249" y="1875"/>
                </a:lnTo>
                <a:lnTo>
                  <a:pt x="8005" y="2021"/>
                </a:lnTo>
                <a:lnTo>
                  <a:pt x="7957" y="2069"/>
                </a:lnTo>
                <a:lnTo>
                  <a:pt x="7932" y="2142"/>
                </a:lnTo>
                <a:lnTo>
                  <a:pt x="7786" y="2142"/>
                </a:lnTo>
                <a:lnTo>
                  <a:pt x="7373" y="2118"/>
                </a:lnTo>
                <a:lnTo>
                  <a:pt x="7373" y="2069"/>
                </a:lnTo>
                <a:lnTo>
                  <a:pt x="7470" y="2069"/>
                </a:lnTo>
                <a:lnTo>
                  <a:pt x="7567" y="2045"/>
                </a:lnTo>
                <a:lnTo>
                  <a:pt x="7738" y="1972"/>
                </a:lnTo>
                <a:lnTo>
                  <a:pt x="8054" y="1777"/>
                </a:lnTo>
                <a:lnTo>
                  <a:pt x="8881" y="1364"/>
                </a:lnTo>
                <a:close/>
                <a:moveTo>
                  <a:pt x="8857" y="2021"/>
                </a:moveTo>
                <a:lnTo>
                  <a:pt x="8857" y="2191"/>
                </a:lnTo>
                <a:lnTo>
                  <a:pt x="8541" y="2167"/>
                </a:lnTo>
                <a:lnTo>
                  <a:pt x="8857" y="2021"/>
                </a:lnTo>
                <a:close/>
                <a:moveTo>
                  <a:pt x="5937" y="2556"/>
                </a:moveTo>
                <a:lnTo>
                  <a:pt x="6765" y="2580"/>
                </a:lnTo>
                <a:lnTo>
                  <a:pt x="7592" y="2629"/>
                </a:lnTo>
                <a:lnTo>
                  <a:pt x="9173" y="2677"/>
                </a:lnTo>
                <a:lnTo>
                  <a:pt x="9976" y="2702"/>
                </a:lnTo>
                <a:lnTo>
                  <a:pt x="10755" y="2726"/>
                </a:lnTo>
                <a:lnTo>
                  <a:pt x="11582" y="2702"/>
                </a:lnTo>
                <a:lnTo>
                  <a:pt x="12385" y="2677"/>
                </a:lnTo>
                <a:lnTo>
                  <a:pt x="13213" y="2629"/>
                </a:lnTo>
                <a:lnTo>
                  <a:pt x="14016" y="2605"/>
                </a:lnTo>
                <a:lnTo>
                  <a:pt x="14064" y="2605"/>
                </a:lnTo>
                <a:lnTo>
                  <a:pt x="14235" y="2750"/>
                </a:lnTo>
                <a:lnTo>
                  <a:pt x="14405" y="2872"/>
                </a:lnTo>
                <a:lnTo>
                  <a:pt x="15038" y="3432"/>
                </a:lnTo>
                <a:lnTo>
                  <a:pt x="15329" y="3724"/>
                </a:lnTo>
                <a:lnTo>
                  <a:pt x="15597" y="4040"/>
                </a:lnTo>
                <a:lnTo>
                  <a:pt x="15694" y="4235"/>
                </a:lnTo>
                <a:lnTo>
                  <a:pt x="15792" y="4405"/>
                </a:lnTo>
                <a:lnTo>
                  <a:pt x="15694" y="4551"/>
                </a:lnTo>
                <a:lnTo>
                  <a:pt x="15573" y="4673"/>
                </a:lnTo>
                <a:lnTo>
                  <a:pt x="15402" y="4843"/>
                </a:lnTo>
                <a:lnTo>
                  <a:pt x="15232" y="4989"/>
                </a:lnTo>
                <a:lnTo>
                  <a:pt x="14843" y="5281"/>
                </a:lnTo>
                <a:lnTo>
                  <a:pt x="14454" y="5549"/>
                </a:lnTo>
                <a:lnTo>
                  <a:pt x="14235" y="5719"/>
                </a:lnTo>
                <a:lnTo>
                  <a:pt x="14064" y="5889"/>
                </a:lnTo>
                <a:lnTo>
                  <a:pt x="13286" y="5865"/>
                </a:lnTo>
                <a:lnTo>
                  <a:pt x="12507" y="5841"/>
                </a:lnTo>
                <a:lnTo>
                  <a:pt x="10974" y="5841"/>
                </a:lnTo>
                <a:lnTo>
                  <a:pt x="7859" y="5889"/>
                </a:lnTo>
                <a:lnTo>
                  <a:pt x="4623" y="5938"/>
                </a:lnTo>
                <a:lnTo>
                  <a:pt x="2385" y="5938"/>
                </a:lnTo>
                <a:lnTo>
                  <a:pt x="2117" y="5962"/>
                </a:lnTo>
                <a:lnTo>
                  <a:pt x="1874" y="6011"/>
                </a:lnTo>
                <a:lnTo>
                  <a:pt x="1849" y="5889"/>
                </a:lnTo>
                <a:lnTo>
                  <a:pt x="1849" y="5768"/>
                </a:lnTo>
                <a:lnTo>
                  <a:pt x="1801" y="5524"/>
                </a:lnTo>
                <a:lnTo>
                  <a:pt x="1655" y="4332"/>
                </a:lnTo>
                <a:lnTo>
                  <a:pt x="1606" y="3724"/>
                </a:lnTo>
                <a:lnTo>
                  <a:pt x="1557" y="3091"/>
                </a:lnTo>
                <a:lnTo>
                  <a:pt x="1557" y="2848"/>
                </a:lnTo>
                <a:lnTo>
                  <a:pt x="1533" y="2580"/>
                </a:lnTo>
                <a:lnTo>
                  <a:pt x="1874" y="2629"/>
                </a:lnTo>
                <a:lnTo>
                  <a:pt x="2214" y="2653"/>
                </a:lnTo>
                <a:lnTo>
                  <a:pt x="2920" y="2653"/>
                </a:lnTo>
                <a:lnTo>
                  <a:pt x="3626" y="2629"/>
                </a:lnTo>
                <a:lnTo>
                  <a:pt x="4283" y="2580"/>
                </a:lnTo>
                <a:lnTo>
                  <a:pt x="5110" y="2556"/>
                </a:lnTo>
                <a:close/>
                <a:moveTo>
                  <a:pt x="8468" y="6352"/>
                </a:moveTo>
                <a:lnTo>
                  <a:pt x="8200" y="6449"/>
                </a:lnTo>
                <a:lnTo>
                  <a:pt x="7835" y="6644"/>
                </a:lnTo>
                <a:lnTo>
                  <a:pt x="7665" y="6765"/>
                </a:lnTo>
                <a:lnTo>
                  <a:pt x="7494" y="6887"/>
                </a:lnTo>
                <a:lnTo>
                  <a:pt x="7470" y="6619"/>
                </a:lnTo>
                <a:lnTo>
                  <a:pt x="7421" y="6352"/>
                </a:lnTo>
                <a:close/>
                <a:moveTo>
                  <a:pt x="8735" y="6644"/>
                </a:moveTo>
                <a:lnTo>
                  <a:pt x="8735" y="6692"/>
                </a:lnTo>
                <a:lnTo>
                  <a:pt x="8735" y="6960"/>
                </a:lnTo>
                <a:lnTo>
                  <a:pt x="8103" y="6936"/>
                </a:lnTo>
                <a:lnTo>
                  <a:pt x="8030" y="6936"/>
                </a:lnTo>
                <a:lnTo>
                  <a:pt x="8200" y="6863"/>
                </a:lnTo>
                <a:lnTo>
                  <a:pt x="8735" y="6644"/>
                </a:lnTo>
                <a:close/>
                <a:moveTo>
                  <a:pt x="3942" y="7301"/>
                </a:moveTo>
                <a:lnTo>
                  <a:pt x="4331" y="7325"/>
                </a:lnTo>
                <a:lnTo>
                  <a:pt x="5061" y="7374"/>
                </a:lnTo>
                <a:lnTo>
                  <a:pt x="5864" y="7422"/>
                </a:lnTo>
                <a:lnTo>
                  <a:pt x="6667" y="7447"/>
                </a:lnTo>
                <a:lnTo>
                  <a:pt x="8297" y="7471"/>
                </a:lnTo>
                <a:lnTo>
                  <a:pt x="8833" y="7495"/>
                </a:lnTo>
                <a:lnTo>
                  <a:pt x="8930" y="7520"/>
                </a:lnTo>
                <a:lnTo>
                  <a:pt x="9052" y="7495"/>
                </a:lnTo>
                <a:lnTo>
                  <a:pt x="11607" y="7593"/>
                </a:lnTo>
                <a:lnTo>
                  <a:pt x="12361" y="7617"/>
                </a:lnTo>
                <a:lnTo>
                  <a:pt x="13115" y="7593"/>
                </a:lnTo>
                <a:lnTo>
                  <a:pt x="13870" y="7568"/>
                </a:lnTo>
                <a:lnTo>
                  <a:pt x="14624" y="7568"/>
                </a:lnTo>
                <a:lnTo>
                  <a:pt x="14600" y="7739"/>
                </a:lnTo>
                <a:lnTo>
                  <a:pt x="14575" y="7933"/>
                </a:lnTo>
                <a:lnTo>
                  <a:pt x="14575" y="8298"/>
                </a:lnTo>
                <a:lnTo>
                  <a:pt x="14624" y="8980"/>
                </a:lnTo>
                <a:lnTo>
                  <a:pt x="14697" y="9539"/>
                </a:lnTo>
                <a:lnTo>
                  <a:pt x="14746" y="10123"/>
                </a:lnTo>
                <a:lnTo>
                  <a:pt x="14770" y="10391"/>
                </a:lnTo>
                <a:lnTo>
                  <a:pt x="14794" y="10659"/>
                </a:lnTo>
                <a:lnTo>
                  <a:pt x="13310" y="10707"/>
                </a:lnTo>
                <a:lnTo>
                  <a:pt x="11826" y="10780"/>
                </a:lnTo>
                <a:lnTo>
                  <a:pt x="10341" y="10829"/>
                </a:lnTo>
                <a:lnTo>
                  <a:pt x="9587" y="10853"/>
                </a:lnTo>
                <a:lnTo>
                  <a:pt x="8833" y="10829"/>
                </a:lnTo>
                <a:lnTo>
                  <a:pt x="7178" y="10780"/>
                </a:lnTo>
                <a:lnTo>
                  <a:pt x="6327" y="10780"/>
                </a:lnTo>
                <a:lnTo>
                  <a:pt x="5499" y="10804"/>
                </a:lnTo>
                <a:lnTo>
                  <a:pt x="4088" y="10853"/>
                </a:lnTo>
                <a:lnTo>
                  <a:pt x="3358" y="10902"/>
                </a:lnTo>
                <a:lnTo>
                  <a:pt x="3017" y="10926"/>
                </a:lnTo>
                <a:lnTo>
                  <a:pt x="2677" y="10999"/>
                </a:lnTo>
                <a:lnTo>
                  <a:pt x="2677" y="10926"/>
                </a:lnTo>
                <a:lnTo>
                  <a:pt x="2652" y="10853"/>
                </a:lnTo>
                <a:lnTo>
                  <a:pt x="2604" y="10804"/>
                </a:lnTo>
                <a:lnTo>
                  <a:pt x="2531" y="10756"/>
                </a:lnTo>
                <a:lnTo>
                  <a:pt x="2239" y="10586"/>
                </a:lnTo>
                <a:lnTo>
                  <a:pt x="1947" y="10391"/>
                </a:lnTo>
                <a:lnTo>
                  <a:pt x="1411" y="10002"/>
                </a:lnTo>
                <a:lnTo>
                  <a:pt x="1168" y="9807"/>
                </a:lnTo>
                <a:lnTo>
                  <a:pt x="925" y="9612"/>
                </a:lnTo>
                <a:lnTo>
                  <a:pt x="681" y="9393"/>
                </a:lnTo>
                <a:lnTo>
                  <a:pt x="438" y="9199"/>
                </a:lnTo>
                <a:lnTo>
                  <a:pt x="633" y="9028"/>
                </a:lnTo>
                <a:lnTo>
                  <a:pt x="1338" y="8396"/>
                </a:lnTo>
                <a:lnTo>
                  <a:pt x="1703" y="8104"/>
                </a:lnTo>
                <a:lnTo>
                  <a:pt x="2068" y="7812"/>
                </a:lnTo>
                <a:lnTo>
                  <a:pt x="2336" y="7641"/>
                </a:lnTo>
                <a:lnTo>
                  <a:pt x="2458" y="7568"/>
                </a:lnTo>
                <a:lnTo>
                  <a:pt x="2579" y="7447"/>
                </a:lnTo>
                <a:lnTo>
                  <a:pt x="2604" y="7374"/>
                </a:lnTo>
                <a:lnTo>
                  <a:pt x="2847" y="7374"/>
                </a:lnTo>
                <a:lnTo>
                  <a:pt x="3115" y="7349"/>
                </a:lnTo>
                <a:lnTo>
                  <a:pt x="3577" y="7301"/>
                </a:lnTo>
                <a:close/>
                <a:moveTo>
                  <a:pt x="7446" y="11242"/>
                </a:moveTo>
                <a:lnTo>
                  <a:pt x="8541" y="11291"/>
                </a:lnTo>
                <a:lnTo>
                  <a:pt x="8395" y="11364"/>
                </a:lnTo>
                <a:lnTo>
                  <a:pt x="8249" y="11461"/>
                </a:lnTo>
                <a:lnTo>
                  <a:pt x="7981" y="11632"/>
                </a:lnTo>
                <a:lnTo>
                  <a:pt x="7567" y="11851"/>
                </a:lnTo>
                <a:lnTo>
                  <a:pt x="7519" y="11534"/>
                </a:lnTo>
                <a:lnTo>
                  <a:pt x="7494" y="11388"/>
                </a:lnTo>
                <a:lnTo>
                  <a:pt x="7446" y="11242"/>
                </a:lnTo>
                <a:close/>
                <a:moveTo>
                  <a:pt x="8784" y="11632"/>
                </a:moveTo>
                <a:lnTo>
                  <a:pt x="8735" y="12094"/>
                </a:lnTo>
                <a:lnTo>
                  <a:pt x="8541" y="12167"/>
                </a:lnTo>
                <a:lnTo>
                  <a:pt x="8370" y="12264"/>
                </a:lnTo>
                <a:lnTo>
                  <a:pt x="8005" y="12459"/>
                </a:lnTo>
                <a:lnTo>
                  <a:pt x="7762" y="12581"/>
                </a:lnTo>
                <a:lnTo>
                  <a:pt x="7640" y="12678"/>
                </a:lnTo>
                <a:lnTo>
                  <a:pt x="7543" y="12751"/>
                </a:lnTo>
                <a:lnTo>
                  <a:pt x="7543" y="12678"/>
                </a:lnTo>
                <a:lnTo>
                  <a:pt x="7567" y="12216"/>
                </a:lnTo>
                <a:lnTo>
                  <a:pt x="7713" y="12167"/>
                </a:lnTo>
                <a:lnTo>
                  <a:pt x="7859" y="12118"/>
                </a:lnTo>
                <a:lnTo>
                  <a:pt x="8103" y="11997"/>
                </a:lnTo>
                <a:lnTo>
                  <a:pt x="8443" y="11826"/>
                </a:lnTo>
                <a:lnTo>
                  <a:pt x="8614" y="11729"/>
                </a:lnTo>
                <a:lnTo>
                  <a:pt x="8784" y="11632"/>
                </a:lnTo>
                <a:close/>
                <a:moveTo>
                  <a:pt x="8735" y="12581"/>
                </a:moveTo>
                <a:lnTo>
                  <a:pt x="8735" y="13189"/>
                </a:lnTo>
                <a:lnTo>
                  <a:pt x="8662" y="13165"/>
                </a:lnTo>
                <a:lnTo>
                  <a:pt x="8565" y="13165"/>
                </a:lnTo>
                <a:lnTo>
                  <a:pt x="8468" y="13189"/>
                </a:lnTo>
                <a:lnTo>
                  <a:pt x="8249" y="13262"/>
                </a:lnTo>
                <a:lnTo>
                  <a:pt x="8054" y="13384"/>
                </a:lnTo>
                <a:lnTo>
                  <a:pt x="7859" y="13481"/>
                </a:lnTo>
                <a:lnTo>
                  <a:pt x="7665" y="13627"/>
                </a:lnTo>
                <a:lnTo>
                  <a:pt x="7446" y="13797"/>
                </a:lnTo>
                <a:lnTo>
                  <a:pt x="7494" y="13140"/>
                </a:lnTo>
                <a:lnTo>
                  <a:pt x="7665" y="13116"/>
                </a:lnTo>
                <a:lnTo>
                  <a:pt x="7835" y="13043"/>
                </a:lnTo>
                <a:lnTo>
                  <a:pt x="8151" y="12873"/>
                </a:lnTo>
                <a:lnTo>
                  <a:pt x="8735" y="12581"/>
                </a:lnTo>
                <a:close/>
                <a:moveTo>
                  <a:pt x="8735" y="13578"/>
                </a:moveTo>
                <a:lnTo>
                  <a:pt x="8735" y="14138"/>
                </a:lnTo>
                <a:lnTo>
                  <a:pt x="8541" y="14211"/>
                </a:lnTo>
                <a:lnTo>
                  <a:pt x="8346" y="14284"/>
                </a:lnTo>
                <a:lnTo>
                  <a:pt x="7981" y="14454"/>
                </a:lnTo>
                <a:lnTo>
                  <a:pt x="7689" y="14576"/>
                </a:lnTo>
                <a:lnTo>
                  <a:pt x="7543" y="14673"/>
                </a:lnTo>
                <a:lnTo>
                  <a:pt x="7421" y="14746"/>
                </a:lnTo>
                <a:lnTo>
                  <a:pt x="7421" y="14454"/>
                </a:lnTo>
                <a:lnTo>
                  <a:pt x="7421" y="14138"/>
                </a:lnTo>
                <a:lnTo>
                  <a:pt x="7567" y="14089"/>
                </a:lnTo>
                <a:lnTo>
                  <a:pt x="7738" y="14016"/>
                </a:lnTo>
                <a:lnTo>
                  <a:pt x="8005" y="13870"/>
                </a:lnTo>
                <a:lnTo>
                  <a:pt x="8176" y="13773"/>
                </a:lnTo>
                <a:lnTo>
                  <a:pt x="8370" y="13724"/>
                </a:lnTo>
                <a:lnTo>
                  <a:pt x="8735" y="13578"/>
                </a:lnTo>
                <a:close/>
                <a:moveTo>
                  <a:pt x="8735" y="14625"/>
                </a:moveTo>
                <a:lnTo>
                  <a:pt x="8735" y="15014"/>
                </a:lnTo>
                <a:lnTo>
                  <a:pt x="8687" y="15038"/>
                </a:lnTo>
                <a:lnTo>
                  <a:pt x="7908" y="15501"/>
                </a:lnTo>
                <a:lnTo>
                  <a:pt x="7689" y="15598"/>
                </a:lnTo>
                <a:lnTo>
                  <a:pt x="7446" y="15720"/>
                </a:lnTo>
                <a:lnTo>
                  <a:pt x="7421" y="15087"/>
                </a:lnTo>
                <a:lnTo>
                  <a:pt x="7592" y="15063"/>
                </a:lnTo>
                <a:lnTo>
                  <a:pt x="7738" y="15014"/>
                </a:lnTo>
                <a:lnTo>
                  <a:pt x="8054" y="14892"/>
                </a:lnTo>
                <a:lnTo>
                  <a:pt x="8735" y="14625"/>
                </a:lnTo>
                <a:close/>
                <a:moveTo>
                  <a:pt x="8711" y="15452"/>
                </a:moveTo>
                <a:lnTo>
                  <a:pt x="8711" y="16231"/>
                </a:lnTo>
                <a:lnTo>
                  <a:pt x="8419" y="16328"/>
                </a:lnTo>
                <a:lnTo>
                  <a:pt x="8151" y="16425"/>
                </a:lnTo>
                <a:lnTo>
                  <a:pt x="7811" y="16523"/>
                </a:lnTo>
                <a:lnTo>
                  <a:pt x="7494" y="16620"/>
                </a:lnTo>
                <a:lnTo>
                  <a:pt x="7470" y="16012"/>
                </a:lnTo>
                <a:lnTo>
                  <a:pt x="7567" y="16012"/>
                </a:lnTo>
                <a:lnTo>
                  <a:pt x="7689" y="15963"/>
                </a:lnTo>
                <a:lnTo>
                  <a:pt x="7908" y="15890"/>
                </a:lnTo>
                <a:lnTo>
                  <a:pt x="8322" y="15671"/>
                </a:lnTo>
                <a:lnTo>
                  <a:pt x="8711" y="15452"/>
                </a:lnTo>
                <a:close/>
                <a:moveTo>
                  <a:pt x="8687" y="16717"/>
                </a:moveTo>
                <a:lnTo>
                  <a:pt x="8687" y="17082"/>
                </a:lnTo>
                <a:lnTo>
                  <a:pt x="8687" y="17107"/>
                </a:lnTo>
                <a:lnTo>
                  <a:pt x="8346" y="17228"/>
                </a:lnTo>
                <a:lnTo>
                  <a:pt x="8005" y="17399"/>
                </a:lnTo>
                <a:lnTo>
                  <a:pt x="7543" y="17593"/>
                </a:lnTo>
                <a:lnTo>
                  <a:pt x="7519" y="17009"/>
                </a:lnTo>
                <a:lnTo>
                  <a:pt x="7689" y="17009"/>
                </a:lnTo>
                <a:lnTo>
                  <a:pt x="7859" y="16961"/>
                </a:lnTo>
                <a:lnTo>
                  <a:pt x="8176" y="16888"/>
                </a:lnTo>
                <a:lnTo>
                  <a:pt x="8687" y="16717"/>
                </a:lnTo>
                <a:close/>
                <a:moveTo>
                  <a:pt x="8687" y="17545"/>
                </a:moveTo>
                <a:lnTo>
                  <a:pt x="8687" y="18250"/>
                </a:lnTo>
                <a:lnTo>
                  <a:pt x="8370" y="18275"/>
                </a:lnTo>
                <a:lnTo>
                  <a:pt x="8054" y="18299"/>
                </a:lnTo>
                <a:lnTo>
                  <a:pt x="7835" y="18323"/>
                </a:lnTo>
                <a:lnTo>
                  <a:pt x="7592" y="18348"/>
                </a:lnTo>
                <a:lnTo>
                  <a:pt x="7543" y="18372"/>
                </a:lnTo>
                <a:lnTo>
                  <a:pt x="7543" y="18031"/>
                </a:lnTo>
                <a:lnTo>
                  <a:pt x="7689" y="17983"/>
                </a:lnTo>
                <a:lnTo>
                  <a:pt x="7811" y="17934"/>
                </a:lnTo>
                <a:lnTo>
                  <a:pt x="8078" y="17812"/>
                </a:lnTo>
                <a:lnTo>
                  <a:pt x="8687" y="17545"/>
                </a:lnTo>
                <a:close/>
                <a:moveTo>
                  <a:pt x="8078" y="1"/>
                </a:moveTo>
                <a:lnTo>
                  <a:pt x="7884" y="25"/>
                </a:lnTo>
                <a:lnTo>
                  <a:pt x="7713" y="74"/>
                </a:lnTo>
                <a:lnTo>
                  <a:pt x="7567" y="171"/>
                </a:lnTo>
                <a:lnTo>
                  <a:pt x="7446" y="269"/>
                </a:lnTo>
                <a:lnTo>
                  <a:pt x="7324" y="390"/>
                </a:lnTo>
                <a:lnTo>
                  <a:pt x="7227" y="536"/>
                </a:lnTo>
                <a:lnTo>
                  <a:pt x="7154" y="682"/>
                </a:lnTo>
                <a:lnTo>
                  <a:pt x="7081" y="853"/>
                </a:lnTo>
                <a:lnTo>
                  <a:pt x="7032" y="1023"/>
                </a:lnTo>
                <a:lnTo>
                  <a:pt x="6959" y="1388"/>
                </a:lnTo>
                <a:lnTo>
                  <a:pt x="6935" y="1753"/>
                </a:lnTo>
                <a:lnTo>
                  <a:pt x="6959" y="2118"/>
                </a:lnTo>
                <a:lnTo>
                  <a:pt x="6959" y="2118"/>
                </a:lnTo>
                <a:lnTo>
                  <a:pt x="5816" y="2094"/>
                </a:lnTo>
                <a:lnTo>
                  <a:pt x="4672" y="2094"/>
                </a:lnTo>
                <a:lnTo>
                  <a:pt x="2993" y="2167"/>
                </a:lnTo>
                <a:lnTo>
                  <a:pt x="1801" y="2167"/>
                </a:lnTo>
                <a:lnTo>
                  <a:pt x="1387" y="2191"/>
                </a:lnTo>
                <a:lnTo>
                  <a:pt x="1338" y="2191"/>
                </a:lnTo>
                <a:lnTo>
                  <a:pt x="1290" y="2215"/>
                </a:lnTo>
                <a:lnTo>
                  <a:pt x="1290" y="2240"/>
                </a:lnTo>
                <a:lnTo>
                  <a:pt x="1217" y="2288"/>
                </a:lnTo>
                <a:lnTo>
                  <a:pt x="1192" y="2361"/>
                </a:lnTo>
                <a:lnTo>
                  <a:pt x="1119" y="2556"/>
                </a:lnTo>
                <a:lnTo>
                  <a:pt x="1071" y="2775"/>
                </a:lnTo>
                <a:lnTo>
                  <a:pt x="1046" y="3018"/>
                </a:lnTo>
                <a:lnTo>
                  <a:pt x="1046" y="3261"/>
                </a:lnTo>
                <a:lnTo>
                  <a:pt x="1071" y="3748"/>
                </a:lnTo>
                <a:lnTo>
                  <a:pt x="1119" y="4162"/>
                </a:lnTo>
                <a:lnTo>
                  <a:pt x="1168" y="4770"/>
                </a:lnTo>
                <a:lnTo>
                  <a:pt x="1241" y="5378"/>
                </a:lnTo>
                <a:lnTo>
                  <a:pt x="1265" y="5622"/>
                </a:lnTo>
                <a:lnTo>
                  <a:pt x="1290" y="5889"/>
                </a:lnTo>
                <a:lnTo>
                  <a:pt x="1314" y="6011"/>
                </a:lnTo>
                <a:lnTo>
                  <a:pt x="1338" y="6133"/>
                </a:lnTo>
                <a:lnTo>
                  <a:pt x="1411" y="6230"/>
                </a:lnTo>
                <a:lnTo>
                  <a:pt x="1484" y="6303"/>
                </a:lnTo>
                <a:lnTo>
                  <a:pt x="1557" y="6352"/>
                </a:lnTo>
                <a:lnTo>
                  <a:pt x="1630" y="6352"/>
                </a:lnTo>
                <a:lnTo>
                  <a:pt x="1703" y="6327"/>
                </a:lnTo>
                <a:lnTo>
                  <a:pt x="1776" y="6279"/>
                </a:lnTo>
                <a:lnTo>
                  <a:pt x="1801" y="6254"/>
                </a:lnTo>
                <a:lnTo>
                  <a:pt x="2020" y="6303"/>
                </a:lnTo>
                <a:lnTo>
                  <a:pt x="2239" y="6327"/>
                </a:lnTo>
                <a:lnTo>
                  <a:pt x="2701" y="6352"/>
                </a:lnTo>
                <a:lnTo>
                  <a:pt x="4429" y="6376"/>
                </a:lnTo>
                <a:lnTo>
                  <a:pt x="6959" y="6352"/>
                </a:lnTo>
                <a:lnTo>
                  <a:pt x="6984" y="6595"/>
                </a:lnTo>
                <a:lnTo>
                  <a:pt x="7008" y="6911"/>
                </a:lnTo>
                <a:lnTo>
                  <a:pt x="5962" y="6887"/>
                </a:lnTo>
                <a:lnTo>
                  <a:pt x="4891" y="6838"/>
                </a:lnTo>
                <a:lnTo>
                  <a:pt x="4161" y="6814"/>
                </a:lnTo>
                <a:lnTo>
                  <a:pt x="3163" y="6814"/>
                </a:lnTo>
                <a:lnTo>
                  <a:pt x="2896" y="6863"/>
                </a:lnTo>
                <a:lnTo>
                  <a:pt x="2628" y="6936"/>
                </a:lnTo>
                <a:lnTo>
                  <a:pt x="2506" y="6984"/>
                </a:lnTo>
                <a:lnTo>
                  <a:pt x="2409" y="7057"/>
                </a:lnTo>
                <a:lnTo>
                  <a:pt x="2360" y="7033"/>
                </a:lnTo>
                <a:lnTo>
                  <a:pt x="2263" y="7033"/>
                </a:lnTo>
                <a:lnTo>
                  <a:pt x="2190" y="7057"/>
                </a:lnTo>
                <a:lnTo>
                  <a:pt x="1995" y="7130"/>
                </a:lnTo>
                <a:lnTo>
                  <a:pt x="1825" y="7228"/>
                </a:lnTo>
                <a:lnTo>
                  <a:pt x="1630" y="7374"/>
                </a:lnTo>
                <a:lnTo>
                  <a:pt x="1290" y="7666"/>
                </a:lnTo>
                <a:lnTo>
                  <a:pt x="1022" y="7933"/>
                </a:lnTo>
                <a:lnTo>
                  <a:pt x="681" y="8250"/>
                </a:lnTo>
                <a:lnTo>
                  <a:pt x="365" y="8590"/>
                </a:lnTo>
                <a:lnTo>
                  <a:pt x="243" y="8712"/>
                </a:lnTo>
                <a:lnTo>
                  <a:pt x="122" y="8858"/>
                </a:lnTo>
                <a:lnTo>
                  <a:pt x="24" y="9004"/>
                </a:lnTo>
                <a:lnTo>
                  <a:pt x="0" y="9077"/>
                </a:lnTo>
                <a:lnTo>
                  <a:pt x="0" y="9174"/>
                </a:lnTo>
                <a:lnTo>
                  <a:pt x="0" y="9199"/>
                </a:lnTo>
                <a:lnTo>
                  <a:pt x="0" y="9247"/>
                </a:lnTo>
                <a:lnTo>
                  <a:pt x="0" y="9320"/>
                </a:lnTo>
                <a:lnTo>
                  <a:pt x="73" y="9466"/>
                </a:lnTo>
                <a:lnTo>
                  <a:pt x="170" y="9612"/>
                </a:lnTo>
                <a:lnTo>
                  <a:pt x="292" y="9758"/>
                </a:lnTo>
                <a:lnTo>
                  <a:pt x="414" y="9904"/>
                </a:lnTo>
                <a:lnTo>
                  <a:pt x="681" y="10148"/>
                </a:lnTo>
                <a:lnTo>
                  <a:pt x="949" y="10367"/>
                </a:lnTo>
                <a:lnTo>
                  <a:pt x="1265" y="10610"/>
                </a:lnTo>
                <a:lnTo>
                  <a:pt x="1582" y="10829"/>
                </a:lnTo>
                <a:lnTo>
                  <a:pt x="1922" y="11048"/>
                </a:lnTo>
                <a:lnTo>
                  <a:pt x="2239" y="11242"/>
                </a:lnTo>
                <a:lnTo>
                  <a:pt x="2312" y="11267"/>
                </a:lnTo>
                <a:lnTo>
                  <a:pt x="2385" y="11267"/>
                </a:lnTo>
                <a:lnTo>
                  <a:pt x="2750" y="11340"/>
                </a:lnTo>
                <a:lnTo>
                  <a:pt x="3139" y="11388"/>
                </a:lnTo>
                <a:lnTo>
                  <a:pt x="3528" y="11388"/>
                </a:lnTo>
                <a:lnTo>
                  <a:pt x="3918" y="11364"/>
                </a:lnTo>
                <a:lnTo>
                  <a:pt x="4721" y="11315"/>
                </a:lnTo>
                <a:lnTo>
                  <a:pt x="5499" y="11267"/>
                </a:lnTo>
                <a:lnTo>
                  <a:pt x="6278" y="11242"/>
                </a:lnTo>
                <a:lnTo>
                  <a:pt x="7081" y="11242"/>
                </a:lnTo>
                <a:lnTo>
                  <a:pt x="7081" y="11607"/>
                </a:lnTo>
                <a:lnTo>
                  <a:pt x="7081" y="11972"/>
                </a:lnTo>
                <a:lnTo>
                  <a:pt x="7081" y="12313"/>
                </a:lnTo>
                <a:lnTo>
                  <a:pt x="7057" y="12678"/>
                </a:lnTo>
                <a:lnTo>
                  <a:pt x="6984" y="13578"/>
                </a:lnTo>
                <a:lnTo>
                  <a:pt x="6935" y="14016"/>
                </a:lnTo>
                <a:lnTo>
                  <a:pt x="6911" y="14454"/>
                </a:lnTo>
                <a:lnTo>
                  <a:pt x="6911" y="15476"/>
                </a:lnTo>
                <a:lnTo>
                  <a:pt x="6959" y="16498"/>
                </a:lnTo>
                <a:lnTo>
                  <a:pt x="7057" y="18542"/>
                </a:lnTo>
                <a:lnTo>
                  <a:pt x="7057" y="18615"/>
                </a:lnTo>
                <a:lnTo>
                  <a:pt x="7081" y="18688"/>
                </a:lnTo>
                <a:lnTo>
                  <a:pt x="7130" y="18737"/>
                </a:lnTo>
                <a:lnTo>
                  <a:pt x="7203" y="18761"/>
                </a:lnTo>
                <a:lnTo>
                  <a:pt x="7251" y="18786"/>
                </a:lnTo>
                <a:lnTo>
                  <a:pt x="7324" y="18786"/>
                </a:lnTo>
                <a:lnTo>
                  <a:pt x="7373" y="18761"/>
                </a:lnTo>
                <a:lnTo>
                  <a:pt x="7446" y="18737"/>
                </a:lnTo>
                <a:lnTo>
                  <a:pt x="7519" y="18786"/>
                </a:lnTo>
                <a:lnTo>
                  <a:pt x="7640" y="18810"/>
                </a:lnTo>
                <a:lnTo>
                  <a:pt x="8662" y="18810"/>
                </a:lnTo>
                <a:lnTo>
                  <a:pt x="8954" y="18786"/>
                </a:lnTo>
                <a:lnTo>
                  <a:pt x="9003" y="18786"/>
                </a:lnTo>
                <a:lnTo>
                  <a:pt x="9076" y="18761"/>
                </a:lnTo>
                <a:lnTo>
                  <a:pt x="9149" y="18664"/>
                </a:lnTo>
                <a:lnTo>
                  <a:pt x="9198" y="18542"/>
                </a:lnTo>
                <a:lnTo>
                  <a:pt x="9198" y="18421"/>
                </a:lnTo>
                <a:lnTo>
                  <a:pt x="9198" y="18323"/>
                </a:lnTo>
                <a:lnTo>
                  <a:pt x="9222" y="16547"/>
                </a:lnTo>
                <a:lnTo>
                  <a:pt x="9246" y="14771"/>
                </a:lnTo>
                <a:lnTo>
                  <a:pt x="9271" y="12946"/>
                </a:lnTo>
                <a:lnTo>
                  <a:pt x="9295" y="12118"/>
                </a:lnTo>
                <a:lnTo>
                  <a:pt x="9271" y="11729"/>
                </a:lnTo>
                <a:lnTo>
                  <a:pt x="9246" y="11315"/>
                </a:lnTo>
                <a:lnTo>
                  <a:pt x="10682" y="11315"/>
                </a:lnTo>
                <a:lnTo>
                  <a:pt x="12142" y="11267"/>
                </a:lnTo>
                <a:lnTo>
                  <a:pt x="13578" y="11194"/>
                </a:lnTo>
                <a:lnTo>
                  <a:pt x="14283" y="11169"/>
                </a:lnTo>
                <a:lnTo>
                  <a:pt x="15013" y="11169"/>
                </a:lnTo>
                <a:lnTo>
                  <a:pt x="15135" y="11145"/>
                </a:lnTo>
                <a:lnTo>
                  <a:pt x="15208" y="11072"/>
                </a:lnTo>
                <a:lnTo>
                  <a:pt x="15257" y="10999"/>
                </a:lnTo>
                <a:lnTo>
                  <a:pt x="15257" y="10902"/>
                </a:lnTo>
                <a:lnTo>
                  <a:pt x="15305" y="10731"/>
                </a:lnTo>
                <a:lnTo>
                  <a:pt x="15305" y="10586"/>
                </a:lnTo>
                <a:lnTo>
                  <a:pt x="15281" y="10245"/>
                </a:lnTo>
                <a:lnTo>
                  <a:pt x="15135" y="9126"/>
                </a:lnTo>
                <a:lnTo>
                  <a:pt x="15086" y="8615"/>
                </a:lnTo>
                <a:lnTo>
                  <a:pt x="15086" y="8104"/>
                </a:lnTo>
                <a:lnTo>
                  <a:pt x="15086" y="7933"/>
                </a:lnTo>
                <a:lnTo>
                  <a:pt x="15111" y="7739"/>
                </a:lnTo>
                <a:lnTo>
                  <a:pt x="15135" y="7568"/>
                </a:lnTo>
                <a:lnTo>
                  <a:pt x="15135" y="7374"/>
                </a:lnTo>
                <a:lnTo>
                  <a:pt x="15135" y="7276"/>
                </a:lnTo>
                <a:lnTo>
                  <a:pt x="15111" y="7179"/>
                </a:lnTo>
                <a:lnTo>
                  <a:pt x="15086" y="7130"/>
                </a:lnTo>
                <a:lnTo>
                  <a:pt x="15038" y="7106"/>
                </a:lnTo>
                <a:lnTo>
                  <a:pt x="14965" y="7057"/>
                </a:lnTo>
                <a:lnTo>
                  <a:pt x="14892" y="7033"/>
                </a:lnTo>
                <a:lnTo>
                  <a:pt x="14064" y="7033"/>
                </a:lnTo>
                <a:lnTo>
                  <a:pt x="13237" y="7057"/>
                </a:lnTo>
                <a:lnTo>
                  <a:pt x="12434" y="7082"/>
                </a:lnTo>
                <a:lnTo>
                  <a:pt x="11607" y="7082"/>
                </a:lnTo>
                <a:lnTo>
                  <a:pt x="9246" y="6984"/>
                </a:lnTo>
                <a:lnTo>
                  <a:pt x="9246" y="6765"/>
                </a:lnTo>
                <a:lnTo>
                  <a:pt x="9246" y="6571"/>
                </a:lnTo>
                <a:lnTo>
                  <a:pt x="9198" y="6352"/>
                </a:lnTo>
                <a:lnTo>
                  <a:pt x="9222" y="6327"/>
                </a:lnTo>
                <a:lnTo>
                  <a:pt x="10925" y="6303"/>
                </a:lnTo>
                <a:lnTo>
                  <a:pt x="12556" y="6303"/>
                </a:lnTo>
                <a:lnTo>
                  <a:pt x="14186" y="6376"/>
                </a:lnTo>
                <a:lnTo>
                  <a:pt x="14259" y="6376"/>
                </a:lnTo>
                <a:lnTo>
                  <a:pt x="14308" y="6352"/>
                </a:lnTo>
                <a:lnTo>
                  <a:pt x="14381" y="6279"/>
                </a:lnTo>
                <a:lnTo>
                  <a:pt x="14405" y="6206"/>
                </a:lnTo>
                <a:lnTo>
                  <a:pt x="14405" y="6108"/>
                </a:lnTo>
                <a:lnTo>
                  <a:pt x="14575" y="5962"/>
                </a:lnTo>
                <a:lnTo>
                  <a:pt x="14940" y="5670"/>
                </a:lnTo>
                <a:lnTo>
                  <a:pt x="15329" y="5427"/>
                </a:lnTo>
                <a:lnTo>
                  <a:pt x="15597" y="5232"/>
                </a:lnTo>
                <a:lnTo>
                  <a:pt x="15913" y="4965"/>
                </a:lnTo>
                <a:lnTo>
                  <a:pt x="16059" y="4819"/>
                </a:lnTo>
                <a:lnTo>
                  <a:pt x="16181" y="4673"/>
                </a:lnTo>
                <a:lnTo>
                  <a:pt x="16254" y="4502"/>
                </a:lnTo>
                <a:lnTo>
                  <a:pt x="16254" y="4429"/>
                </a:lnTo>
                <a:lnTo>
                  <a:pt x="16254" y="4356"/>
                </a:lnTo>
                <a:lnTo>
                  <a:pt x="16278" y="4283"/>
                </a:lnTo>
                <a:lnTo>
                  <a:pt x="16278" y="4210"/>
                </a:lnTo>
                <a:lnTo>
                  <a:pt x="16230" y="4064"/>
                </a:lnTo>
                <a:lnTo>
                  <a:pt x="16132" y="3894"/>
                </a:lnTo>
                <a:lnTo>
                  <a:pt x="16011" y="3724"/>
                </a:lnTo>
                <a:lnTo>
                  <a:pt x="15743" y="3432"/>
                </a:lnTo>
                <a:lnTo>
                  <a:pt x="15524" y="3213"/>
                </a:lnTo>
                <a:lnTo>
                  <a:pt x="15135" y="2848"/>
                </a:lnTo>
                <a:lnTo>
                  <a:pt x="14746" y="2532"/>
                </a:lnTo>
                <a:lnTo>
                  <a:pt x="14478" y="2288"/>
                </a:lnTo>
                <a:lnTo>
                  <a:pt x="14308" y="2215"/>
                </a:lnTo>
                <a:lnTo>
                  <a:pt x="14235" y="2167"/>
                </a:lnTo>
                <a:lnTo>
                  <a:pt x="14162" y="2167"/>
                </a:lnTo>
                <a:lnTo>
                  <a:pt x="14089" y="2118"/>
                </a:lnTo>
                <a:lnTo>
                  <a:pt x="14016" y="2118"/>
                </a:lnTo>
                <a:lnTo>
                  <a:pt x="13237" y="2142"/>
                </a:lnTo>
                <a:lnTo>
                  <a:pt x="12483" y="2167"/>
                </a:lnTo>
                <a:lnTo>
                  <a:pt x="11704" y="2215"/>
                </a:lnTo>
                <a:lnTo>
                  <a:pt x="10950" y="2240"/>
                </a:lnTo>
                <a:lnTo>
                  <a:pt x="10171" y="2240"/>
                </a:lnTo>
                <a:lnTo>
                  <a:pt x="9392" y="2215"/>
                </a:lnTo>
                <a:lnTo>
                  <a:pt x="9441" y="2069"/>
                </a:lnTo>
                <a:lnTo>
                  <a:pt x="9465" y="1899"/>
                </a:lnTo>
                <a:lnTo>
                  <a:pt x="9465" y="1558"/>
                </a:lnTo>
                <a:lnTo>
                  <a:pt x="9417" y="1218"/>
                </a:lnTo>
                <a:lnTo>
                  <a:pt x="9368" y="950"/>
                </a:lnTo>
                <a:lnTo>
                  <a:pt x="9295" y="755"/>
                </a:lnTo>
                <a:lnTo>
                  <a:pt x="9222" y="561"/>
                </a:lnTo>
                <a:lnTo>
                  <a:pt x="9125" y="415"/>
                </a:lnTo>
                <a:lnTo>
                  <a:pt x="8979" y="293"/>
                </a:lnTo>
                <a:lnTo>
                  <a:pt x="8833" y="196"/>
                </a:lnTo>
                <a:lnTo>
                  <a:pt x="8662" y="98"/>
                </a:lnTo>
                <a:lnTo>
                  <a:pt x="8492" y="50"/>
                </a:lnTo>
                <a:lnTo>
                  <a:pt x="8297" y="1"/>
                </a:lnTo>
                <a:close/>
              </a:path>
            </a:pathLst>
          </a:custGeom>
          <a:solidFill>
            <a:srgbClr val="0B5394"/>
          </a:solidFill>
          <a:ln>
            <a:noFill/>
          </a:ln>
        </p:spPr>
        <p:txBody>
          <a:bodyPr spcFirstLastPara="1" wrap="square" lIns="121897" tIns="121897" rIns="121897" bIns="121897" anchor="ctr" anchorCtr="0">
            <a:noAutofit/>
          </a:bodyPr>
          <a:lstStyle>
            <a:defPPr>
              <a:defRPr lang="en-US"/>
            </a:defPPr>
            <a:lvl1pPr marL="0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44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86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29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571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715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857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144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Google Shape;326;p42"/>
          <p:cNvSpPr/>
          <p:nvPr>
            <p:custDataLst>
              <p:tags r:id="rId6"/>
            </p:custDataLst>
          </p:nvPr>
        </p:nvSpPr>
        <p:spPr>
          <a:xfrm>
            <a:off x="0" y="0"/>
            <a:ext cx="1073092" cy="1261707"/>
          </a:xfrm>
          <a:custGeom>
            <a:avLst/>
            <a:gdLst/>
            <a:ahLst/>
            <a:cxnLst/>
            <a:rect l="l" t="t" r="r" b="b"/>
            <a:pathLst>
              <a:path w="15816" h="18981" extrusionOk="0">
                <a:moveTo>
                  <a:pt x="11364" y="1"/>
                </a:moveTo>
                <a:lnTo>
                  <a:pt x="11242" y="25"/>
                </a:lnTo>
                <a:lnTo>
                  <a:pt x="11169" y="74"/>
                </a:lnTo>
                <a:lnTo>
                  <a:pt x="11096" y="171"/>
                </a:lnTo>
                <a:lnTo>
                  <a:pt x="10780" y="731"/>
                </a:lnTo>
                <a:lnTo>
                  <a:pt x="10634" y="999"/>
                </a:lnTo>
                <a:lnTo>
                  <a:pt x="10537" y="1315"/>
                </a:lnTo>
                <a:lnTo>
                  <a:pt x="10512" y="1388"/>
                </a:lnTo>
                <a:lnTo>
                  <a:pt x="10537" y="1461"/>
                </a:lnTo>
                <a:lnTo>
                  <a:pt x="10585" y="1534"/>
                </a:lnTo>
                <a:lnTo>
                  <a:pt x="10634" y="1583"/>
                </a:lnTo>
                <a:lnTo>
                  <a:pt x="10707" y="1607"/>
                </a:lnTo>
                <a:lnTo>
                  <a:pt x="10804" y="1631"/>
                </a:lnTo>
                <a:lnTo>
                  <a:pt x="10877" y="1607"/>
                </a:lnTo>
                <a:lnTo>
                  <a:pt x="10950" y="1558"/>
                </a:lnTo>
                <a:lnTo>
                  <a:pt x="11145" y="1315"/>
                </a:lnTo>
                <a:lnTo>
                  <a:pt x="11291" y="1047"/>
                </a:lnTo>
                <a:lnTo>
                  <a:pt x="11510" y="731"/>
                </a:lnTo>
                <a:lnTo>
                  <a:pt x="11583" y="682"/>
                </a:lnTo>
                <a:lnTo>
                  <a:pt x="11656" y="609"/>
                </a:lnTo>
                <a:lnTo>
                  <a:pt x="11705" y="463"/>
                </a:lnTo>
                <a:lnTo>
                  <a:pt x="11729" y="342"/>
                </a:lnTo>
                <a:lnTo>
                  <a:pt x="11705" y="220"/>
                </a:lnTo>
                <a:lnTo>
                  <a:pt x="11656" y="123"/>
                </a:lnTo>
                <a:lnTo>
                  <a:pt x="11583" y="50"/>
                </a:lnTo>
                <a:lnTo>
                  <a:pt x="11486" y="25"/>
                </a:lnTo>
                <a:lnTo>
                  <a:pt x="11461" y="1"/>
                </a:lnTo>
                <a:close/>
                <a:moveTo>
                  <a:pt x="3821" y="171"/>
                </a:moveTo>
                <a:lnTo>
                  <a:pt x="3748" y="196"/>
                </a:lnTo>
                <a:lnTo>
                  <a:pt x="3699" y="244"/>
                </a:lnTo>
                <a:lnTo>
                  <a:pt x="3651" y="317"/>
                </a:lnTo>
                <a:lnTo>
                  <a:pt x="3651" y="390"/>
                </a:lnTo>
                <a:lnTo>
                  <a:pt x="3651" y="463"/>
                </a:lnTo>
                <a:lnTo>
                  <a:pt x="3699" y="634"/>
                </a:lnTo>
                <a:lnTo>
                  <a:pt x="3772" y="804"/>
                </a:lnTo>
                <a:lnTo>
                  <a:pt x="3943" y="1120"/>
                </a:lnTo>
                <a:lnTo>
                  <a:pt x="4113" y="1461"/>
                </a:lnTo>
                <a:lnTo>
                  <a:pt x="4259" y="1802"/>
                </a:lnTo>
                <a:lnTo>
                  <a:pt x="4332" y="1923"/>
                </a:lnTo>
                <a:lnTo>
                  <a:pt x="4429" y="1996"/>
                </a:lnTo>
                <a:lnTo>
                  <a:pt x="4527" y="2021"/>
                </a:lnTo>
                <a:lnTo>
                  <a:pt x="4624" y="1996"/>
                </a:lnTo>
                <a:lnTo>
                  <a:pt x="4721" y="1972"/>
                </a:lnTo>
                <a:lnTo>
                  <a:pt x="4794" y="1899"/>
                </a:lnTo>
                <a:lnTo>
                  <a:pt x="4843" y="1777"/>
                </a:lnTo>
                <a:lnTo>
                  <a:pt x="4843" y="1656"/>
                </a:lnTo>
                <a:lnTo>
                  <a:pt x="4794" y="1461"/>
                </a:lnTo>
                <a:lnTo>
                  <a:pt x="4697" y="1266"/>
                </a:lnTo>
                <a:lnTo>
                  <a:pt x="4502" y="901"/>
                </a:lnTo>
                <a:lnTo>
                  <a:pt x="4283" y="536"/>
                </a:lnTo>
                <a:lnTo>
                  <a:pt x="4162" y="390"/>
                </a:lnTo>
                <a:lnTo>
                  <a:pt x="4040" y="244"/>
                </a:lnTo>
                <a:lnTo>
                  <a:pt x="3967" y="196"/>
                </a:lnTo>
                <a:lnTo>
                  <a:pt x="3894" y="171"/>
                </a:lnTo>
                <a:close/>
                <a:moveTo>
                  <a:pt x="15452" y="4405"/>
                </a:moveTo>
                <a:lnTo>
                  <a:pt x="15379" y="4429"/>
                </a:lnTo>
                <a:lnTo>
                  <a:pt x="15306" y="4454"/>
                </a:lnTo>
                <a:lnTo>
                  <a:pt x="15135" y="4551"/>
                </a:lnTo>
                <a:lnTo>
                  <a:pt x="14941" y="4600"/>
                </a:lnTo>
                <a:lnTo>
                  <a:pt x="14551" y="4697"/>
                </a:lnTo>
                <a:lnTo>
                  <a:pt x="14357" y="4746"/>
                </a:lnTo>
                <a:lnTo>
                  <a:pt x="14162" y="4819"/>
                </a:lnTo>
                <a:lnTo>
                  <a:pt x="14016" y="4916"/>
                </a:lnTo>
                <a:lnTo>
                  <a:pt x="13870" y="5062"/>
                </a:lnTo>
                <a:lnTo>
                  <a:pt x="13822" y="5135"/>
                </a:lnTo>
                <a:lnTo>
                  <a:pt x="13822" y="5232"/>
                </a:lnTo>
                <a:lnTo>
                  <a:pt x="13846" y="5330"/>
                </a:lnTo>
                <a:lnTo>
                  <a:pt x="13895" y="5354"/>
                </a:lnTo>
                <a:lnTo>
                  <a:pt x="13943" y="5354"/>
                </a:lnTo>
                <a:lnTo>
                  <a:pt x="14138" y="5378"/>
                </a:lnTo>
                <a:lnTo>
                  <a:pt x="14357" y="5378"/>
                </a:lnTo>
                <a:lnTo>
                  <a:pt x="14600" y="5354"/>
                </a:lnTo>
                <a:lnTo>
                  <a:pt x="14819" y="5330"/>
                </a:lnTo>
                <a:lnTo>
                  <a:pt x="15038" y="5257"/>
                </a:lnTo>
                <a:lnTo>
                  <a:pt x="15257" y="5208"/>
                </a:lnTo>
                <a:lnTo>
                  <a:pt x="15452" y="5111"/>
                </a:lnTo>
                <a:lnTo>
                  <a:pt x="15646" y="5038"/>
                </a:lnTo>
                <a:lnTo>
                  <a:pt x="15719" y="4989"/>
                </a:lnTo>
                <a:lnTo>
                  <a:pt x="15768" y="4940"/>
                </a:lnTo>
                <a:lnTo>
                  <a:pt x="15817" y="4819"/>
                </a:lnTo>
                <a:lnTo>
                  <a:pt x="15792" y="4697"/>
                </a:lnTo>
                <a:lnTo>
                  <a:pt x="15768" y="4575"/>
                </a:lnTo>
                <a:lnTo>
                  <a:pt x="15671" y="4478"/>
                </a:lnTo>
                <a:lnTo>
                  <a:pt x="15573" y="4429"/>
                </a:lnTo>
                <a:lnTo>
                  <a:pt x="15452" y="4405"/>
                </a:lnTo>
                <a:close/>
                <a:moveTo>
                  <a:pt x="317" y="4697"/>
                </a:moveTo>
                <a:lnTo>
                  <a:pt x="220" y="4721"/>
                </a:lnTo>
                <a:lnTo>
                  <a:pt x="122" y="4746"/>
                </a:lnTo>
                <a:lnTo>
                  <a:pt x="25" y="4794"/>
                </a:lnTo>
                <a:lnTo>
                  <a:pt x="1" y="4867"/>
                </a:lnTo>
                <a:lnTo>
                  <a:pt x="1" y="4965"/>
                </a:lnTo>
                <a:lnTo>
                  <a:pt x="49" y="5038"/>
                </a:lnTo>
                <a:lnTo>
                  <a:pt x="195" y="5184"/>
                </a:lnTo>
                <a:lnTo>
                  <a:pt x="390" y="5305"/>
                </a:lnTo>
                <a:lnTo>
                  <a:pt x="779" y="5524"/>
                </a:lnTo>
                <a:lnTo>
                  <a:pt x="1169" y="5743"/>
                </a:lnTo>
                <a:lnTo>
                  <a:pt x="1388" y="5841"/>
                </a:lnTo>
                <a:lnTo>
                  <a:pt x="1582" y="5938"/>
                </a:lnTo>
                <a:lnTo>
                  <a:pt x="1655" y="5962"/>
                </a:lnTo>
                <a:lnTo>
                  <a:pt x="1801" y="5962"/>
                </a:lnTo>
                <a:lnTo>
                  <a:pt x="1850" y="5938"/>
                </a:lnTo>
                <a:lnTo>
                  <a:pt x="1923" y="5841"/>
                </a:lnTo>
                <a:lnTo>
                  <a:pt x="1972" y="5743"/>
                </a:lnTo>
                <a:lnTo>
                  <a:pt x="1996" y="5622"/>
                </a:lnTo>
                <a:lnTo>
                  <a:pt x="1972" y="5476"/>
                </a:lnTo>
                <a:lnTo>
                  <a:pt x="1899" y="5378"/>
                </a:lnTo>
                <a:lnTo>
                  <a:pt x="1826" y="5330"/>
                </a:lnTo>
                <a:lnTo>
                  <a:pt x="1777" y="5305"/>
                </a:lnTo>
                <a:lnTo>
                  <a:pt x="1582" y="5208"/>
                </a:lnTo>
                <a:lnTo>
                  <a:pt x="1388" y="5111"/>
                </a:lnTo>
                <a:lnTo>
                  <a:pt x="974" y="4892"/>
                </a:lnTo>
                <a:lnTo>
                  <a:pt x="755" y="4794"/>
                </a:lnTo>
                <a:lnTo>
                  <a:pt x="536" y="4721"/>
                </a:lnTo>
                <a:lnTo>
                  <a:pt x="317" y="4697"/>
                </a:lnTo>
                <a:close/>
                <a:moveTo>
                  <a:pt x="8809" y="6936"/>
                </a:moveTo>
                <a:lnTo>
                  <a:pt x="8736" y="6984"/>
                </a:lnTo>
                <a:lnTo>
                  <a:pt x="8663" y="7057"/>
                </a:lnTo>
                <a:lnTo>
                  <a:pt x="8566" y="7252"/>
                </a:lnTo>
                <a:lnTo>
                  <a:pt x="8468" y="7495"/>
                </a:lnTo>
                <a:lnTo>
                  <a:pt x="8420" y="7739"/>
                </a:lnTo>
                <a:lnTo>
                  <a:pt x="8395" y="7958"/>
                </a:lnTo>
                <a:lnTo>
                  <a:pt x="8395" y="8128"/>
                </a:lnTo>
                <a:lnTo>
                  <a:pt x="8322" y="8177"/>
                </a:lnTo>
                <a:lnTo>
                  <a:pt x="8201" y="8225"/>
                </a:lnTo>
                <a:lnTo>
                  <a:pt x="8079" y="8250"/>
                </a:lnTo>
                <a:lnTo>
                  <a:pt x="7982" y="8225"/>
                </a:lnTo>
                <a:lnTo>
                  <a:pt x="7909" y="8201"/>
                </a:lnTo>
                <a:lnTo>
                  <a:pt x="7982" y="8079"/>
                </a:lnTo>
                <a:lnTo>
                  <a:pt x="8055" y="7933"/>
                </a:lnTo>
                <a:lnTo>
                  <a:pt x="8103" y="7812"/>
                </a:lnTo>
                <a:lnTo>
                  <a:pt x="8103" y="7666"/>
                </a:lnTo>
                <a:lnTo>
                  <a:pt x="8103" y="7520"/>
                </a:lnTo>
                <a:lnTo>
                  <a:pt x="8055" y="7398"/>
                </a:lnTo>
                <a:lnTo>
                  <a:pt x="7957" y="7252"/>
                </a:lnTo>
                <a:lnTo>
                  <a:pt x="7836" y="7130"/>
                </a:lnTo>
                <a:lnTo>
                  <a:pt x="7763" y="7082"/>
                </a:lnTo>
                <a:lnTo>
                  <a:pt x="7617" y="7082"/>
                </a:lnTo>
                <a:lnTo>
                  <a:pt x="7544" y="7130"/>
                </a:lnTo>
                <a:lnTo>
                  <a:pt x="7446" y="7252"/>
                </a:lnTo>
                <a:lnTo>
                  <a:pt x="7373" y="7374"/>
                </a:lnTo>
                <a:lnTo>
                  <a:pt x="7325" y="7495"/>
                </a:lnTo>
                <a:lnTo>
                  <a:pt x="7300" y="7641"/>
                </a:lnTo>
                <a:lnTo>
                  <a:pt x="7300" y="7787"/>
                </a:lnTo>
                <a:lnTo>
                  <a:pt x="7300" y="7909"/>
                </a:lnTo>
                <a:lnTo>
                  <a:pt x="7325" y="8055"/>
                </a:lnTo>
                <a:lnTo>
                  <a:pt x="7373" y="8177"/>
                </a:lnTo>
                <a:lnTo>
                  <a:pt x="7179" y="8298"/>
                </a:lnTo>
                <a:lnTo>
                  <a:pt x="7081" y="8323"/>
                </a:lnTo>
                <a:lnTo>
                  <a:pt x="6984" y="8347"/>
                </a:lnTo>
                <a:lnTo>
                  <a:pt x="6911" y="8371"/>
                </a:lnTo>
                <a:lnTo>
                  <a:pt x="6814" y="8347"/>
                </a:lnTo>
                <a:lnTo>
                  <a:pt x="6692" y="8298"/>
                </a:lnTo>
                <a:lnTo>
                  <a:pt x="6570" y="8201"/>
                </a:lnTo>
                <a:lnTo>
                  <a:pt x="6497" y="8055"/>
                </a:lnTo>
                <a:lnTo>
                  <a:pt x="6449" y="7909"/>
                </a:lnTo>
                <a:lnTo>
                  <a:pt x="6449" y="7739"/>
                </a:lnTo>
                <a:lnTo>
                  <a:pt x="6497" y="7544"/>
                </a:lnTo>
                <a:lnTo>
                  <a:pt x="6497" y="7520"/>
                </a:lnTo>
                <a:lnTo>
                  <a:pt x="6473" y="7520"/>
                </a:lnTo>
                <a:lnTo>
                  <a:pt x="6449" y="7495"/>
                </a:lnTo>
                <a:lnTo>
                  <a:pt x="6424" y="7520"/>
                </a:lnTo>
                <a:lnTo>
                  <a:pt x="6327" y="7617"/>
                </a:lnTo>
                <a:lnTo>
                  <a:pt x="6254" y="7739"/>
                </a:lnTo>
                <a:lnTo>
                  <a:pt x="6230" y="7836"/>
                </a:lnTo>
                <a:lnTo>
                  <a:pt x="6206" y="7958"/>
                </a:lnTo>
                <a:lnTo>
                  <a:pt x="6206" y="8055"/>
                </a:lnTo>
                <a:lnTo>
                  <a:pt x="6206" y="8177"/>
                </a:lnTo>
                <a:lnTo>
                  <a:pt x="6254" y="8274"/>
                </a:lnTo>
                <a:lnTo>
                  <a:pt x="6303" y="8371"/>
                </a:lnTo>
                <a:lnTo>
                  <a:pt x="6376" y="8469"/>
                </a:lnTo>
                <a:lnTo>
                  <a:pt x="6449" y="8542"/>
                </a:lnTo>
                <a:lnTo>
                  <a:pt x="6546" y="8615"/>
                </a:lnTo>
                <a:lnTo>
                  <a:pt x="6643" y="8663"/>
                </a:lnTo>
                <a:lnTo>
                  <a:pt x="6765" y="8712"/>
                </a:lnTo>
                <a:lnTo>
                  <a:pt x="6862" y="8736"/>
                </a:lnTo>
                <a:lnTo>
                  <a:pt x="7008" y="8736"/>
                </a:lnTo>
                <a:lnTo>
                  <a:pt x="7130" y="8712"/>
                </a:lnTo>
                <a:lnTo>
                  <a:pt x="7349" y="8615"/>
                </a:lnTo>
                <a:lnTo>
                  <a:pt x="7592" y="8493"/>
                </a:lnTo>
                <a:lnTo>
                  <a:pt x="7690" y="8566"/>
                </a:lnTo>
                <a:lnTo>
                  <a:pt x="7836" y="8639"/>
                </a:lnTo>
                <a:lnTo>
                  <a:pt x="7982" y="8663"/>
                </a:lnTo>
                <a:lnTo>
                  <a:pt x="8128" y="8688"/>
                </a:lnTo>
                <a:lnTo>
                  <a:pt x="8225" y="8688"/>
                </a:lnTo>
                <a:lnTo>
                  <a:pt x="8347" y="8663"/>
                </a:lnTo>
                <a:lnTo>
                  <a:pt x="8566" y="8566"/>
                </a:lnTo>
                <a:lnTo>
                  <a:pt x="8639" y="8663"/>
                </a:lnTo>
                <a:lnTo>
                  <a:pt x="8736" y="8736"/>
                </a:lnTo>
                <a:lnTo>
                  <a:pt x="8833" y="8809"/>
                </a:lnTo>
                <a:lnTo>
                  <a:pt x="8931" y="8858"/>
                </a:lnTo>
                <a:lnTo>
                  <a:pt x="9174" y="8907"/>
                </a:lnTo>
                <a:lnTo>
                  <a:pt x="9417" y="8931"/>
                </a:lnTo>
                <a:lnTo>
                  <a:pt x="9661" y="8882"/>
                </a:lnTo>
                <a:lnTo>
                  <a:pt x="9880" y="8809"/>
                </a:lnTo>
                <a:lnTo>
                  <a:pt x="9977" y="8736"/>
                </a:lnTo>
                <a:lnTo>
                  <a:pt x="10074" y="8663"/>
                </a:lnTo>
                <a:lnTo>
                  <a:pt x="10172" y="8566"/>
                </a:lnTo>
                <a:lnTo>
                  <a:pt x="10269" y="8469"/>
                </a:lnTo>
                <a:lnTo>
                  <a:pt x="10293" y="8396"/>
                </a:lnTo>
                <a:lnTo>
                  <a:pt x="10293" y="8347"/>
                </a:lnTo>
                <a:lnTo>
                  <a:pt x="10269" y="8298"/>
                </a:lnTo>
                <a:lnTo>
                  <a:pt x="10245" y="8250"/>
                </a:lnTo>
                <a:lnTo>
                  <a:pt x="10172" y="8225"/>
                </a:lnTo>
                <a:lnTo>
                  <a:pt x="10123" y="8201"/>
                </a:lnTo>
                <a:lnTo>
                  <a:pt x="10001" y="8201"/>
                </a:lnTo>
                <a:lnTo>
                  <a:pt x="9782" y="8323"/>
                </a:lnTo>
                <a:lnTo>
                  <a:pt x="9563" y="8420"/>
                </a:lnTo>
                <a:lnTo>
                  <a:pt x="9442" y="8444"/>
                </a:lnTo>
                <a:lnTo>
                  <a:pt x="9344" y="8469"/>
                </a:lnTo>
                <a:lnTo>
                  <a:pt x="9223" y="8469"/>
                </a:lnTo>
                <a:lnTo>
                  <a:pt x="9101" y="8420"/>
                </a:lnTo>
                <a:lnTo>
                  <a:pt x="9004" y="8347"/>
                </a:lnTo>
                <a:lnTo>
                  <a:pt x="8931" y="8274"/>
                </a:lnTo>
                <a:lnTo>
                  <a:pt x="9052" y="8128"/>
                </a:lnTo>
                <a:lnTo>
                  <a:pt x="9150" y="7982"/>
                </a:lnTo>
                <a:lnTo>
                  <a:pt x="9247" y="7836"/>
                </a:lnTo>
                <a:lnTo>
                  <a:pt x="9296" y="7666"/>
                </a:lnTo>
                <a:lnTo>
                  <a:pt x="9320" y="7495"/>
                </a:lnTo>
                <a:lnTo>
                  <a:pt x="9296" y="7349"/>
                </a:lnTo>
                <a:lnTo>
                  <a:pt x="9247" y="7203"/>
                </a:lnTo>
                <a:lnTo>
                  <a:pt x="9150" y="7057"/>
                </a:lnTo>
                <a:lnTo>
                  <a:pt x="9052" y="6984"/>
                </a:lnTo>
                <a:lnTo>
                  <a:pt x="8955" y="6936"/>
                </a:lnTo>
                <a:close/>
                <a:moveTo>
                  <a:pt x="1947" y="9710"/>
                </a:moveTo>
                <a:lnTo>
                  <a:pt x="1801" y="9758"/>
                </a:lnTo>
                <a:lnTo>
                  <a:pt x="1582" y="9856"/>
                </a:lnTo>
                <a:lnTo>
                  <a:pt x="1363" y="10002"/>
                </a:lnTo>
                <a:lnTo>
                  <a:pt x="925" y="10294"/>
                </a:lnTo>
                <a:lnTo>
                  <a:pt x="706" y="10415"/>
                </a:lnTo>
                <a:lnTo>
                  <a:pt x="585" y="10513"/>
                </a:lnTo>
                <a:lnTo>
                  <a:pt x="463" y="10610"/>
                </a:lnTo>
                <a:lnTo>
                  <a:pt x="366" y="10707"/>
                </a:lnTo>
                <a:lnTo>
                  <a:pt x="317" y="10829"/>
                </a:lnTo>
                <a:lnTo>
                  <a:pt x="317" y="10878"/>
                </a:lnTo>
                <a:lnTo>
                  <a:pt x="341" y="10926"/>
                </a:lnTo>
                <a:lnTo>
                  <a:pt x="366" y="10999"/>
                </a:lnTo>
                <a:lnTo>
                  <a:pt x="439" y="11048"/>
                </a:lnTo>
                <a:lnTo>
                  <a:pt x="536" y="11097"/>
                </a:lnTo>
                <a:lnTo>
                  <a:pt x="633" y="11097"/>
                </a:lnTo>
                <a:lnTo>
                  <a:pt x="755" y="11072"/>
                </a:lnTo>
                <a:lnTo>
                  <a:pt x="877" y="11048"/>
                </a:lnTo>
                <a:lnTo>
                  <a:pt x="1120" y="10926"/>
                </a:lnTo>
                <a:lnTo>
                  <a:pt x="1315" y="10829"/>
                </a:lnTo>
                <a:lnTo>
                  <a:pt x="1728" y="10610"/>
                </a:lnTo>
                <a:lnTo>
                  <a:pt x="1947" y="10488"/>
                </a:lnTo>
                <a:lnTo>
                  <a:pt x="2142" y="10342"/>
                </a:lnTo>
                <a:lnTo>
                  <a:pt x="2264" y="10245"/>
                </a:lnTo>
                <a:lnTo>
                  <a:pt x="2312" y="10123"/>
                </a:lnTo>
                <a:lnTo>
                  <a:pt x="2312" y="10002"/>
                </a:lnTo>
                <a:lnTo>
                  <a:pt x="2264" y="9880"/>
                </a:lnTo>
                <a:lnTo>
                  <a:pt x="2191" y="9783"/>
                </a:lnTo>
                <a:lnTo>
                  <a:pt x="2069" y="9734"/>
                </a:lnTo>
                <a:lnTo>
                  <a:pt x="1947" y="9710"/>
                </a:lnTo>
                <a:close/>
                <a:moveTo>
                  <a:pt x="14065" y="10026"/>
                </a:moveTo>
                <a:lnTo>
                  <a:pt x="13895" y="10050"/>
                </a:lnTo>
                <a:lnTo>
                  <a:pt x="13846" y="10075"/>
                </a:lnTo>
                <a:lnTo>
                  <a:pt x="13797" y="10123"/>
                </a:lnTo>
                <a:lnTo>
                  <a:pt x="13773" y="10172"/>
                </a:lnTo>
                <a:lnTo>
                  <a:pt x="13749" y="10221"/>
                </a:lnTo>
                <a:lnTo>
                  <a:pt x="13773" y="10318"/>
                </a:lnTo>
                <a:lnTo>
                  <a:pt x="13797" y="10367"/>
                </a:lnTo>
                <a:lnTo>
                  <a:pt x="13846" y="10415"/>
                </a:lnTo>
                <a:lnTo>
                  <a:pt x="14138" y="10586"/>
                </a:lnTo>
                <a:lnTo>
                  <a:pt x="14454" y="10756"/>
                </a:lnTo>
                <a:lnTo>
                  <a:pt x="14624" y="10878"/>
                </a:lnTo>
                <a:lnTo>
                  <a:pt x="14819" y="10975"/>
                </a:lnTo>
                <a:lnTo>
                  <a:pt x="15014" y="11048"/>
                </a:lnTo>
                <a:lnTo>
                  <a:pt x="15208" y="11097"/>
                </a:lnTo>
                <a:lnTo>
                  <a:pt x="15379" y="11097"/>
                </a:lnTo>
                <a:lnTo>
                  <a:pt x="15427" y="11072"/>
                </a:lnTo>
                <a:lnTo>
                  <a:pt x="15500" y="11024"/>
                </a:lnTo>
                <a:lnTo>
                  <a:pt x="15573" y="10951"/>
                </a:lnTo>
                <a:lnTo>
                  <a:pt x="15598" y="10829"/>
                </a:lnTo>
                <a:lnTo>
                  <a:pt x="15598" y="10707"/>
                </a:lnTo>
                <a:lnTo>
                  <a:pt x="15549" y="10586"/>
                </a:lnTo>
                <a:lnTo>
                  <a:pt x="15500" y="10537"/>
                </a:lnTo>
                <a:lnTo>
                  <a:pt x="15452" y="10513"/>
                </a:lnTo>
                <a:lnTo>
                  <a:pt x="15379" y="10464"/>
                </a:lnTo>
                <a:lnTo>
                  <a:pt x="15306" y="10464"/>
                </a:lnTo>
                <a:lnTo>
                  <a:pt x="15135" y="10415"/>
                </a:lnTo>
                <a:lnTo>
                  <a:pt x="14965" y="10367"/>
                </a:lnTo>
                <a:lnTo>
                  <a:pt x="14600" y="10196"/>
                </a:lnTo>
                <a:lnTo>
                  <a:pt x="14430" y="10099"/>
                </a:lnTo>
                <a:lnTo>
                  <a:pt x="14260" y="10050"/>
                </a:lnTo>
                <a:lnTo>
                  <a:pt x="14065" y="10026"/>
                </a:lnTo>
                <a:close/>
                <a:moveTo>
                  <a:pt x="8468" y="2605"/>
                </a:moveTo>
                <a:lnTo>
                  <a:pt x="8760" y="2629"/>
                </a:lnTo>
                <a:lnTo>
                  <a:pt x="9052" y="2678"/>
                </a:lnTo>
                <a:lnTo>
                  <a:pt x="9344" y="2726"/>
                </a:lnTo>
                <a:lnTo>
                  <a:pt x="9125" y="2799"/>
                </a:lnTo>
                <a:lnTo>
                  <a:pt x="9101" y="2824"/>
                </a:lnTo>
                <a:lnTo>
                  <a:pt x="9101" y="2848"/>
                </a:lnTo>
                <a:lnTo>
                  <a:pt x="9101" y="2872"/>
                </a:lnTo>
                <a:lnTo>
                  <a:pt x="9125" y="2897"/>
                </a:lnTo>
                <a:lnTo>
                  <a:pt x="9223" y="2945"/>
                </a:lnTo>
                <a:lnTo>
                  <a:pt x="9320" y="2970"/>
                </a:lnTo>
                <a:lnTo>
                  <a:pt x="9442" y="2945"/>
                </a:lnTo>
                <a:lnTo>
                  <a:pt x="9563" y="2921"/>
                </a:lnTo>
                <a:lnTo>
                  <a:pt x="9855" y="2872"/>
                </a:lnTo>
                <a:lnTo>
                  <a:pt x="10269" y="3043"/>
                </a:lnTo>
                <a:lnTo>
                  <a:pt x="10074" y="3067"/>
                </a:lnTo>
                <a:lnTo>
                  <a:pt x="9855" y="3116"/>
                </a:lnTo>
                <a:lnTo>
                  <a:pt x="9685" y="3189"/>
                </a:lnTo>
                <a:lnTo>
                  <a:pt x="9515" y="3262"/>
                </a:lnTo>
                <a:lnTo>
                  <a:pt x="9515" y="3286"/>
                </a:lnTo>
                <a:lnTo>
                  <a:pt x="9490" y="3310"/>
                </a:lnTo>
                <a:lnTo>
                  <a:pt x="9515" y="3335"/>
                </a:lnTo>
                <a:lnTo>
                  <a:pt x="9539" y="3359"/>
                </a:lnTo>
                <a:lnTo>
                  <a:pt x="9953" y="3335"/>
                </a:lnTo>
                <a:lnTo>
                  <a:pt x="10342" y="3310"/>
                </a:lnTo>
                <a:lnTo>
                  <a:pt x="10780" y="3310"/>
                </a:lnTo>
                <a:lnTo>
                  <a:pt x="11048" y="3505"/>
                </a:lnTo>
                <a:lnTo>
                  <a:pt x="10756" y="3578"/>
                </a:lnTo>
                <a:lnTo>
                  <a:pt x="10464" y="3675"/>
                </a:lnTo>
                <a:lnTo>
                  <a:pt x="10245" y="3797"/>
                </a:lnTo>
                <a:lnTo>
                  <a:pt x="10099" y="3918"/>
                </a:lnTo>
                <a:lnTo>
                  <a:pt x="10074" y="3943"/>
                </a:lnTo>
                <a:lnTo>
                  <a:pt x="10099" y="3943"/>
                </a:lnTo>
                <a:lnTo>
                  <a:pt x="10391" y="3918"/>
                </a:lnTo>
                <a:lnTo>
                  <a:pt x="10683" y="3870"/>
                </a:lnTo>
                <a:lnTo>
                  <a:pt x="10975" y="3821"/>
                </a:lnTo>
                <a:lnTo>
                  <a:pt x="11291" y="3773"/>
                </a:lnTo>
                <a:lnTo>
                  <a:pt x="11364" y="3773"/>
                </a:lnTo>
                <a:lnTo>
                  <a:pt x="11583" y="3967"/>
                </a:lnTo>
                <a:lnTo>
                  <a:pt x="11778" y="4186"/>
                </a:lnTo>
                <a:lnTo>
                  <a:pt x="11388" y="4210"/>
                </a:lnTo>
                <a:lnTo>
                  <a:pt x="10829" y="4259"/>
                </a:lnTo>
                <a:lnTo>
                  <a:pt x="10561" y="4283"/>
                </a:lnTo>
                <a:lnTo>
                  <a:pt x="10318" y="4381"/>
                </a:lnTo>
                <a:lnTo>
                  <a:pt x="10293" y="4405"/>
                </a:lnTo>
                <a:lnTo>
                  <a:pt x="10293" y="4429"/>
                </a:lnTo>
                <a:lnTo>
                  <a:pt x="10318" y="4454"/>
                </a:lnTo>
                <a:lnTo>
                  <a:pt x="10585" y="4527"/>
                </a:lnTo>
                <a:lnTo>
                  <a:pt x="11705" y="4527"/>
                </a:lnTo>
                <a:lnTo>
                  <a:pt x="11997" y="4502"/>
                </a:lnTo>
                <a:lnTo>
                  <a:pt x="12216" y="4867"/>
                </a:lnTo>
                <a:lnTo>
                  <a:pt x="11851" y="4867"/>
                </a:lnTo>
                <a:lnTo>
                  <a:pt x="11267" y="4892"/>
                </a:lnTo>
                <a:lnTo>
                  <a:pt x="10658" y="4940"/>
                </a:lnTo>
                <a:lnTo>
                  <a:pt x="10634" y="4940"/>
                </a:lnTo>
                <a:lnTo>
                  <a:pt x="10634" y="4965"/>
                </a:lnTo>
                <a:lnTo>
                  <a:pt x="10634" y="4989"/>
                </a:lnTo>
                <a:lnTo>
                  <a:pt x="10658" y="5013"/>
                </a:lnTo>
                <a:lnTo>
                  <a:pt x="10902" y="5086"/>
                </a:lnTo>
                <a:lnTo>
                  <a:pt x="11169" y="5111"/>
                </a:lnTo>
                <a:lnTo>
                  <a:pt x="12021" y="5111"/>
                </a:lnTo>
                <a:lnTo>
                  <a:pt x="12362" y="5135"/>
                </a:lnTo>
                <a:lnTo>
                  <a:pt x="12556" y="5622"/>
                </a:lnTo>
                <a:lnTo>
                  <a:pt x="11461" y="5622"/>
                </a:lnTo>
                <a:lnTo>
                  <a:pt x="11291" y="5646"/>
                </a:lnTo>
                <a:lnTo>
                  <a:pt x="11145" y="5695"/>
                </a:lnTo>
                <a:lnTo>
                  <a:pt x="10999" y="5768"/>
                </a:lnTo>
                <a:lnTo>
                  <a:pt x="10975" y="5792"/>
                </a:lnTo>
                <a:lnTo>
                  <a:pt x="10999" y="5841"/>
                </a:lnTo>
                <a:lnTo>
                  <a:pt x="11267" y="5889"/>
                </a:lnTo>
                <a:lnTo>
                  <a:pt x="11534" y="5889"/>
                </a:lnTo>
                <a:lnTo>
                  <a:pt x="12070" y="5914"/>
                </a:lnTo>
                <a:lnTo>
                  <a:pt x="12654" y="5938"/>
                </a:lnTo>
                <a:lnTo>
                  <a:pt x="12702" y="6060"/>
                </a:lnTo>
                <a:lnTo>
                  <a:pt x="12727" y="6181"/>
                </a:lnTo>
                <a:lnTo>
                  <a:pt x="12386" y="6181"/>
                </a:lnTo>
                <a:lnTo>
                  <a:pt x="11729" y="6254"/>
                </a:lnTo>
                <a:lnTo>
                  <a:pt x="11413" y="6279"/>
                </a:lnTo>
                <a:lnTo>
                  <a:pt x="11121" y="6352"/>
                </a:lnTo>
                <a:lnTo>
                  <a:pt x="11096" y="6352"/>
                </a:lnTo>
                <a:lnTo>
                  <a:pt x="11096" y="6376"/>
                </a:lnTo>
                <a:lnTo>
                  <a:pt x="11096" y="6400"/>
                </a:lnTo>
                <a:lnTo>
                  <a:pt x="11121" y="6425"/>
                </a:lnTo>
                <a:lnTo>
                  <a:pt x="11388" y="6473"/>
                </a:lnTo>
                <a:lnTo>
                  <a:pt x="11656" y="6498"/>
                </a:lnTo>
                <a:lnTo>
                  <a:pt x="12508" y="6498"/>
                </a:lnTo>
                <a:lnTo>
                  <a:pt x="12824" y="6522"/>
                </a:lnTo>
                <a:lnTo>
                  <a:pt x="12873" y="6838"/>
                </a:lnTo>
                <a:lnTo>
                  <a:pt x="12556" y="6838"/>
                </a:lnTo>
                <a:lnTo>
                  <a:pt x="12240" y="6863"/>
                </a:lnTo>
                <a:lnTo>
                  <a:pt x="11753" y="6887"/>
                </a:lnTo>
                <a:lnTo>
                  <a:pt x="11510" y="6911"/>
                </a:lnTo>
                <a:lnTo>
                  <a:pt x="11267" y="6936"/>
                </a:lnTo>
                <a:lnTo>
                  <a:pt x="11242" y="6936"/>
                </a:lnTo>
                <a:lnTo>
                  <a:pt x="11242" y="6960"/>
                </a:lnTo>
                <a:lnTo>
                  <a:pt x="11242" y="7009"/>
                </a:lnTo>
                <a:lnTo>
                  <a:pt x="11267" y="7009"/>
                </a:lnTo>
                <a:lnTo>
                  <a:pt x="11461" y="7082"/>
                </a:lnTo>
                <a:lnTo>
                  <a:pt x="11680" y="7130"/>
                </a:lnTo>
                <a:lnTo>
                  <a:pt x="12727" y="7130"/>
                </a:lnTo>
                <a:lnTo>
                  <a:pt x="12921" y="7106"/>
                </a:lnTo>
                <a:lnTo>
                  <a:pt x="12994" y="7593"/>
                </a:lnTo>
                <a:lnTo>
                  <a:pt x="12994" y="7593"/>
                </a:lnTo>
                <a:lnTo>
                  <a:pt x="12848" y="7568"/>
                </a:lnTo>
                <a:lnTo>
                  <a:pt x="12702" y="7568"/>
                </a:lnTo>
                <a:lnTo>
                  <a:pt x="12435" y="7593"/>
                </a:lnTo>
                <a:lnTo>
                  <a:pt x="11997" y="7593"/>
                </a:lnTo>
                <a:lnTo>
                  <a:pt x="11778" y="7617"/>
                </a:lnTo>
                <a:lnTo>
                  <a:pt x="11559" y="7690"/>
                </a:lnTo>
                <a:lnTo>
                  <a:pt x="11534" y="7690"/>
                </a:lnTo>
                <a:lnTo>
                  <a:pt x="11534" y="7739"/>
                </a:lnTo>
                <a:lnTo>
                  <a:pt x="11534" y="7763"/>
                </a:lnTo>
                <a:lnTo>
                  <a:pt x="11559" y="7787"/>
                </a:lnTo>
                <a:lnTo>
                  <a:pt x="11778" y="7836"/>
                </a:lnTo>
                <a:lnTo>
                  <a:pt x="11997" y="7860"/>
                </a:lnTo>
                <a:lnTo>
                  <a:pt x="12435" y="7860"/>
                </a:lnTo>
                <a:lnTo>
                  <a:pt x="12702" y="7885"/>
                </a:lnTo>
                <a:lnTo>
                  <a:pt x="12848" y="7885"/>
                </a:lnTo>
                <a:lnTo>
                  <a:pt x="12994" y="7860"/>
                </a:lnTo>
                <a:lnTo>
                  <a:pt x="12994" y="7909"/>
                </a:lnTo>
                <a:lnTo>
                  <a:pt x="12994" y="8250"/>
                </a:lnTo>
                <a:lnTo>
                  <a:pt x="12873" y="8201"/>
                </a:lnTo>
                <a:lnTo>
                  <a:pt x="12775" y="8201"/>
                </a:lnTo>
                <a:lnTo>
                  <a:pt x="12532" y="8177"/>
                </a:lnTo>
                <a:lnTo>
                  <a:pt x="12094" y="8177"/>
                </a:lnTo>
                <a:lnTo>
                  <a:pt x="11875" y="8201"/>
                </a:lnTo>
                <a:lnTo>
                  <a:pt x="11656" y="8250"/>
                </a:lnTo>
                <a:lnTo>
                  <a:pt x="11656" y="8274"/>
                </a:lnTo>
                <a:lnTo>
                  <a:pt x="11632" y="8298"/>
                </a:lnTo>
                <a:lnTo>
                  <a:pt x="11656" y="8298"/>
                </a:lnTo>
                <a:lnTo>
                  <a:pt x="11656" y="8323"/>
                </a:lnTo>
                <a:lnTo>
                  <a:pt x="12045" y="8396"/>
                </a:lnTo>
                <a:lnTo>
                  <a:pt x="12410" y="8444"/>
                </a:lnTo>
                <a:lnTo>
                  <a:pt x="12702" y="8469"/>
                </a:lnTo>
                <a:lnTo>
                  <a:pt x="12824" y="8493"/>
                </a:lnTo>
                <a:lnTo>
                  <a:pt x="12970" y="8469"/>
                </a:lnTo>
                <a:lnTo>
                  <a:pt x="12873" y="8858"/>
                </a:lnTo>
                <a:lnTo>
                  <a:pt x="12654" y="8809"/>
                </a:lnTo>
                <a:lnTo>
                  <a:pt x="12483" y="8785"/>
                </a:lnTo>
                <a:lnTo>
                  <a:pt x="12264" y="8736"/>
                </a:lnTo>
                <a:lnTo>
                  <a:pt x="11826" y="8736"/>
                </a:lnTo>
                <a:lnTo>
                  <a:pt x="11607" y="8809"/>
                </a:lnTo>
                <a:lnTo>
                  <a:pt x="11583" y="8834"/>
                </a:lnTo>
                <a:lnTo>
                  <a:pt x="11583" y="8858"/>
                </a:lnTo>
                <a:lnTo>
                  <a:pt x="11583" y="8882"/>
                </a:lnTo>
                <a:lnTo>
                  <a:pt x="11851" y="8882"/>
                </a:lnTo>
                <a:lnTo>
                  <a:pt x="12094" y="8931"/>
                </a:lnTo>
                <a:lnTo>
                  <a:pt x="12556" y="9053"/>
                </a:lnTo>
                <a:lnTo>
                  <a:pt x="12775" y="9126"/>
                </a:lnTo>
                <a:lnTo>
                  <a:pt x="12654" y="9345"/>
                </a:lnTo>
                <a:lnTo>
                  <a:pt x="12508" y="9296"/>
                </a:lnTo>
                <a:lnTo>
                  <a:pt x="12313" y="9272"/>
                </a:lnTo>
                <a:lnTo>
                  <a:pt x="12143" y="9223"/>
                </a:lnTo>
                <a:lnTo>
                  <a:pt x="11972" y="9199"/>
                </a:lnTo>
                <a:lnTo>
                  <a:pt x="11607" y="9199"/>
                </a:lnTo>
                <a:lnTo>
                  <a:pt x="11583" y="9223"/>
                </a:lnTo>
                <a:lnTo>
                  <a:pt x="11583" y="9247"/>
                </a:lnTo>
                <a:lnTo>
                  <a:pt x="11583" y="9272"/>
                </a:lnTo>
                <a:lnTo>
                  <a:pt x="11924" y="9418"/>
                </a:lnTo>
                <a:lnTo>
                  <a:pt x="12240" y="9564"/>
                </a:lnTo>
                <a:lnTo>
                  <a:pt x="12532" y="9637"/>
                </a:lnTo>
                <a:lnTo>
                  <a:pt x="12337" y="9929"/>
                </a:lnTo>
                <a:lnTo>
                  <a:pt x="12337" y="9977"/>
                </a:lnTo>
                <a:lnTo>
                  <a:pt x="12167" y="9904"/>
                </a:lnTo>
                <a:lnTo>
                  <a:pt x="11997" y="9880"/>
                </a:lnTo>
                <a:lnTo>
                  <a:pt x="11802" y="9831"/>
                </a:lnTo>
                <a:lnTo>
                  <a:pt x="11242" y="9831"/>
                </a:lnTo>
                <a:lnTo>
                  <a:pt x="11218" y="9856"/>
                </a:lnTo>
                <a:lnTo>
                  <a:pt x="11218" y="9880"/>
                </a:lnTo>
                <a:lnTo>
                  <a:pt x="11242" y="9880"/>
                </a:lnTo>
                <a:lnTo>
                  <a:pt x="11534" y="10002"/>
                </a:lnTo>
                <a:lnTo>
                  <a:pt x="11851" y="10123"/>
                </a:lnTo>
                <a:lnTo>
                  <a:pt x="12167" y="10245"/>
                </a:lnTo>
                <a:lnTo>
                  <a:pt x="11972" y="10513"/>
                </a:lnTo>
                <a:lnTo>
                  <a:pt x="11826" y="10488"/>
                </a:lnTo>
                <a:lnTo>
                  <a:pt x="11413" y="10391"/>
                </a:lnTo>
                <a:lnTo>
                  <a:pt x="11023" y="10342"/>
                </a:lnTo>
                <a:lnTo>
                  <a:pt x="10975" y="10342"/>
                </a:lnTo>
                <a:lnTo>
                  <a:pt x="10975" y="10367"/>
                </a:lnTo>
                <a:lnTo>
                  <a:pt x="10975" y="10391"/>
                </a:lnTo>
                <a:lnTo>
                  <a:pt x="10999" y="10440"/>
                </a:lnTo>
                <a:lnTo>
                  <a:pt x="11145" y="10537"/>
                </a:lnTo>
                <a:lnTo>
                  <a:pt x="11315" y="10610"/>
                </a:lnTo>
                <a:lnTo>
                  <a:pt x="11632" y="10732"/>
                </a:lnTo>
                <a:lnTo>
                  <a:pt x="11802" y="10780"/>
                </a:lnTo>
                <a:lnTo>
                  <a:pt x="11656" y="10999"/>
                </a:lnTo>
                <a:lnTo>
                  <a:pt x="11510" y="10951"/>
                </a:lnTo>
                <a:lnTo>
                  <a:pt x="11364" y="10926"/>
                </a:lnTo>
                <a:lnTo>
                  <a:pt x="11072" y="10853"/>
                </a:lnTo>
                <a:lnTo>
                  <a:pt x="10950" y="10853"/>
                </a:lnTo>
                <a:lnTo>
                  <a:pt x="10804" y="10902"/>
                </a:lnTo>
                <a:lnTo>
                  <a:pt x="10780" y="10926"/>
                </a:lnTo>
                <a:lnTo>
                  <a:pt x="10756" y="10951"/>
                </a:lnTo>
                <a:lnTo>
                  <a:pt x="10756" y="10999"/>
                </a:lnTo>
                <a:lnTo>
                  <a:pt x="10780" y="11048"/>
                </a:lnTo>
                <a:lnTo>
                  <a:pt x="10902" y="11121"/>
                </a:lnTo>
                <a:lnTo>
                  <a:pt x="11023" y="11170"/>
                </a:lnTo>
                <a:lnTo>
                  <a:pt x="11267" y="11243"/>
                </a:lnTo>
                <a:lnTo>
                  <a:pt x="11461" y="11291"/>
                </a:lnTo>
                <a:lnTo>
                  <a:pt x="11242" y="11583"/>
                </a:lnTo>
                <a:lnTo>
                  <a:pt x="11072" y="11535"/>
                </a:lnTo>
                <a:lnTo>
                  <a:pt x="10877" y="11535"/>
                </a:lnTo>
                <a:lnTo>
                  <a:pt x="10683" y="11583"/>
                </a:lnTo>
                <a:lnTo>
                  <a:pt x="10658" y="11608"/>
                </a:lnTo>
                <a:lnTo>
                  <a:pt x="10683" y="11632"/>
                </a:lnTo>
                <a:lnTo>
                  <a:pt x="10829" y="11681"/>
                </a:lnTo>
                <a:lnTo>
                  <a:pt x="10975" y="11729"/>
                </a:lnTo>
                <a:lnTo>
                  <a:pt x="11096" y="11778"/>
                </a:lnTo>
                <a:lnTo>
                  <a:pt x="10877" y="12143"/>
                </a:lnTo>
                <a:lnTo>
                  <a:pt x="10829" y="12118"/>
                </a:lnTo>
                <a:lnTo>
                  <a:pt x="10658" y="12045"/>
                </a:lnTo>
                <a:lnTo>
                  <a:pt x="10561" y="11997"/>
                </a:lnTo>
                <a:lnTo>
                  <a:pt x="10464" y="11972"/>
                </a:lnTo>
                <a:lnTo>
                  <a:pt x="10439" y="11997"/>
                </a:lnTo>
                <a:lnTo>
                  <a:pt x="10439" y="12045"/>
                </a:lnTo>
                <a:lnTo>
                  <a:pt x="10488" y="12118"/>
                </a:lnTo>
                <a:lnTo>
                  <a:pt x="10585" y="12191"/>
                </a:lnTo>
                <a:lnTo>
                  <a:pt x="10756" y="12313"/>
                </a:lnTo>
                <a:lnTo>
                  <a:pt x="10561" y="12654"/>
                </a:lnTo>
                <a:lnTo>
                  <a:pt x="10415" y="12629"/>
                </a:lnTo>
                <a:lnTo>
                  <a:pt x="10172" y="12629"/>
                </a:lnTo>
                <a:lnTo>
                  <a:pt x="10026" y="12654"/>
                </a:lnTo>
                <a:lnTo>
                  <a:pt x="10026" y="12678"/>
                </a:lnTo>
                <a:lnTo>
                  <a:pt x="10026" y="12702"/>
                </a:lnTo>
                <a:lnTo>
                  <a:pt x="10245" y="12800"/>
                </a:lnTo>
                <a:lnTo>
                  <a:pt x="10439" y="12897"/>
                </a:lnTo>
                <a:lnTo>
                  <a:pt x="10196" y="13384"/>
                </a:lnTo>
                <a:lnTo>
                  <a:pt x="9880" y="13384"/>
                </a:lnTo>
                <a:lnTo>
                  <a:pt x="9904" y="13432"/>
                </a:lnTo>
                <a:lnTo>
                  <a:pt x="10147" y="13505"/>
                </a:lnTo>
                <a:lnTo>
                  <a:pt x="10074" y="13700"/>
                </a:lnTo>
                <a:lnTo>
                  <a:pt x="10026" y="13895"/>
                </a:lnTo>
                <a:lnTo>
                  <a:pt x="9953" y="14284"/>
                </a:lnTo>
                <a:lnTo>
                  <a:pt x="9880" y="14673"/>
                </a:lnTo>
                <a:lnTo>
                  <a:pt x="9807" y="15087"/>
                </a:lnTo>
                <a:lnTo>
                  <a:pt x="9101" y="15111"/>
                </a:lnTo>
                <a:lnTo>
                  <a:pt x="9247" y="14673"/>
                </a:lnTo>
                <a:lnTo>
                  <a:pt x="9344" y="14235"/>
                </a:lnTo>
                <a:lnTo>
                  <a:pt x="9539" y="13359"/>
                </a:lnTo>
                <a:lnTo>
                  <a:pt x="9734" y="12459"/>
                </a:lnTo>
                <a:lnTo>
                  <a:pt x="9855" y="12021"/>
                </a:lnTo>
                <a:lnTo>
                  <a:pt x="9977" y="11583"/>
                </a:lnTo>
                <a:lnTo>
                  <a:pt x="10269" y="10659"/>
                </a:lnTo>
                <a:lnTo>
                  <a:pt x="10537" y="9734"/>
                </a:lnTo>
                <a:lnTo>
                  <a:pt x="10658" y="9320"/>
                </a:lnTo>
                <a:lnTo>
                  <a:pt x="10756" y="8858"/>
                </a:lnTo>
                <a:lnTo>
                  <a:pt x="10780" y="8639"/>
                </a:lnTo>
                <a:lnTo>
                  <a:pt x="10780" y="8396"/>
                </a:lnTo>
                <a:lnTo>
                  <a:pt x="10756" y="8177"/>
                </a:lnTo>
                <a:lnTo>
                  <a:pt x="10707" y="7958"/>
                </a:lnTo>
                <a:lnTo>
                  <a:pt x="10683" y="7933"/>
                </a:lnTo>
                <a:lnTo>
                  <a:pt x="10634" y="7933"/>
                </a:lnTo>
                <a:lnTo>
                  <a:pt x="10610" y="7958"/>
                </a:lnTo>
                <a:lnTo>
                  <a:pt x="10537" y="8177"/>
                </a:lnTo>
                <a:lnTo>
                  <a:pt x="10464" y="8420"/>
                </a:lnTo>
                <a:lnTo>
                  <a:pt x="10366" y="8882"/>
                </a:lnTo>
                <a:lnTo>
                  <a:pt x="10293" y="9369"/>
                </a:lnTo>
                <a:lnTo>
                  <a:pt x="10172" y="9831"/>
                </a:lnTo>
                <a:lnTo>
                  <a:pt x="9904" y="10756"/>
                </a:lnTo>
                <a:lnTo>
                  <a:pt x="9588" y="11656"/>
                </a:lnTo>
                <a:lnTo>
                  <a:pt x="9466" y="12094"/>
                </a:lnTo>
                <a:lnTo>
                  <a:pt x="9369" y="12532"/>
                </a:lnTo>
                <a:lnTo>
                  <a:pt x="9174" y="13384"/>
                </a:lnTo>
                <a:lnTo>
                  <a:pt x="8979" y="14260"/>
                </a:lnTo>
                <a:lnTo>
                  <a:pt x="8858" y="14698"/>
                </a:lnTo>
                <a:lnTo>
                  <a:pt x="8736" y="15111"/>
                </a:lnTo>
                <a:lnTo>
                  <a:pt x="8128" y="15136"/>
                </a:lnTo>
                <a:lnTo>
                  <a:pt x="7519" y="15087"/>
                </a:lnTo>
                <a:lnTo>
                  <a:pt x="7179" y="15063"/>
                </a:lnTo>
                <a:lnTo>
                  <a:pt x="7154" y="15038"/>
                </a:lnTo>
                <a:lnTo>
                  <a:pt x="7081" y="14698"/>
                </a:lnTo>
                <a:lnTo>
                  <a:pt x="7033" y="14357"/>
                </a:lnTo>
                <a:lnTo>
                  <a:pt x="6935" y="13651"/>
                </a:lnTo>
                <a:lnTo>
                  <a:pt x="6765" y="12605"/>
                </a:lnTo>
                <a:lnTo>
                  <a:pt x="6570" y="11583"/>
                </a:lnTo>
                <a:lnTo>
                  <a:pt x="6230" y="9880"/>
                </a:lnTo>
                <a:lnTo>
                  <a:pt x="6060" y="9028"/>
                </a:lnTo>
                <a:lnTo>
                  <a:pt x="5841" y="8177"/>
                </a:lnTo>
                <a:lnTo>
                  <a:pt x="5816" y="8152"/>
                </a:lnTo>
                <a:lnTo>
                  <a:pt x="5768" y="8128"/>
                </a:lnTo>
                <a:lnTo>
                  <a:pt x="5743" y="8128"/>
                </a:lnTo>
                <a:lnTo>
                  <a:pt x="5695" y="8152"/>
                </a:lnTo>
                <a:lnTo>
                  <a:pt x="5646" y="8298"/>
                </a:lnTo>
                <a:lnTo>
                  <a:pt x="5646" y="8420"/>
                </a:lnTo>
                <a:lnTo>
                  <a:pt x="5646" y="8542"/>
                </a:lnTo>
                <a:lnTo>
                  <a:pt x="5646" y="8663"/>
                </a:lnTo>
                <a:lnTo>
                  <a:pt x="5719" y="8931"/>
                </a:lnTo>
                <a:lnTo>
                  <a:pt x="5768" y="9199"/>
                </a:lnTo>
                <a:lnTo>
                  <a:pt x="5865" y="9734"/>
                </a:lnTo>
                <a:lnTo>
                  <a:pt x="5962" y="10245"/>
                </a:lnTo>
                <a:lnTo>
                  <a:pt x="6035" y="10780"/>
                </a:lnTo>
                <a:lnTo>
                  <a:pt x="6133" y="11316"/>
                </a:lnTo>
                <a:lnTo>
                  <a:pt x="6327" y="12337"/>
                </a:lnTo>
                <a:lnTo>
                  <a:pt x="6522" y="13384"/>
                </a:lnTo>
                <a:lnTo>
                  <a:pt x="6570" y="13773"/>
                </a:lnTo>
                <a:lnTo>
                  <a:pt x="6619" y="14211"/>
                </a:lnTo>
                <a:lnTo>
                  <a:pt x="6668" y="14625"/>
                </a:lnTo>
                <a:lnTo>
                  <a:pt x="6716" y="14819"/>
                </a:lnTo>
                <a:lnTo>
                  <a:pt x="6765" y="15014"/>
                </a:lnTo>
                <a:lnTo>
                  <a:pt x="6497" y="15038"/>
                </a:lnTo>
                <a:lnTo>
                  <a:pt x="6473" y="14625"/>
                </a:lnTo>
                <a:lnTo>
                  <a:pt x="6400" y="14235"/>
                </a:lnTo>
                <a:lnTo>
                  <a:pt x="6279" y="13846"/>
                </a:lnTo>
                <a:lnTo>
                  <a:pt x="6133" y="13481"/>
                </a:lnTo>
                <a:lnTo>
                  <a:pt x="5938" y="13116"/>
                </a:lnTo>
                <a:lnTo>
                  <a:pt x="5743" y="12775"/>
                </a:lnTo>
                <a:lnTo>
                  <a:pt x="5281" y="12070"/>
                </a:lnTo>
                <a:lnTo>
                  <a:pt x="4746" y="11267"/>
                </a:lnTo>
                <a:lnTo>
                  <a:pt x="4210" y="10415"/>
                </a:lnTo>
                <a:lnTo>
                  <a:pt x="3967" y="9977"/>
                </a:lnTo>
                <a:lnTo>
                  <a:pt x="3724" y="9539"/>
                </a:lnTo>
                <a:lnTo>
                  <a:pt x="3529" y="9077"/>
                </a:lnTo>
                <a:lnTo>
                  <a:pt x="3359" y="8615"/>
                </a:lnTo>
                <a:lnTo>
                  <a:pt x="3286" y="8396"/>
                </a:lnTo>
                <a:lnTo>
                  <a:pt x="3261" y="8152"/>
                </a:lnTo>
                <a:lnTo>
                  <a:pt x="3237" y="7909"/>
                </a:lnTo>
                <a:lnTo>
                  <a:pt x="3237" y="7666"/>
                </a:lnTo>
                <a:lnTo>
                  <a:pt x="3261" y="7155"/>
                </a:lnTo>
                <a:lnTo>
                  <a:pt x="3310" y="6668"/>
                </a:lnTo>
                <a:lnTo>
                  <a:pt x="3334" y="6376"/>
                </a:lnTo>
                <a:lnTo>
                  <a:pt x="3407" y="6108"/>
                </a:lnTo>
                <a:lnTo>
                  <a:pt x="3480" y="5841"/>
                </a:lnTo>
                <a:lnTo>
                  <a:pt x="3578" y="5597"/>
                </a:lnTo>
                <a:lnTo>
                  <a:pt x="3699" y="5354"/>
                </a:lnTo>
                <a:lnTo>
                  <a:pt x="3845" y="5111"/>
                </a:lnTo>
                <a:lnTo>
                  <a:pt x="4016" y="4892"/>
                </a:lnTo>
                <a:lnTo>
                  <a:pt x="4186" y="4673"/>
                </a:lnTo>
                <a:lnTo>
                  <a:pt x="4648" y="4162"/>
                </a:lnTo>
                <a:lnTo>
                  <a:pt x="5062" y="3748"/>
                </a:lnTo>
                <a:lnTo>
                  <a:pt x="5403" y="3432"/>
                </a:lnTo>
                <a:lnTo>
                  <a:pt x="5743" y="3189"/>
                </a:lnTo>
                <a:lnTo>
                  <a:pt x="6060" y="3018"/>
                </a:lnTo>
                <a:lnTo>
                  <a:pt x="6352" y="2872"/>
                </a:lnTo>
                <a:lnTo>
                  <a:pt x="6668" y="2775"/>
                </a:lnTo>
                <a:lnTo>
                  <a:pt x="6984" y="2702"/>
                </a:lnTo>
                <a:lnTo>
                  <a:pt x="7276" y="2653"/>
                </a:lnTo>
                <a:lnTo>
                  <a:pt x="7568" y="2629"/>
                </a:lnTo>
                <a:lnTo>
                  <a:pt x="7860" y="2605"/>
                </a:lnTo>
                <a:close/>
                <a:moveTo>
                  <a:pt x="6716" y="15525"/>
                </a:moveTo>
                <a:lnTo>
                  <a:pt x="6619" y="15720"/>
                </a:lnTo>
                <a:lnTo>
                  <a:pt x="6352" y="16158"/>
                </a:lnTo>
                <a:lnTo>
                  <a:pt x="6279" y="16109"/>
                </a:lnTo>
                <a:lnTo>
                  <a:pt x="6230" y="16060"/>
                </a:lnTo>
                <a:lnTo>
                  <a:pt x="6206" y="15963"/>
                </a:lnTo>
                <a:lnTo>
                  <a:pt x="6206" y="15866"/>
                </a:lnTo>
                <a:lnTo>
                  <a:pt x="6206" y="15768"/>
                </a:lnTo>
                <a:lnTo>
                  <a:pt x="6230" y="15695"/>
                </a:lnTo>
                <a:lnTo>
                  <a:pt x="6279" y="15598"/>
                </a:lnTo>
                <a:lnTo>
                  <a:pt x="6327" y="15549"/>
                </a:lnTo>
                <a:lnTo>
                  <a:pt x="6595" y="15525"/>
                </a:lnTo>
                <a:close/>
                <a:moveTo>
                  <a:pt x="6887" y="15525"/>
                </a:moveTo>
                <a:lnTo>
                  <a:pt x="7276" y="15549"/>
                </a:lnTo>
                <a:lnTo>
                  <a:pt x="7641" y="15598"/>
                </a:lnTo>
                <a:lnTo>
                  <a:pt x="8225" y="15647"/>
                </a:lnTo>
                <a:lnTo>
                  <a:pt x="8809" y="15671"/>
                </a:lnTo>
                <a:lnTo>
                  <a:pt x="8541" y="15963"/>
                </a:lnTo>
                <a:lnTo>
                  <a:pt x="8298" y="16255"/>
                </a:lnTo>
                <a:lnTo>
                  <a:pt x="7909" y="16231"/>
                </a:lnTo>
                <a:lnTo>
                  <a:pt x="8249" y="15744"/>
                </a:lnTo>
                <a:lnTo>
                  <a:pt x="8249" y="15720"/>
                </a:lnTo>
                <a:lnTo>
                  <a:pt x="8225" y="15695"/>
                </a:lnTo>
                <a:lnTo>
                  <a:pt x="8201" y="15671"/>
                </a:lnTo>
                <a:lnTo>
                  <a:pt x="8176" y="15695"/>
                </a:lnTo>
                <a:lnTo>
                  <a:pt x="7690" y="16231"/>
                </a:lnTo>
                <a:lnTo>
                  <a:pt x="7179" y="16182"/>
                </a:lnTo>
                <a:lnTo>
                  <a:pt x="7325" y="15939"/>
                </a:lnTo>
                <a:lnTo>
                  <a:pt x="7471" y="15671"/>
                </a:lnTo>
                <a:lnTo>
                  <a:pt x="7471" y="15647"/>
                </a:lnTo>
                <a:lnTo>
                  <a:pt x="7446" y="15622"/>
                </a:lnTo>
                <a:lnTo>
                  <a:pt x="7422" y="15647"/>
                </a:lnTo>
                <a:lnTo>
                  <a:pt x="7203" y="15890"/>
                </a:lnTo>
                <a:lnTo>
                  <a:pt x="6935" y="16182"/>
                </a:lnTo>
                <a:lnTo>
                  <a:pt x="6741" y="16206"/>
                </a:lnTo>
                <a:lnTo>
                  <a:pt x="6570" y="16255"/>
                </a:lnTo>
                <a:lnTo>
                  <a:pt x="6668" y="16060"/>
                </a:lnTo>
                <a:lnTo>
                  <a:pt x="6814" y="15817"/>
                </a:lnTo>
                <a:lnTo>
                  <a:pt x="6862" y="15671"/>
                </a:lnTo>
                <a:lnTo>
                  <a:pt x="6887" y="15525"/>
                </a:lnTo>
                <a:close/>
                <a:moveTo>
                  <a:pt x="9661" y="15622"/>
                </a:moveTo>
                <a:lnTo>
                  <a:pt x="9734" y="15671"/>
                </a:lnTo>
                <a:lnTo>
                  <a:pt x="9807" y="15695"/>
                </a:lnTo>
                <a:lnTo>
                  <a:pt x="9953" y="15695"/>
                </a:lnTo>
                <a:lnTo>
                  <a:pt x="9782" y="15793"/>
                </a:lnTo>
                <a:lnTo>
                  <a:pt x="9661" y="15939"/>
                </a:lnTo>
                <a:lnTo>
                  <a:pt x="9539" y="16085"/>
                </a:lnTo>
                <a:lnTo>
                  <a:pt x="9417" y="16279"/>
                </a:lnTo>
                <a:lnTo>
                  <a:pt x="9271" y="16279"/>
                </a:lnTo>
                <a:lnTo>
                  <a:pt x="9612" y="15817"/>
                </a:lnTo>
                <a:lnTo>
                  <a:pt x="9612" y="15793"/>
                </a:lnTo>
                <a:lnTo>
                  <a:pt x="9612" y="15768"/>
                </a:lnTo>
                <a:lnTo>
                  <a:pt x="9563" y="15768"/>
                </a:lnTo>
                <a:lnTo>
                  <a:pt x="9320" y="16012"/>
                </a:lnTo>
                <a:lnTo>
                  <a:pt x="9077" y="16255"/>
                </a:lnTo>
                <a:lnTo>
                  <a:pt x="8517" y="16255"/>
                </a:lnTo>
                <a:lnTo>
                  <a:pt x="8882" y="15720"/>
                </a:lnTo>
                <a:lnTo>
                  <a:pt x="8906" y="15695"/>
                </a:lnTo>
                <a:lnTo>
                  <a:pt x="8882" y="15671"/>
                </a:lnTo>
                <a:lnTo>
                  <a:pt x="9271" y="15671"/>
                </a:lnTo>
                <a:lnTo>
                  <a:pt x="9661" y="15622"/>
                </a:lnTo>
                <a:close/>
                <a:moveTo>
                  <a:pt x="10074" y="15768"/>
                </a:moveTo>
                <a:lnTo>
                  <a:pt x="10074" y="15841"/>
                </a:lnTo>
                <a:lnTo>
                  <a:pt x="10099" y="15939"/>
                </a:lnTo>
                <a:lnTo>
                  <a:pt x="10074" y="16060"/>
                </a:lnTo>
                <a:lnTo>
                  <a:pt x="10050" y="16182"/>
                </a:lnTo>
                <a:lnTo>
                  <a:pt x="9977" y="16304"/>
                </a:lnTo>
                <a:lnTo>
                  <a:pt x="9758" y="16279"/>
                </a:lnTo>
                <a:lnTo>
                  <a:pt x="9880" y="16012"/>
                </a:lnTo>
                <a:lnTo>
                  <a:pt x="9977" y="15890"/>
                </a:lnTo>
                <a:lnTo>
                  <a:pt x="10074" y="15768"/>
                </a:lnTo>
                <a:close/>
                <a:moveTo>
                  <a:pt x="6522" y="16571"/>
                </a:moveTo>
                <a:lnTo>
                  <a:pt x="6595" y="16620"/>
                </a:lnTo>
                <a:lnTo>
                  <a:pt x="6424" y="16888"/>
                </a:lnTo>
                <a:lnTo>
                  <a:pt x="6376" y="17034"/>
                </a:lnTo>
                <a:lnTo>
                  <a:pt x="6327" y="17180"/>
                </a:lnTo>
                <a:lnTo>
                  <a:pt x="6254" y="17082"/>
                </a:lnTo>
                <a:lnTo>
                  <a:pt x="6230" y="16985"/>
                </a:lnTo>
                <a:lnTo>
                  <a:pt x="6206" y="16912"/>
                </a:lnTo>
                <a:lnTo>
                  <a:pt x="6230" y="16815"/>
                </a:lnTo>
                <a:lnTo>
                  <a:pt x="6254" y="16839"/>
                </a:lnTo>
                <a:lnTo>
                  <a:pt x="6303" y="16839"/>
                </a:lnTo>
                <a:lnTo>
                  <a:pt x="6352" y="16815"/>
                </a:lnTo>
                <a:lnTo>
                  <a:pt x="6376" y="16766"/>
                </a:lnTo>
                <a:lnTo>
                  <a:pt x="6424" y="16596"/>
                </a:lnTo>
                <a:lnTo>
                  <a:pt x="6449" y="16596"/>
                </a:lnTo>
                <a:lnTo>
                  <a:pt x="6522" y="16571"/>
                </a:lnTo>
                <a:close/>
                <a:moveTo>
                  <a:pt x="7884" y="16693"/>
                </a:moveTo>
                <a:lnTo>
                  <a:pt x="7957" y="16717"/>
                </a:lnTo>
                <a:lnTo>
                  <a:pt x="7787" y="16985"/>
                </a:lnTo>
                <a:lnTo>
                  <a:pt x="7617" y="17253"/>
                </a:lnTo>
                <a:lnTo>
                  <a:pt x="7592" y="17326"/>
                </a:lnTo>
                <a:lnTo>
                  <a:pt x="7300" y="17326"/>
                </a:lnTo>
                <a:lnTo>
                  <a:pt x="7398" y="17107"/>
                </a:lnTo>
                <a:lnTo>
                  <a:pt x="7519" y="16888"/>
                </a:lnTo>
                <a:lnTo>
                  <a:pt x="7617" y="16717"/>
                </a:lnTo>
                <a:lnTo>
                  <a:pt x="7884" y="16693"/>
                </a:lnTo>
                <a:close/>
                <a:moveTo>
                  <a:pt x="8225" y="16717"/>
                </a:moveTo>
                <a:lnTo>
                  <a:pt x="8736" y="16742"/>
                </a:lnTo>
                <a:lnTo>
                  <a:pt x="8541" y="17034"/>
                </a:lnTo>
                <a:lnTo>
                  <a:pt x="8371" y="17326"/>
                </a:lnTo>
                <a:lnTo>
                  <a:pt x="7909" y="17326"/>
                </a:lnTo>
                <a:lnTo>
                  <a:pt x="7933" y="17277"/>
                </a:lnTo>
                <a:lnTo>
                  <a:pt x="8225" y="16717"/>
                </a:lnTo>
                <a:close/>
                <a:moveTo>
                  <a:pt x="9223" y="16742"/>
                </a:moveTo>
                <a:lnTo>
                  <a:pt x="8979" y="17350"/>
                </a:lnTo>
                <a:lnTo>
                  <a:pt x="8663" y="17350"/>
                </a:lnTo>
                <a:lnTo>
                  <a:pt x="8979" y="16742"/>
                </a:lnTo>
                <a:close/>
                <a:moveTo>
                  <a:pt x="9928" y="16742"/>
                </a:moveTo>
                <a:lnTo>
                  <a:pt x="9661" y="17253"/>
                </a:lnTo>
                <a:lnTo>
                  <a:pt x="9612" y="17350"/>
                </a:lnTo>
                <a:lnTo>
                  <a:pt x="9320" y="17350"/>
                </a:lnTo>
                <a:lnTo>
                  <a:pt x="9563" y="16742"/>
                </a:lnTo>
                <a:close/>
                <a:moveTo>
                  <a:pt x="10147" y="16839"/>
                </a:moveTo>
                <a:lnTo>
                  <a:pt x="10220" y="16961"/>
                </a:lnTo>
                <a:lnTo>
                  <a:pt x="10245" y="17107"/>
                </a:lnTo>
                <a:lnTo>
                  <a:pt x="10220" y="17228"/>
                </a:lnTo>
                <a:lnTo>
                  <a:pt x="10147" y="17350"/>
                </a:lnTo>
                <a:lnTo>
                  <a:pt x="9928" y="17350"/>
                </a:lnTo>
                <a:lnTo>
                  <a:pt x="9953" y="17277"/>
                </a:lnTo>
                <a:lnTo>
                  <a:pt x="10050" y="17082"/>
                </a:lnTo>
                <a:lnTo>
                  <a:pt x="10147" y="16839"/>
                </a:lnTo>
                <a:close/>
                <a:moveTo>
                  <a:pt x="6862" y="16693"/>
                </a:moveTo>
                <a:lnTo>
                  <a:pt x="7081" y="16717"/>
                </a:lnTo>
                <a:lnTo>
                  <a:pt x="7300" y="16717"/>
                </a:lnTo>
                <a:lnTo>
                  <a:pt x="7106" y="17009"/>
                </a:lnTo>
                <a:lnTo>
                  <a:pt x="6935" y="17326"/>
                </a:lnTo>
                <a:lnTo>
                  <a:pt x="6741" y="17350"/>
                </a:lnTo>
                <a:lnTo>
                  <a:pt x="6570" y="17399"/>
                </a:lnTo>
                <a:lnTo>
                  <a:pt x="6619" y="17204"/>
                </a:lnTo>
                <a:lnTo>
                  <a:pt x="6692" y="17034"/>
                </a:lnTo>
                <a:lnTo>
                  <a:pt x="6862" y="16693"/>
                </a:lnTo>
                <a:close/>
                <a:moveTo>
                  <a:pt x="6473" y="17618"/>
                </a:moveTo>
                <a:lnTo>
                  <a:pt x="6643" y="17691"/>
                </a:lnTo>
                <a:lnTo>
                  <a:pt x="6814" y="17715"/>
                </a:lnTo>
                <a:lnTo>
                  <a:pt x="6789" y="17910"/>
                </a:lnTo>
                <a:lnTo>
                  <a:pt x="6765" y="18080"/>
                </a:lnTo>
                <a:lnTo>
                  <a:pt x="6643" y="17983"/>
                </a:lnTo>
                <a:lnTo>
                  <a:pt x="6546" y="17861"/>
                </a:lnTo>
                <a:lnTo>
                  <a:pt x="6352" y="17642"/>
                </a:lnTo>
                <a:lnTo>
                  <a:pt x="6376" y="17618"/>
                </a:lnTo>
                <a:lnTo>
                  <a:pt x="6424" y="17642"/>
                </a:lnTo>
                <a:lnTo>
                  <a:pt x="6473" y="17618"/>
                </a:lnTo>
                <a:close/>
                <a:moveTo>
                  <a:pt x="7398" y="17739"/>
                </a:moveTo>
                <a:lnTo>
                  <a:pt x="7300" y="18031"/>
                </a:lnTo>
                <a:lnTo>
                  <a:pt x="7252" y="18177"/>
                </a:lnTo>
                <a:lnTo>
                  <a:pt x="7252" y="18299"/>
                </a:lnTo>
                <a:lnTo>
                  <a:pt x="7008" y="18202"/>
                </a:lnTo>
                <a:lnTo>
                  <a:pt x="7154" y="17739"/>
                </a:lnTo>
                <a:close/>
                <a:moveTo>
                  <a:pt x="8833" y="17715"/>
                </a:moveTo>
                <a:lnTo>
                  <a:pt x="8785" y="17837"/>
                </a:lnTo>
                <a:lnTo>
                  <a:pt x="8736" y="17983"/>
                </a:lnTo>
                <a:lnTo>
                  <a:pt x="8712" y="18104"/>
                </a:lnTo>
                <a:lnTo>
                  <a:pt x="8736" y="18153"/>
                </a:lnTo>
                <a:lnTo>
                  <a:pt x="8736" y="18202"/>
                </a:lnTo>
                <a:lnTo>
                  <a:pt x="8809" y="18250"/>
                </a:lnTo>
                <a:lnTo>
                  <a:pt x="8882" y="18250"/>
                </a:lnTo>
                <a:lnTo>
                  <a:pt x="8931" y="18226"/>
                </a:lnTo>
                <a:lnTo>
                  <a:pt x="9004" y="18153"/>
                </a:lnTo>
                <a:lnTo>
                  <a:pt x="9125" y="17958"/>
                </a:lnTo>
                <a:lnTo>
                  <a:pt x="9198" y="17739"/>
                </a:lnTo>
                <a:lnTo>
                  <a:pt x="9393" y="17739"/>
                </a:lnTo>
                <a:lnTo>
                  <a:pt x="9369" y="17861"/>
                </a:lnTo>
                <a:lnTo>
                  <a:pt x="9369" y="18007"/>
                </a:lnTo>
                <a:lnTo>
                  <a:pt x="9125" y="18153"/>
                </a:lnTo>
                <a:lnTo>
                  <a:pt x="8833" y="18275"/>
                </a:lnTo>
                <a:lnTo>
                  <a:pt x="8566" y="18372"/>
                </a:lnTo>
                <a:lnTo>
                  <a:pt x="8249" y="18421"/>
                </a:lnTo>
                <a:lnTo>
                  <a:pt x="8274" y="18275"/>
                </a:lnTo>
                <a:lnTo>
                  <a:pt x="8371" y="17983"/>
                </a:lnTo>
                <a:lnTo>
                  <a:pt x="8468" y="17715"/>
                </a:lnTo>
                <a:close/>
                <a:moveTo>
                  <a:pt x="8176" y="17715"/>
                </a:moveTo>
                <a:lnTo>
                  <a:pt x="8030" y="18056"/>
                </a:lnTo>
                <a:lnTo>
                  <a:pt x="7957" y="18250"/>
                </a:lnTo>
                <a:lnTo>
                  <a:pt x="7933" y="18445"/>
                </a:lnTo>
                <a:lnTo>
                  <a:pt x="7738" y="18421"/>
                </a:lnTo>
                <a:lnTo>
                  <a:pt x="7568" y="18396"/>
                </a:lnTo>
                <a:lnTo>
                  <a:pt x="7568" y="18226"/>
                </a:lnTo>
                <a:lnTo>
                  <a:pt x="7641" y="17983"/>
                </a:lnTo>
                <a:lnTo>
                  <a:pt x="7738" y="17715"/>
                </a:lnTo>
                <a:close/>
                <a:moveTo>
                  <a:pt x="8128" y="2094"/>
                </a:moveTo>
                <a:lnTo>
                  <a:pt x="7714" y="2142"/>
                </a:lnTo>
                <a:lnTo>
                  <a:pt x="7325" y="2191"/>
                </a:lnTo>
                <a:lnTo>
                  <a:pt x="6935" y="2264"/>
                </a:lnTo>
                <a:lnTo>
                  <a:pt x="6546" y="2386"/>
                </a:lnTo>
                <a:lnTo>
                  <a:pt x="6181" y="2507"/>
                </a:lnTo>
                <a:lnTo>
                  <a:pt x="5841" y="2653"/>
                </a:lnTo>
                <a:lnTo>
                  <a:pt x="5500" y="2824"/>
                </a:lnTo>
                <a:lnTo>
                  <a:pt x="5184" y="3018"/>
                </a:lnTo>
                <a:lnTo>
                  <a:pt x="4892" y="3237"/>
                </a:lnTo>
                <a:lnTo>
                  <a:pt x="4551" y="3554"/>
                </a:lnTo>
                <a:lnTo>
                  <a:pt x="4210" y="3918"/>
                </a:lnTo>
                <a:lnTo>
                  <a:pt x="3918" y="4332"/>
                </a:lnTo>
                <a:lnTo>
                  <a:pt x="3626" y="4746"/>
                </a:lnTo>
                <a:lnTo>
                  <a:pt x="3383" y="5159"/>
                </a:lnTo>
                <a:lnTo>
                  <a:pt x="3164" y="5549"/>
                </a:lnTo>
                <a:lnTo>
                  <a:pt x="3018" y="5889"/>
                </a:lnTo>
                <a:lnTo>
                  <a:pt x="2921" y="6157"/>
                </a:lnTo>
                <a:lnTo>
                  <a:pt x="2823" y="6595"/>
                </a:lnTo>
                <a:lnTo>
                  <a:pt x="2775" y="7057"/>
                </a:lnTo>
                <a:lnTo>
                  <a:pt x="2750" y="7495"/>
                </a:lnTo>
                <a:lnTo>
                  <a:pt x="2775" y="7958"/>
                </a:lnTo>
                <a:lnTo>
                  <a:pt x="2823" y="8396"/>
                </a:lnTo>
                <a:lnTo>
                  <a:pt x="2921" y="8834"/>
                </a:lnTo>
                <a:lnTo>
                  <a:pt x="3067" y="9272"/>
                </a:lnTo>
                <a:lnTo>
                  <a:pt x="3237" y="9685"/>
                </a:lnTo>
                <a:lnTo>
                  <a:pt x="3602" y="10367"/>
                </a:lnTo>
                <a:lnTo>
                  <a:pt x="3991" y="11024"/>
                </a:lnTo>
                <a:lnTo>
                  <a:pt x="4843" y="12337"/>
                </a:lnTo>
                <a:lnTo>
                  <a:pt x="5281" y="13019"/>
                </a:lnTo>
                <a:lnTo>
                  <a:pt x="5476" y="13384"/>
                </a:lnTo>
                <a:lnTo>
                  <a:pt x="5646" y="13724"/>
                </a:lnTo>
                <a:lnTo>
                  <a:pt x="5792" y="14089"/>
                </a:lnTo>
                <a:lnTo>
                  <a:pt x="5914" y="14454"/>
                </a:lnTo>
                <a:lnTo>
                  <a:pt x="5987" y="14844"/>
                </a:lnTo>
                <a:lnTo>
                  <a:pt x="5987" y="15282"/>
                </a:lnTo>
                <a:lnTo>
                  <a:pt x="5962" y="15379"/>
                </a:lnTo>
                <a:lnTo>
                  <a:pt x="5962" y="15428"/>
                </a:lnTo>
                <a:lnTo>
                  <a:pt x="5889" y="15525"/>
                </a:lnTo>
                <a:lnTo>
                  <a:pt x="5841" y="15647"/>
                </a:lnTo>
                <a:lnTo>
                  <a:pt x="5816" y="15768"/>
                </a:lnTo>
                <a:lnTo>
                  <a:pt x="5792" y="15914"/>
                </a:lnTo>
                <a:lnTo>
                  <a:pt x="5816" y="16036"/>
                </a:lnTo>
                <a:lnTo>
                  <a:pt x="5841" y="16158"/>
                </a:lnTo>
                <a:lnTo>
                  <a:pt x="5889" y="16279"/>
                </a:lnTo>
                <a:lnTo>
                  <a:pt x="5962" y="16377"/>
                </a:lnTo>
                <a:lnTo>
                  <a:pt x="5865" y="16474"/>
                </a:lnTo>
                <a:lnTo>
                  <a:pt x="5792" y="16620"/>
                </a:lnTo>
                <a:lnTo>
                  <a:pt x="5768" y="16766"/>
                </a:lnTo>
                <a:lnTo>
                  <a:pt x="5768" y="16912"/>
                </a:lnTo>
                <a:lnTo>
                  <a:pt x="5768" y="17058"/>
                </a:lnTo>
                <a:lnTo>
                  <a:pt x="5816" y="17204"/>
                </a:lnTo>
                <a:lnTo>
                  <a:pt x="5889" y="17350"/>
                </a:lnTo>
                <a:lnTo>
                  <a:pt x="5987" y="17472"/>
                </a:lnTo>
                <a:lnTo>
                  <a:pt x="5962" y="17496"/>
                </a:lnTo>
                <a:lnTo>
                  <a:pt x="5914" y="17618"/>
                </a:lnTo>
                <a:lnTo>
                  <a:pt x="5914" y="17715"/>
                </a:lnTo>
                <a:lnTo>
                  <a:pt x="5938" y="17837"/>
                </a:lnTo>
                <a:lnTo>
                  <a:pt x="5987" y="17934"/>
                </a:lnTo>
                <a:lnTo>
                  <a:pt x="6133" y="18129"/>
                </a:lnTo>
                <a:lnTo>
                  <a:pt x="6303" y="18299"/>
                </a:lnTo>
                <a:lnTo>
                  <a:pt x="6424" y="18421"/>
                </a:lnTo>
                <a:lnTo>
                  <a:pt x="6570" y="18518"/>
                </a:lnTo>
                <a:lnTo>
                  <a:pt x="6862" y="18688"/>
                </a:lnTo>
                <a:lnTo>
                  <a:pt x="7179" y="18810"/>
                </a:lnTo>
                <a:lnTo>
                  <a:pt x="7495" y="18859"/>
                </a:lnTo>
                <a:lnTo>
                  <a:pt x="7738" y="18883"/>
                </a:lnTo>
                <a:lnTo>
                  <a:pt x="7982" y="18883"/>
                </a:lnTo>
                <a:lnTo>
                  <a:pt x="8030" y="18956"/>
                </a:lnTo>
                <a:lnTo>
                  <a:pt x="8079" y="18980"/>
                </a:lnTo>
                <a:lnTo>
                  <a:pt x="8128" y="18980"/>
                </a:lnTo>
                <a:lnTo>
                  <a:pt x="8176" y="18956"/>
                </a:lnTo>
                <a:lnTo>
                  <a:pt x="8201" y="18907"/>
                </a:lnTo>
                <a:lnTo>
                  <a:pt x="8201" y="18883"/>
                </a:lnTo>
                <a:lnTo>
                  <a:pt x="8493" y="18834"/>
                </a:lnTo>
                <a:lnTo>
                  <a:pt x="8785" y="18761"/>
                </a:lnTo>
                <a:lnTo>
                  <a:pt x="9052" y="18664"/>
                </a:lnTo>
                <a:lnTo>
                  <a:pt x="9320" y="18542"/>
                </a:lnTo>
                <a:lnTo>
                  <a:pt x="9563" y="18396"/>
                </a:lnTo>
                <a:lnTo>
                  <a:pt x="9807" y="18226"/>
                </a:lnTo>
                <a:lnTo>
                  <a:pt x="10050" y="18056"/>
                </a:lnTo>
                <a:lnTo>
                  <a:pt x="10269" y="17837"/>
                </a:lnTo>
                <a:lnTo>
                  <a:pt x="10318" y="17764"/>
                </a:lnTo>
                <a:lnTo>
                  <a:pt x="10342" y="17691"/>
                </a:lnTo>
                <a:lnTo>
                  <a:pt x="10464" y="17593"/>
                </a:lnTo>
                <a:lnTo>
                  <a:pt x="10537" y="17447"/>
                </a:lnTo>
                <a:lnTo>
                  <a:pt x="10585" y="17301"/>
                </a:lnTo>
                <a:lnTo>
                  <a:pt x="10634" y="17107"/>
                </a:lnTo>
                <a:lnTo>
                  <a:pt x="10634" y="16936"/>
                </a:lnTo>
                <a:lnTo>
                  <a:pt x="10585" y="16742"/>
                </a:lnTo>
                <a:lnTo>
                  <a:pt x="10512" y="16596"/>
                </a:lnTo>
                <a:lnTo>
                  <a:pt x="10391" y="16474"/>
                </a:lnTo>
                <a:lnTo>
                  <a:pt x="10488" y="16255"/>
                </a:lnTo>
                <a:lnTo>
                  <a:pt x="10537" y="16036"/>
                </a:lnTo>
                <a:lnTo>
                  <a:pt x="10537" y="15817"/>
                </a:lnTo>
                <a:lnTo>
                  <a:pt x="10488" y="15574"/>
                </a:lnTo>
                <a:lnTo>
                  <a:pt x="10415" y="15476"/>
                </a:lnTo>
                <a:lnTo>
                  <a:pt x="10342" y="15379"/>
                </a:lnTo>
                <a:lnTo>
                  <a:pt x="10342" y="15306"/>
                </a:lnTo>
                <a:lnTo>
                  <a:pt x="10415" y="14965"/>
                </a:lnTo>
                <a:lnTo>
                  <a:pt x="10464" y="14625"/>
                </a:lnTo>
                <a:lnTo>
                  <a:pt x="10512" y="14284"/>
                </a:lnTo>
                <a:lnTo>
                  <a:pt x="10585" y="13943"/>
                </a:lnTo>
                <a:lnTo>
                  <a:pt x="10658" y="13700"/>
                </a:lnTo>
                <a:lnTo>
                  <a:pt x="10756" y="13457"/>
                </a:lnTo>
                <a:lnTo>
                  <a:pt x="10999" y="12994"/>
                </a:lnTo>
                <a:lnTo>
                  <a:pt x="11023" y="12970"/>
                </a:lnTo>
                <a:lnTo>
                  <a:pt x="11023" y="12946"/>
                </a:lnTo>
                <a:lnTo>
                  <a:pt x="11340" y="12459"/>
                </a:lnTo>
                <a:lnTo>
                  <a:pt x="11632" y="11972"/>
                </a:lnTo>
                <a:lnTo>
                  <a:pt x="12191" y="11194"/>
                </a:lnTo>
                <a:lnTo>
                  <a:pt x="12483" y="10780"/>
                </a:lnTo>
                <a:lnTo>
                  <a:pt x="12751" y="10367"/>
                </a:lnTo>
                <a:lnTo>
                  <a:pt x="12994" y="9953"/>
                </a:lnTo>
                <a:lnTo>
                  <a:pt x="13213" y="9515"/>
                </a:lnTo>
                <a:lnTo>
                  <a:pt x="13384" y="9053"/>
                </a:lnTo>
                <a:lnTo>
                  <a:pt x="13457" y="8809"/>
                </a:lnTo>
                <a:lnTo>
                  <a:pt x="13505" y="8590"/>
                </a:lnTo>
                <a:lnTo>
                  <a:pt x="13554" y="8152"/>
                </a:lnTo>
                <a:lnTo>
                  <a:pt x="13554" y="7714"/>
                </a:lnTo>
                <a:lnTo>
                  <a:pt x="13505" y="7276"/>
                </a:lnTo>
                <a:lnTo>
                  <a:pt x="13432" y="6838"/>
                </a:lnTo>
                <a:lnTo>
                  <a:pt x="13335" y="6400"/>
                </a:lnTo>
                <a:lnTo>
                  <a:pt x="13213" y="5962"/>
                </a:lnTo>
                <a:lnTo>
                  <a:pt x="12946" y="5135"/>
                </a:lnTo>
                <a:lnTo>
                  <a:pt x="12800" y="4770"/>
                </a:lnTo>
                <a:lnTo>
                  <a:pt x="12605" y="4429"/>
                </a:lnTo>
                <a:lnTo>
                  <a:pt x="12386" y="4113"/>
                </a:lnTo>
                <a:lnTo>
                  <a:pt x="12143" y="3797"/>
                </a:lnTo>
                <a:lnTo>
                  <a:pt x="12143" y="3773"/>
                </a:lnTo>
                <a:lnTo>
                  <a:pt x="12094" y="3675"/>
                </a:lnTo>
                <a:lnTo>
                  <a:pt x="12021" y="3602"/>
                </a:lnTo>
                <a:lnTo>
                  <a:pt x="11948" y="3554"/>
                </a:lnTo>
                <a:lnTo>
                  <a:pt x="11851" y="3505"/>
                </a:lnTo>
                <a:lnTo>
                  <a:pt x="11607" y="3286"/>
                </a:lnTo>
                <a:lnTo>
                  <a:pt x="11340" y="3091"/>
                </a:lnTo>
                <a:lnTo>
                  <a:pt x="11072" y="2897"/>
                </a:lnTo>
                <a:lnTo>
                  <a:pt x="10804" y="2726"/>
                </a:lnTo>
                <a:lnTo>
                  <a:pt x="10464" y="2556"/>
                </a:lnTo>
                <a:lnTo>
                  <a:pt x="10099" y="2386"/>
                </a:lnTo>
                <a:lnTo>
                  <a:pt x="9709" y="2264"/>
                </a:lnTo>
                <a:lnTo>
                  <a:pt x="9320" y="2191"/>
                </a:lnTo>
                <a:lnTo>
                  <a:pt x="8931" y="2142"/>
                </a:lnTo>
                <a:lnTo>
                  <a:pt x="8517" y="2094"/>
                </a:lnTo>
                <a:close/>
              </a:path>
            </a:pathLst>
          </a:custGeom>
          <a:solidFill>
            <a:srgbClr val="0B5394"/>
          </a:solidFill>
          <a:ln>
            <a:noFill/>
          </a:ln>
        </p:spPr>
        <p:txBody>
          <a:bodyPr spcFirstLastPara="1" wrap="square" lIns="121897" tIns="121897" rIns="121897" bIns="121897" anchor="ctr" anchorCtr="0">
            <a:noAutofit/>
          </a:bodyPr>
          <a:lstStyle>
            <a:defPPr>
              <a:defRPr lang="en-US"/>
            </a:defPPr>
            <a:lvl1pPr marL="0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44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86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29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571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715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857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144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62425DF-F20F-95C7-7092-5BF8AF365466}"/>
              </a:ext>
            </a:extLst>
          </p:cNvPr>
          <p:cNvSpPr txBox="1"/>
          <p:nvPr/>
        </p:nvSpPr>
        <p:spPr>
          <a:xfrm>
            <a:off x="1524000" y="499118"/>
            <a:ext cx="6098720" cy="613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r>
              <a:rPr lang="en-US" sz="3200" b="1" dirty="0">
                <a:solidFill>
                  <a:srgbClr val="008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I,</a:t>
            </a:r>
            <a:r>
              <a:rPr lang="en-GB" sz="3200" b="1" dirty="0">
                <a:solidFill>
                  <a:srgbClr val="4F81BD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GB" sz="3200" b="1" dirty="0" err="1">
                <a:solidFill>
                  <a:srgbClr val="4F81BD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Phân</a:t>
            </a:r>
            <a:r>
              <a:rPr lang="en-GB" sz="3200" b="1" dirty="0">
                <a:solidFill>
                  <a:srgbClr val="4F81BD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GB" sz="3200" b="1" dirty="0" err="1">
                <a:solidFill>
                  <a:srgbClr val="4F81BD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tích</a:t>
            </a:r>
            <a:r>
              <a:rPr lang="en-GB" sz="3200" b="1" dirty="0">
                <a:solidFill>
                  <a:srgbClr val="4F81BD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GB" sz="3200" b="1" dirty="0" err="1">
                <a:solidFill>
                  <a:srgbClr val="4F81BD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bài</a:t>
            </a:r>
            <a:r>
              <a:rPr lang="en-GB" sz="3200" b="1" dirty="0">
                <a:solidFill>
                  <a:srgbClr val="4F81BD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GB" sz="3200" b="1" dirty="0" err="1">
                <a:solidFill>
                  <a:srgbClr val="4F81BD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viết</a:t>
            </a:r>
            <a:r>
              <a:rPr lang="en-GB" sz="3200" b="1" dirty="0">
                <a:solidFill>
                  <a:srgbClr val="4F81BD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GB" sz="3200" b="1" dirty="0" err="1">
                <a:solidFill>
                  <a:srgbClr val="4F81BD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của</a:t>
            </a:r>
            <a:r>
              <a:rPr lang="en-GB" sz="3200" b="1" dirty="0">
                <a:solidFill>
                  <a:srgbClr val="4F81BD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page</a:t>
            </a:r>
            <a:endParaRPr lang="vi-VN" sz="3200" b="1" dirty="0">
              <a:solidFill>
                <a:srgbClr val="4F81BD"/>
              </a:solidFill>
              <a:effectLst/>
              <a:highlight>
                <a:srgbClr val="FFFF00"/>
              </a:highlight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9F1008-5CC2-FFEB-B06E-857872C22C5E}"/>
              </a:ext>
            </a:extLst>
          </p:cNvPr>
          <p:cNvSpPr txBox="1"/>
          <p:nvPr/>
        </p:nvSpPr>
        <p:spPr>
          <a:xfrm>
            <a:off x="1073092" y="1670600"/>
            <a:ext cx="6098720" cy="3853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3. </a:t>
            </a:r>
            <a:r>
              <a:rPr lang="en-GB" sz="1800" b="1" dirty="0" err="1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Sử</a:t>
            </a:r>
            <a:r>
              <a:rPr lang="en-GB" sz="1800" b="1" dirty="0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GB" sz="1800" b="1" dirty="0" err="1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dụng</a:t>
            </a:r>
            <a:r>
              <a:rPr lang="en-GB" sz="1800" b="1" dirty="0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GB" sz="1800" b="1" dirty="0" err="1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thuật</a:t>
            </a:r>
            <a:r>
              <a:rPr lang="en-GB" sz="1800" b="1" dirty="0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GB" sz="1800" b="1" dirty="0" err="1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toán</a:t>
            </a:r>
            <a:r>
              <a:rPr lang="en-GB" sz="1800" b="1" dirty="0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 </a:t>
            </a:r>
            <a:r>
              <a:rPr lang="en-GB" sz="1800" b="1" dirty="0" err="1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để</a:t>
            </a:r>
            <a:r>
              <a:rPr lang="en-GB" sz="1800" b="1" dirty="0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GB" sz="1800" b="1" dirty="0" err="1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dò</a:t>
            </a:r>
            <a:r>
              <a:rPr lang="en-GB" sz="1800" b="1" dirty="0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GB" sz="1800" b="1" dirty="0" err="1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ra</a:t>
            </a:r>
            <a:r>
              <a:rPr lang="en-GB" sz="1800" b="1" dirty="0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keyword </a:t>
            </a:r>
            <a:endParaRPr lang="vi-VN" sz="1200" b="1" dirty="0">
              <a:solidFill>
                <a:srgbClr val="4F81BD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CEB378-E1CF-910E-29ED-9A9AFE9C91A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52410" y="2199956"/>
            <a:ext cx="8365762" cy="3931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381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u"/>
        <p:sndAc>
          <p:stSnd>
            <p:snd r:embed="rId9" name="camera.wav"/>
          </p:stSnd>
        </p:sndAc>
      </p:transition>
    </mc:Choice>
    <mc:Fallback xmlns="">
      <p:transition spd="slow">
        <p:push dir="u"/>
        <p:sndAc>
          <p:stSnd>
            <p:snd r:embed="rId11" name="camera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repeatCount="indefinite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35"/>
          <p:cNvSpPr txBox="1">
            <a:spLocks noGrp="1"/>
          </p:cNvSpPr>
          <p:nvPr>
            <p:ph type="sldNum" idx="4294967295"/>
            <p:custDataLst>
              <p:tags r:id="rId1"/>
            </p:custDataLst>
          </p:nvPr>
        </p:nvSpPr>
        <p:spPr>
          <a:xfrm>
            <a:off x="11460163" y="6332538"/>
            <a:ext cx="731837" cy="52546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44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86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29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571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715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857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144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0000000-1234-1234-1234-123412341234}" type="slidenum">
              <a:rPr lang="en" smtClean="0">
                <a:latin typeface="Arial" panose="020B0604020202020204" pitchFamily="34" charset="0"/>
                <a:cs typeface="Arial" panose="020B0604020202020204" pitchFamily="34" charset="0"/>
              </a:rPr>
              <a:t>38</a:t>
            </a:fld>
            <a:endParaRPr lang="e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>
            <p:custDataLst>
              <p:tags r:id="rId2"/>
            </p:custDataLst>
          </p:nvPr>
        </p:nvSpPr>
        <p:spPr>
          <a:xfrm>
            <a:off x="3245481" y="149394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44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86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29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571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715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857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144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Google Shape;317;p42"/>
          <p:cNvSpPr/>
          <p:nvPr>
            <p:custDataLst>
              <p:tags r:id="rId3"/>
            </p:custDataLst>
          </p:nvPr>
        </p:nvSpPr>
        <p:spPr>
          <a:xfrm>
            <a:off x="10376076" y="220583"/>
            <a:ext cx="1252332" cy="1273366"/>
          </a:xfrm>
          <a:custGeom>
            <a:avLst/>
            <a:gdLst/>
            <a:ahLst/>
            <a:cxnLst/>
            <a:rect l="l" t="t" r="r" b="b"/>
            <a:pathLst>
              <a:path w="14844" h="16207" extrusionOk="0">
                <a:moveTo>
                  <a:pt x="7836" y="2337"/>
                </a:moveTo>
                <a:lnTo>
                  <a:pt x="7519" y="2385"/>
                </a:lnTo>
                <a:lnTo>
                  <a:pt x="7081" y="2410"/>
                </a:lnTo>
                <a:lnTo>
                  <a:pt x="6619" y="2434"/>
                </a:lnTo>
                <a:lnTo>
                  <a:pt x="6327" y="2434"/>
                </a:lnTo>
                <a:lnTo>
                  <a:pt x="6181" y="2458"/>
                </a:lnTo>
                <a:lnTo>
                  <a:pt x="6035" y="2507"/>
                </a:lnTo>
                <a:lnTo>
                  <a:pt x="5986" y="2556"/>
                </a:lnTo>
                <a:lnTo>
                  <a:pt x="5962" y="2604"/>
                </a:lnTo>
                <a:lnTo>
                  <a:pt x="5962" y="2653"/>
                </a:lnTo>
                <a:lnTo>
                  <a:pt x="5962" y="2726"/>
                </a:lnTo>
                <a:lnTo>
                  <a:pt x="6059" y="2848"/>
                </a:lnTo>
                <a:lnTo>
                  <a:pt x="6181" y="2921"/>
                </a:lnTo>
                <a:lnTo>
                  <a:pt x="6303" y="2969"/>
                </a:lnTo>
                <a:lnTo>
                  <a:pt x="6449" y="3018"/>
                </a:lnTo>
                <a:lnTo>
                  <a:pt x="7057" y="3018"/>
                </a:lnTo>
                <a:lnTo>
                  <a:pt x="7519" y="2994"/>
                </a:lnTo>
                <a:lnTo>
                  <a:pt x="7957" y="2945"/>
                </a:lnTo>
                <a:lnTo>
                  <a:pt x="8152" y="2945"/>
                </a:lnTo>
                <a:lnTo>
                  <a:pt x="8347" y="2969"/>
                </a:lnTo>
                <a:lnTo>
                  <a:pt x="8833" y="2969"/>
                </a:lnTo>
                <a:lnTo>
                  <a:pt x="8906" y="2921"/>
                </a:lnTo>
                <a:lnTo>
                  <a:pt x="8955" y="2848"/>
                </a:lnTo>
                <a:lnTo>
                  <a:pt x="8979" y="2775"/>
                </a:lnTo>
                <a:lnTo>
                  <a:pt x="9003" y="2702"/>
                </a:lnTo>
                <a:lnTo>
                  <a:pt x="8979" y="2629"/>
                </a:lnTo>
                <a:lnTo>
                  <a:pt x="8930" y="2556"/>
                </a:lnTo>
                <a:lnTo>
                  <a:pt x="8857" y="2483"/>
                </a:lnTo>
                <a:lnTo>
                  <a:pt x="8711" y="2410"/>
                </a:lnTo>
                <a:lnTo>
                  <a:pt x="8566" y="2361"/>
                </a:lnTo>
                <a:lnTo>
                  <a:pt x="8395" y="2337"/>
                </a:lnTo>
                <a:close/>
                <a:moveTo>
                  <a:pt x="7130" y="5768"/>
                </a:moveTo>
                <a:lnTo>
                  <a:pt x="7154" y="5792"/>
                </a:lnTo>
                <a:lnTo>
                  <a:pt x="7179" y="5816"/>
                </a:lnTo>
                <a:lnTo>
                  <a:pt x="7203" y="5841"/>
                </a:lnTo>
                <a:lnTo>
                  <a:pt x="7227" y="5889"/>
                </a:lnTo>
                <a:lnTo>
                  <a:pt x="7227" y="5987"/>
                </a:lnTo>
                <a:lnTo>
                  <a:pt x="7203" y="6084"/>
                </a:lnTo>
                <a:lnTo>
                  <a:pt x="7179" y="6157"/>
                </a:lnTo>
                <a:lnTo>
                  <a:pt x="7106" y="6206"/>
                </a:lnTo>
                <a:lnTo>
                  <a:pt x="6960" y="6254"/>
                </a:lnTo>
                <a:lnTo>
                  <a:pt x="6814" y="6230"/>
                </a:lnTo>
                <a:lnTo>
                  <a:pt x="6741" y="6206"/>
                </a:lnTo>
                <a:lnTo>
                  <a:pt x="6692" y="6157"/>
                </a:lnTo>
                <a:lnTo>
                  <a:pt x="6668" y="6084"/>
                </a:lnTo>
                <a:lnTo>
                  <a:pt x="6643" y="6011"/>
                </a:lnTo>
                <a:lnTo>
                  <a:pt x="6668" y="5938"/>
                </a:lnTo>
                <a:lnTo>
                  <a:pt x="6692" y="5865"/>
                </a:lnTo>
                <a:lnTo>
                  <a:pt x="6741" y="5816"/>
                </a:lnTo>
                <a:lnTo>
                  <a:pt x="6789" y="5768"/>
                </a:lnTo>
                <a:lnTo>
                  <a:pt x="6838" y="5816"/>
                </a:lnTo>
                <a:lnTo>
                  <a:pt x="6911" y="5841"/>
                </a:lnTo>
                <a:lnTo>
                  <a:pt x="7008" y="5816"/>
                </a:lnTo>
                <a:lnTo>
                  <a:pt x="7081" y="5816"/>
                </a:lnTo>
                <a:lnTo>
                  <a:pt x="7130" y="5768"/>
                </a:lnTo>
                <a:close/>
                <a:moveTo>
                  <a:pt x="6911" y="5232"/>
                </a:moveTo>
                <a:lnTo>
                  <a:pt x="6741" y="5257"/>
                </a:lnTo>
                <a:lnTo>
                  <a:pt x="6595" y="5305"/>
                </a:lnTo>
                <a:lnTo>
                  <a:pt x="6473" y="5427"/>
                </a:lnTo>
                <a:lnTo>
                  <a:pt x="6351" y="5549"/>
                </a:lnTo>
                <a:lnTo>
                  <a:pt x="6254" y="5695"/>
                </a:lnTo>
                <a:lnTo>
                  <a:pt x="6181" y="5865"/>
                </a:lnTo>
                <a:lnTo>
                  <a:pt x="6157" y="6011"/>
                </a:lnTo>
                <a:lnTo>
                  <a:pt x="6157" y="6108"/>
                </a:lnTo>
                <a:lnTo>
                  <a:pt x="6157" y="6206"/>
                </a:lnTo>
                <a:lnTo>
                  <a:pt x="6181" y="6303"/>
                </a:lnTo>
                <a:lnTo>
                  <a:pt x="6230" y="6376"/>
                </a:lnTo>
                <a:lnTo>
                  <a:pt x="6351" y="6522"/>
                </a:lnTo>
                <a:lnTo>
                  <a:pt x="6497" y="6644"/>
                </a:lnTo>
                <a:lnTo>
                  <a:pt x="6668" y="6717"/>
                </a:lnTo>
                <a:lnTo>
                  <a:pt x="6862" y="6741"/>
                </a:lnTo>
                <a:lnTo>
                  <a:pt x="7057" y="6741"/>
                </a:lnTo>
                <a:lnTo>
                  <a:pt x="7252" y="6692"/>
                </a:lnTo>
                <a:lnTo>
                  <a:pt x="7373" y="6644"/>
                </a:lnTo>
                <a:lnTo>
                  <a:pt x="7495" y="6546"/>
                </a:lnTo>
                <a:lnTo>
                  <a:pt x="7592" y="6449"/>
                </a:lnTo>
                <a:lnTo>
                  <a:pt x="7665" y="6327"/>
                </a:lnTo>
                <a:lnTo>
                  <a:pt x="7714" y="6181"/>
                </a:lnTo>
                <a:lnTo>
                  <a:pt x="7738" y="6035"/>
                </a:lnTo>
                <a:lnTo>
                  <a:pt x="7738" y="5889"/>
                </a:lnTo>
                <a:lnTo>
                  <a:pt x="7714" y="5743"/>
                </a:lnTo>
                <a:lnTo>
                  <a:pt x="7665" y="5622"/>
                </a:lnTo>
                <a:lnTo>
                  <a:pt x="7617" y="5524"/>
                </a:lnTo>
                <a:lnTo>
                  <a:pt x="7544" y="5451"/>
                </a:lnTo>
                <a:lnTo>
                  <a:pt x="7471" y="5378"/>
                </a:lnTo>
                <a:lnTo>
                  <a:pt x="7373" y="5330"/>
                </a:lnTo>
                <a:lnTo>
                  <a:pt x="7276" y="5281"/>
                </a:lnTo>
                <a:lnTo>
                  <a:pt x="7081" y="5281"/>
                </a:lnTo>
                <a:lnTo>
                  <a:pt x="6984" y="5257"/>
                </a:lnTo>
                <a:lnTo>
                  <a:pt x="6911" y="5232"/>
                </a:lnTo>
                <a:close/>
                <a:moveTo>
                  <a:pt x="7982" y="7276"/>
                </a:moveTo>
                <a:lnTo>
                  <a:pt x="7884" y="7301"/>
                </a:lnTo>
                <a:lnTo>
                  <a:pt x="7787" y="7325"/>
                </a:lnTo>
                <a:lnTo>
                  <a:pt x="7738" y="7374"/>
                </a:lnTo>
                <a:lnTo>
                  <a:pt x="7617" y="7495"/>
                </a:lnTo>
                <a:lnTo>
                  <a:pt x="7568" y="7617"/>
                </a:lnTo>
                <a:lnTo>
                  <a:pt x="7544" y="7739"/>
                </a:lnTo>
                <a:lnTo>
                  <a:pt x="7568" y="7885"/>
                </a:lnTo>
                <a:lnTo>
                  <a:pt x="7617" y="8006"/>
                </a:lnTo>
                <a:lnTo>
                  <a:pt x="7665" y="8104"/>
                </a:lnTo>
                <a:lnTo>
                  <a:pt x="7714" y="8177"/>
                </a:lnTo>
                <a:lnTo>
                  <a:pt x="7860" y="8250"/>
                </a:lnTo>
                <a:lnTo>
                  <a:pt x="8030" y="8298"/>
                </a:lnTo>
                <a:lnTo>
                  <a:pt x="8103" y="8298"/>
                </a:lnTo>
                <a:lnTo>
                  <a:pt x="8176" y="8274"/>
                </a:lnTo>
                <a:lnTo>
                  <a:pt x="8298" y="8225"/>
                </a:lnTo>
                <a:lnTo>
                  <a:pt x="8444" y="8104"/>
                </a:lnTo>
                <a:lnTo>
                  <a:pt x="8566" y="7958"/>
                </a:lnTo>
                <a:lnTo>
                  <a:pt x="8590" y="7885"/>
                </a:lnTo>
                <a:lnTo>
                  <a:pt x="8590" y="7812"/>
                </a:lnTo>
                <a:lnTo>
                  <a:pt x="8590" y="7739"/>
                </a:lnTo>
                <a:lnTo>
                  <a:pt x="8566" y="7666"/>
                </a:lnTo>
                <a:lnTo>
                  <a:pt x="8468" y="7520"/>
                </a:lnTo>
                <a:lnTo>
                  <a:pt x="8347" y="7422"/>
                </a:lnTo>
                <a:lnTo>
                  <a:pt x="8225" y="7398"/>
                </a:lnTo>
                <a:lnTo>
                  <a:pt x="8152" y="7325"/>
                </a:lnTo>
                <a:lnTo>
                  <a:pt x="8079" y="7301"/>
                </a:lnTo>
                <a:lnTo>
                  <a:pt x="7982" y="7276"/>
                </a:lnTo>
                <a:close/>
                <a:moveTo>
                  <a:pt x="5889" y="488"/>
                </a:moveTo>
                <a:lnTo>
                  <a:pt x="6205" y="512"/>
                </a:lnTo>
                <a:lnTo>
                  <a:pt x="6716" y="561"/>
                </a:lnTo>
                <a:lnTo>
                  <a:pt x="7373" y="609"/>
                </a:lnTo>
                <a:lnTo>
                  <a:pt x="8055" y="634"/>
                </a:lnTo>
                <a:lnTo>
                  <a:pt x="8736" y="634"/>
                </a:lnTo>
                <a:lnTo>
                  <a:pt x="9393" y="682"/>
                </a:lnTo>
                <a:lnTo>
                  <a:pt x="9587" y="707"/>
                </a:lnTo>
                <a:lnTo>
                  <a:pt x="9782" y="731"/>
                </a:lnTo>
                <a:lnTo>
                  <a:pt x="10001" y="804"/>
                </a:lnTo>
                <a:lnTo>
                  <a:pt x="10196" y="877"/>
                </a:lnTo>
                <a:lnTo>
                  <a:pt x="10366" y="974"/>
                </a:lnTo>
                <a:lnTo>
                  <a:pt x="10439" y="1047"/>
                </a:lnTo>
                <a:lnTo>
                  <a:pt x="10512" y="1120"/>
                </a:lnTo>
                <a:lnTo>
                  <a:pt x="10536" y="1193"/>
                </a:lnTo>
                <a:lnTo>
                  <a:pt x="10585" y="1291"/>
                </a:lnTo>
                <a:lnTo>
                  <a:pt x="10585" y="1388"/>
                </a:lnTo>
                <a:lnTo>
                  <a:pt x="10585" y="1485"/>
                </a:lnTo>
                <a:lnTo>
                  <a:pt x="10536" y="1631"/>
                </a:lnTo>
                <a:lnTo>
                  <a:pt x="10439" y="1777"/>
                </a:lnTo>
                <a:lnTo>
                  <a:pt x="10317" y="1923"/>
                </a:lnTo>
                <a:lnTo>
                  <a:pt x="10196" y="2045"/>
                </a:lnTo>
                <a:lnTo>
                  <a:pt x="9904" y="2288"/>
                </a:lnTo>
                <a:lnTo>
                  <a:pt x="9660" y="2507"/>
                </a:lnTo>
                <a:lnTo>
                  <a:pt x="9587" y="2604"/>
                </a:lnTo>
                <a:lnTo>
                  <a:pt x="9587" y="2677"/>
                </a:lnTo>
                <a:lnTo>
                  <a:pt x="9587" y="2775"/>
                </a:lnTo>
                <a:lnTo>
                  <a:pt x="9636" y="2848"/>
                </a:lnTo>
                <a:lnTo>
                  <a:pt x="9587" y="3091"/>
                </a:lnTo>
                <a:lnTo>
                  <a:pt x="9563" y="3334"/>
                </a:lnTo>
                <a:lnTo>
                  <a:pt x="9563" y="3845"/>
                </a:lnTo>
                <a:lnTo>
                  <a:pt x="9587" y="4381"/>
                </a:lnTo>
                <a:lnTo>
                  <a:pt x="9612" y="4867"/>
                </a:lnTo>
                <a:lnTo>
                  <a:pt x="9612" y="5816"/>
                </a:lnTo>
                <a:lnTo>
                  <a:pt x="9612" y="6060"/>
                </a:lnTo>
                <a:lnTo>
                  <a:pt x="9563" y="6303"/>
                </a:lnTo>
                <a:lnTo>
                  <a:pt x="9563" y="6546"/>
                </a:lnTo>
                <a:lnTo>
                  <a:pt x="9587" y="6765"/>
                </a:lnTo>
                <a:lnTo>
                  <a:pt x="9612" y="6838"/>
                </a:lnTo>
                <a:lnTo>
                  <a:pt x="9660" y="6887"/>
                </a:lnTo>
                <a:lnTo>
                  <a:pt x="9660" y="6936"/>
                </a:lnTo>
                <a:lnTo>
                  <a:pt x="9685" y="6984"/>
                </a:lnTo>
                <a:lnTo>
                  <a:pt x="10269" y="7787"/>
                </a:lnTo>
                <a:lnTo>
                  <a:pt x="10828" y="8639"/>
                </a:lnTo>
                <a:lnTo>
                  <a:pt x="10512" y="8615"/>
                </a:lnTo>
                <a:lnTo>
                  <a:pt x="10171" y="8639"/>
                </a:lnTo>
                <a:lnTo>
                  <a:pt x="9514" y="8663"/>
                </a:lnTo>
                <a:lnTo>
                  <a:pt x="8395" y="8688"/>
                </a:lnTo>
                <a:lnTo>
                  <a:pt x="7300" y="8712"/>
                </a:lnTo>
                <a:lnTo>
                  <a:pt x="6765" y="8736"/>
                </a:lnTo>
                <a:lnTo>
                  <a:pt x="6254" y="8736"/>
                </a:lnTo>
                <a:lnTo>
                  <a:pt x="5208" y="8712"/>
                </a:lnTo>
                <a:lnTo>
                  <a:pt x="4599" y="8712"/>
                </a:lnTo>
                <a:lnTo>
                  <a:pt x="4283" y="8736"/>
                </a:lnTo>
                <a:lnTo>
                  <a:pt x="4137" y="8761"/>
                </a:lnTo>
                <a:lnTo>
                  <a:pt x="3991" y="8809"/>
                </a:lnTo>
                <a:lnTo>
                  <a:pt x="4599" y="8006"/>
                </a:lnTo>
                <a:lnTo>
                  <a:pt x="4940" y="7520"/>
                </a:lnTo>
                <a:lnTo>
                  <a:pt x="5135" y="7276"/>
                </a:lnTo>
                <a:lnTo>
                  <a:pt x="5305" y="7082"/>
                </a:lnTo>
                <a:lnTo>
                  <a:pt x="5354" y="7009"/>
                </a:lnTo>
                <a:lnTo>
                  <a:pt x="5378" y="6911"/>
                </a:lnTo>
                <a:lnTo>
                  <a:pt x="5354" y="6838"/>
                </a:lnTo>
                <a:lnTo>
                  <a:pt x="5329" y="6741"/>
                </a:lnTo>
                <a:lnTo>
                  <a:pt x="5329" y="6717"/>
                </a:lnTo>
                <a:lnTo>
                  <a:pt x="5354" y="6084"/>
                </a:lnTo>
                <a:lnTo>
                  <a:pt x="5354" y="5451"/>
                </a:lnTo>
                <a:lnTo>
                  <a:pt x="5354" y="4794"/>
                </a:lnTo>
                <a:lnTo>
                  <a:pt x="5378" y="4162"/>
                </a:lnTo>
                <a:lnTo>
                  <a:pt x="5402" y="3821"/>
                </a:lnTo>
                <a:lnTo>
                  <a:pt x="5427" y="3432"/>
                </a:lnTo>
                <a:lnTo>
                  <a:pt x="5402" y="3237"/>
                </a:lnTo>
                <a:lnTo>
                  <a:pt x="5378" y="3042"/>
                </a:lnTo>
                <a:lnTo>
                  <a:pt x="5329" y="2872"/>
                </a:lnTo>
                <a:lnTo>
                  <a:pt x="5256" y="2726"/>
                </a:lnTo>
                <a:lnTo>
                  <a:pt x="5256" y="2653"/>
                </a:lnTo>
                <a:lnTo>
                  <a:pt x="5256" y="2604"/>
                </a:lnTo>
                <a:lnTo>
                  <a:pt x="5232" y="2556"/>
                </a:lnTo>
                <a:lnTo>
                  <a:pt x="5183" y="2507"/>
                </a:lnTo>
                <a:lnTo>
                  <a:pt x="4989" y="2385"/>
                </a:lnTo>
                <a:lnTo>
                  <a:pt x="4794" y="2215"/>
                </a:lnTo>
                <a:lnTo>
                  <a:pt x="4648" y="1996"/>
                </a:lnTo>
                <a:lnTo>
                  <a:pt x="4502" y="1777"/>
                </a:lnTo>
                <a:lnTo>
                  <a:pt x="4405" y="1534"/>
                </a:lnTo>
                <a:lnTo>
                  <a:pt x="4380" y="1412"/>
                </a:lnTo>
                <a:lnTo>
                  <a:pt x="4380" y="1291"/>
                </a:lnTo>
                <a:lnTo>
                  <a:pt x="4380" y="1169"/>
                </a:lnTo>
                <a:lnTo>
                  <a:pt x="4429" y="1047"/>
                </a:lnTo>
                <a:lnTo>
                  <a:pt x="4478" y="926"/>
                </a:lnTo>
                <a:lnTo>
                  <a:pt x="4551" y="828"/>
                </a:lnTo>
                <a:lnTo>
                  <a:pt x="4624" y="755"/>
                </a:lnTo>
                <a:lnTo>
                  <a:pt x="4721" y="682"/>
                </a:lnTo>
                <a:lnTo>
                  <a:pt x="4843" y="609"/>
                </a:lnTo>
                <a:lnTo>
                  <a:pt x="4989" y="561"/>
                </a:lnTo>
                <a:lnTo>
                  <a:pt x="5256" y="512"/>
                </a:lnTo>
                <a:lnTo>
                  <a:pt x="5573" y="488"/>
                </a:lnTo>
                <a:close/>
                <a:moveTo>
                  <a:pt x="7446" y="9199"/>
                </a:moveTo>
                <a:lnTo>
                  <a:pt x="7106" y="9612"/>
                </a:lnTo>
                <a:lnTo>
                  <a:pt x="7033" y="9588"/>
                </a:lnTo>
                <a:lnTo>
                  <a:pt x="6960" y="9563"/>
                </a:lnTo>
                <a:lnTo>
                  <a:pt x="6789" y="9563"/>
                </a:lnTo>
                <a:lnTo>
                  <a:pt x="6595" y="9588"/>
                </a:lnTo>
                <a:lnTo>
                  <a:pt x="6424" y="9636"/>
                </a:lnTo>
                <a:lnTo>
                  <a:pt x="6595" y="9466"/>
                </a:lnTo>
                <a:lnTo>
                  <a:pt x="6643" y="9369"/>
                </a:lnTo>
                <a:lnTo>
                  <a:pt x="6692" y="9272"/>
                </a:lnTo>
                <a:lnTo>
                  <a:pt x="6692" y="9223"/>
                </a:lnTo>
                <a:lnTo>
                  <a:pt x="7300" y="9199"/>
                </a:lnTo>
                <a:close/>
                <a:moveTo>
                  <a:pt x="8566" y="9174"/>
                </a:moveTo>
                <a:lnTo>
                  <a:pt x="8347" y="9418"/>
                </a:lnTo>
                <a:lnTo>
                  <a:pt x="8176" y="9661"/>
                </a:lnTo>
                <a:lnTo>
                  <a:pt x="7860" y="10196"/>
                </a:lnTo>
                <a:lnTo>
                  <a:pt x="7836" y="10147"/>
                </a:lnTo>
                <a:lnTo>
                  <a:pt x="7787" y="10050"/>
                </a:lnTo>
                <a:lnTo>
                  <a:pt x="7714" y="9953"/>
                </a:lnTo>
                <a:lnTo>
                  <a:pt x="7617" y="9855"/>
                </a:lnTo>
                <a:lnTo>
                  <a:pt x="7519" y="9782"/>
                </a:lnTo>
                <a:lnTo>
                  <a:pt x="7982" y="9223"/>
                </a:lnTo>
                <a:lnTo>
                  <a:pt x="8030" y="9174"/>
                </a:lnTo>
                <a:close/>
                <a:moveTo>
                  <a:pt x="6765" y="10099"/>
                </a:moveTo>
                <a:lnTo>
                  <a:pt x="6935" y="10172"/>
                </a:lnTo>
                <a:lnTo>
                  <a:pt x="7081" y="10220"/>
                </a:lnTo>
                <a:lnTo>
                  <a:pt x="7227" y="10293"/>
                </a:lnTo>
                <a:lnTo>
                  <a:pt x="7276" y="10366"/>
                </a:lnTo>
                <a:lnTo>
                  <a:pt x="7325" y="10439"/>
                </a:lnTo>
                <a:lnTo>
                  <a:pt x="7373" y="10610"/>
                </a:lnTo>
                <a:lnTo>
                  <a:pt x="7398" y="10780"/>
                </a:lnTo>
                <a:lnTo>
                  <a:pt x="7373" y="10950"/>
                </a:lnTo>
                <a:lnTo>
                  <a:pt x="7325" y="11121"/>
                </a:lnTo>
                <a:lnTo>
                  <a:pt x="7300" y="11242"/>
                </a:lnTo>
                <a:lnTo>
                  <a:pt x="7227" y="11340"/>
                </a:lnTo>
                <a:lnTo>
                  <a:pt x="7154" y="11413"/>
                </a:lnTo>
                <a:lnTo>
                  <a:pt x="7081" y="11510"/>
                </a:lnTo>
                <a:lnTo>
                  <a:pt x="6984" y="11559"/>
                </a:lnTo>
                <a:lnTo>
                  <a:pt x="6887" y="11607"/>
                </a:lnTo>
                <a:lnTo>
                  <a:pt x="6692" y="11680"/>
                </a:lnTo>
                <a:lnTo>
                  <a:pt x="6351" y="11680"/>
                </a:lnTo>
                <a:lnTo>
                  <a:pt x="6254" y="11632"/>
                </a:lnTo>
                <a:lnTo>
                  <a:pt x="6157" y="11607"/>
                </a:lnTo>
                <a:lnTo>
                  <a:pt x="6059" y="11534"/>
                </a:lnTo>
                <a:lnTo>
                  <a:pt x="5986" y="11461"/>
                </a:lnTo>
                <a:lnTo>
                  <a:pt x="5913" y="11364"/>
                </a:lnTo>
                <a:lnTo>
                  <a:pt x="5840" y="11218"/>
                </a:lnTo>
                <a:lnTo>
                  <a:pt x="5816" y="11096"/>
                </a:lnTo>
                <a:lnTo>
                  <a:pt x="5816" y="10950"/>
                </a:lnTo>
                <a:lnTo>
                  <a:pt x="5840" y="10829"/>
                </a:lnTo>
                <a:lnTo>
                  <a:pt x="5889" y="10683"/>
                </a:lnTo>
                <a:lnTo>
                  <a:pt x="5986" y="10585"/>
                </a:lnTo>
                <a:lnTo>
                  <a:pt x="6084" y="10464"/>
                </a:lnTo>
                <a:lnTo>
                  <a:pt x="6181" y="10366"/>
                </a:lnTo>
                <a:lnTo>
                  <a:pt x="6424" y="10220"/>
                </a:lnTo>
                <a:lnTo>
                  <a:pt x="6668" y="10123"/>
                </a:lnTo>
                <a:lnTo>
                  <a:pt x="6741" y="10099"/>
                </a:lnTo>
                <a:close/>
                <a:moveTo>
                  <a:pt x="10926" y="9174"/>
                </a:moveTo>
                <a:lnTo>
                  <a:pt x="10707" y="9539"/>
                </a:lnTo>
                <a:lnTo>
                  <a:pt x="10536" y="9855"/>
                </a:lnTo>
                <a:lnTo>
                  <a:pt x="10244" y="10366"/>
                </a:lnTo>
                <a:lnTo>
                  <a:pt x="9977" y="10877"/>
                </a:lnTo>
                <a:lnTo>
                  <a:pt x="9685" y="11388"/>
                </a:lnTo>
                <a:lnTo>
                  <a:pt x="9393" y="11899"/>
                </a:lnTo>
                <a:lnTo>
                  <a:pt x="9271" y="12118"/>
                </a:lnTo>
                <a:lnTo>
                  <a:pt x="9174" y="12021"/>
                </a:lnTo>
                <a:lnTo>
                  <a:pt x="9101" y="11948"/>
                </a:lnTo>
                <a:lnTo>
                  <a:pt x="8979" y="11899"/>
                </a:lnTo>
                <a:lnTo>
                  <a:pt x="8882" y="11875"/>
                </a:lnTo>
                <a:lnTo>
                  <a:pt x="8760" y="11851"/>
                </a:lnTo>
                <a:lnTo>
                  <a:pt x="8639" y="11851"/>
                </a:lnTo>
                <a:lnTo>
                  <a:pt x="8517" y="11875"/>
                </a:lnTo>
                <a:lnTo>
                  <a:pt x="8420" y="11924"/>
                </a:lnTo>
                <a:lnTo>
                  <a:pt x="8420" y="11924"/>
                </a:lnTo>
                <a:lnTo>
                  <a:pt x="8857" y="11218"/>
                </a:lnTo>
                <a:lnTo>
                  <a:pt x="9320" y="10512"/>
                </a:lnTo>
                <a:lnTo>
                  <a:pt x="9806" y="9831"/>
                </a:lnTo>
                <a:lnTo>
                  <a:pt x="10050" y="9515"/>
                </a:lnTo>
                <a:lnTo>
                  <a:pt x="10317" y="9199"/>
                </a:lnTo>
                <a:lnTo>
                  <a:pt x="10634" y="9199"/>
                </a:lnTo>
                <a:lnTo>
                  <a:pt x="10926" y="9174"/>
                </a:lnTo>
                <a:close/>
                <a:moveTo>
                  <a:pt x="8809" y="12386"/>
                </a:moveTo>
                <a:lnTo>
                  <a:pt x="8833" y="12410"/>
                </a:lnTo>
                <a:lnTo>
                  <a:pt x="8857" y="12459"/>
                </a:lnTo>
                <a:lnTo>
                  <a:pt x="8882" y="12508"/>
                </a:lnTo>
                <a:lnTo>
                  <a:pt x="8882" y="12581"/>
                </a:lnTo>
                <a:lnTo>
                  <a:pt x="8906" y="12654"/>
                </a:lnTo>
                <a:lnTo>
                  <a:pt x="8906" y="12751"/>
                </a:lnTo>
                <a:lnTo>
                  <a:pt x="8882" y="12800"/>
                </a:lnTo>
                <a:lnTo>
                  <a:pt x="8857" y="12897"/>
                </a:lnTo>
                <a:lnTo>
                  <a:pt x="8857" y="12970"/>
                </a:lnTo>
                <a:lnTo>
                  <a:pt x="8809" y="13043"/>
                </a:lnTo>
                <a:lnTo>
                  <a:pt x="8784" y="13092"/>
                </a:lnTo>
                <a:lnTo>
                  <a:pt x="8736" y="13116"/>
                </a:lnTo>
                <a:lnTo>
                  <a:pt x="8711" y="13140"/>
                </a:lnTo>
                <a:lnTo>
                  <a:pt x="8687" y="13140"/>
                </a:lnTo>
                <a:lnTo>
                  <a:pt x="8614" y="13116"/>
                </a:lnTo>
                <a:lnTo>
                  <a:pt x="8517" y="13067"/>
                </a:lnTo>
                <a:lnTo>
                  <a:pt x="8444" y="12970"/>
                </a:lnTo>
                <a:lnTo>
                  <a:pt x="8395" y="12873"/>
                </a:lnTo>
                <a:lnTo>
                  <a:pt x="8395" y="12751"/>
                </a:lnTo>
                <a:lnTo>
                  <a:pt x="8420" y="12629"/>
                </a:lnTo>
                <a:lnTo>
                  <a:pt x="8444" y="12508"/>
                </a:lnTo>
                <a:lnTo>
                  <a:pt x="8614" y="12410"/>
                </a:lnTo>
                <a:lnTo>
                  <a:pt x="8760" y="12386"/>
                </a:lnTo>
                <a:close/>
                <a:moveTo>
                  <a:pt x="7884" y="12702"/>
                </a:moveTo>
                <a:lnTo>
                  <a:pt x="7884" y="12897"/>
                </a:lnTo>
                <a:lnTo>
                  <a:pt x="7909" y="13067"/>
                </a:lnTo>
                <a:lnTo>
                  <a:pt x="7957" y="13189"/>
                </a:lnTo>
                <a:lnTo>
                  <a:pt x="8030" y="13311"/>
                </a:lnTo>
                <a:lnTo>
                  <a:pt x="8128" y="13408"/>
                </a:lnTo>
                <a:lnTo>
                  <a:pt x="8225" y="13481"/>
                </a:lnTo>
                <a:lnTo>
                  <a:pt x="7811" y="13968"/>
                </a:lnTo>
                <a:lnTo>
                  <a:pt x="7568" y="14260"/>
                </a:lnTo>
                <a:lnTo>
                  <a:pt x="7568" y="14065"/>
                </a:lnTo>
                <a:lnTo>
                  <a:pt x="7568" y="13895"/>
                </a:lnTo>
                <a:lnTo>
                  <a:pt x="7544" y="13773"/>
                </a:lnTo>
                <a:lnTo>
                  <a:pt x="7495" y="13676"/>
                </a:lnTo>
                <a:lnTo>
                  <a:pt x="7422" y="13578"/>
                </a:lnTo>
                <a:lnTo>
                  <a:pt x="7349" y="13481"/>
                </a:lnTo>
                <a:lnTo>
                  <a:pt x="7763" y="12873"/>
                </a:lnTo>
                <a:lnTo>
                  <a:pt x="7884" y="12702"/>
                </a:lnTo>
                <a:close/>
                <a:moveTo>
                  <a:pt x="3699" y="9174"/>
                </a:moveTo>
                <a:lnTo>
                  <a:pt x="3869" y="9199"/>
                </a:lnTo>
                <a:lnTo>
                  <a:pt x="4015" y="9223"/>
                </a:lnTo>
                <a:lnTo>
                  <a:pt x="4307" y="9199"/>
                </a:lnTo>
                <a:lnTo>
                  <a:pt x="3310" y="10683"/>
                </a:lnTo>
                <a:lnTo>
                  <a:pt x="2774" y="11437"/>
                </a:lnTo>
                <a:lnTo>
                  <a:pt x="2239" y="12143"/>
                </a:lnTo>
                <a:lnTo>
                  <a:pt x="1996" y="12459"/>
                </a:lnTo>
                <a:lnTo>
                  <a:pt x="1752" y="12775"/>
                </a:lnTo>
                <a:lnTo>
                  <a:pt x="1241" y="13384"/>
                </a:lnTo>
                <a:lnTo>
                  <a:pt x="1071" y="13627"/>
                </a:lnTo>
                <a:lnTo>
                  <a:pt x="876" y="13870"/>
                </a:lnTo>
                <a:lnTo>
                  <a:pt x="731" y="14138"/>
                </a:lnTo>
                <a:lnTo>
                  <a:pt x="682" y="14284"/>
                </a:lnTo>
                <a:lnTo>
                  <a:pt x="633" y="14406"/>
                </a:lnTo>
                <a:lnTo>
                  <a:pt x="585" y="14284"/>
                </a:lnTo>
                <a:lnTo>
                  <a:pt x="536" y="14065"/>
                </a:lnTo>
                <a:lnTo>
                  <a:pt x="512" y="13870"/>
                </a:lnTo>
                <a:lnTo>
                  <a:pt x="560" y="13676"/>
                </a:lnTo>
                <a:lnTo>
                  <a:pt x="633" y="13481"/>
                </a:lnTo>
                <a:lnTo>
                  <a:pt x="706" y="13311"/>
                </a:lnTo>
                <a:lnTo>
                  <a:pt x="779" y="13165"/>
                </a:lnTo>
                <a:lnTo>
                  <a:pt x="779" y="13116"/>
                </a:lnTo>
                <a:lnTo>
                  <a:pt x="949" y="12994"/>
                </a:lnTo>
                <a:lnTo>
                  <a:pt x="1120" y="12848"/>
                </a:lnTo>
                <a:lnTo>
                  <a:pt x="1266" y="12678"/>
                </a:lnTo>
                <a:lnTo>
                  <a:pt x="1412" y="12508"/>
                </a:lnTo>
                <a:lnTo>
                  <a:pt x="1679" y="12118"/>
                </a:lnTo>
                <a:lnTo>
                  <a:pt x="1923" y="11778"/>
                </a:lnTo>
                <a:lnTo>
                  <a:pt x="2288" y="11291"/>
                </a:lnTo>
                <a:lnTo>
                  <a:pt x="2604" y="10780"/>
                </a:lnTo>
                <a:lnTo>
                  <a:pt x="3285" y="9758"/>
                </a:lnTo>
                <a:lnTo>
                  <a:pt x="3699" y="9174"/>
                </a:lnTo>
                <a:close/>
                <a:moveTo>
                  <a:pt x="6984" y="13797"/>
                </a:moveTo>
                <a:lnTo>
                  <a:pt x="7057" y="13846"/>
                </a:lnTo>
                <a:lnTo>
                  <a:pt x="7106" y="13968"/>
                </a:lnTo>
                <a:lnTo>
                  <a:pt x="7130" y="14089"/>
                </a:lnTo>
                <a:lnTo>
                  <a:pt x="7106" y="14211"/>
                </a:lnTo>
                <a:lnTo>
                  <a:pt x="7057" y="14308"/>
                </a:lnTo>
                <a:lnTo>
                  <a:pt x="6984" y="14406"/>
                </a:lnTo>
                <a:lnTo>
                  <a:pt x="6935" y="14430"/>
                </a:lnTo>
                <a:lnTo>
                  <a:pt x="6862" y="14430"/>
                </a:lnTo>
                <a:lnTo>
                  <a:pt x="6692" y="14406"/>
                </a:lnTo>
                <a:lnTo>
                  <a:pt x="6619" y="14381"/>
                </a:lnTo>
                <a:lnTo>
                  <a:pt x="6570" y="14333"/>
                </a:lnTo>
                <a:lnTo>
                  <a:pt x="6546" y="14284"/>
                </a:lnTo>
                <a:lnTo>
                  <a:pt x="6522" y="14211"/>
                </a:lnTo>
                <a:lnTo>
                  <a:pt x="6546" y="14138"/>
                </a:lnTo>
                <a:lnTo>
                  <a:pt x="6595" y="14065"/>
                </a:lnTo>
                <a:lnTo>
                  <a:pt x="6692" y="13919"/>
                </a:lnTo>
                <a:lnTo>
                  <a:pt x="6741" y="13895"/>
                </a:lnTo>
                <a:lnTo>
                  <a:pt x="6814" y="13870"/>
                </a:lnTo>
                <a:lnTo>
                  <a:pt x="6935" y="13846"/>
                </a:lnTo>
                <a:lnTo>
                  <a:pt x="6984" y="13797"/>
                </a:lnTo>
                <a:close/>
                <a:moveTo>
                  <a:pt x="4770" y="9174"/>
                </a:moveTo>
                <a:lnTo>
                  <a:pt x="5281" y="9199"/>
                </a:lnTo>
                <a:lnTo>
                  <a:pt x="5110" y="9393"/>
                </a:lnTo>
                <a:lnTo>
                  <a:pt x="4989" y="9636"/>
                </a:lnTo>
                <a:lnTo>
                  <a:pt x="4745" y="10099"/>
                </a:lnTo>
                <a:lnTo>
                  <a:pt x="4478" y="10561"/>
                </a:lnTo>
                <a:lnTo>
                  <a:pt x="4186" y="11023"/>
                </a:lnTo>
                <a:lnTo>
                  <a:pt x="3869" y="11437"/>
                </a:lnTo>
                <a:lnTo>
                  <a:pt x="3529" y="11851"/>
                </a:lnTo>
                <a:lnTo>
                  <a:pt x="2823" y="12678"/>
                </a:lnTo>
                <a:lnTo>
                  <a:pt x="2117" y="13505"/>
                </a:lnTo>
                <a:lnTo>
                  <a:pt x="1777" y="13846"/>
                </a:lnTo>
                <a:lnTo>
                  <a:pt x="1460" y="14235"/>
                </a:lnTo>
                <a:lnTo>
                  <a:pt x="1144" y="14600"/>
                </a:lnTo>
                <a:lnTo>
                  <a:pt x="998" y="14795"/>
                </a:lnTo>
                <a:lnTo>
                  <a:pt x="876" y="15014"/>
                </a:lnTo>
                <a:lnTo>
                  <a:pt x="779" y="14819"/>
                </a:lnTo>
                <a:lnTo>
                  <a:pt x="706" y="14600"/>
                </a:lnTo>
                <a:lnTo>
                  <a:pt x="925" y="14333"/>
                </a:lnTo>
                <a:lnTo>
                  <a:pt x="1144" y="14041"/>
                </a:lnTo>
                <a:lnTo>
                  <a:pt x="1363" y="13749"/>
                </a:lnTo>
                <a:lnTo>
                  <a:pt x="1582" y="13457"/>
                </a:lnTo>
                <a:lnTo>
                  <a:pt x="2069" y="12897"/>
                </a:lnTo>
                <a:lnTo>
                  <a:pt x="2555" y="12337"/>
                </a:lnTo>
                <a:lnTo>
                  <a:pt x="3091" y="11607"/>
                </a:lnTo>
                <a:lnTo>
                  <a:pt x="3626" y="10853"/>
                </a:lnTo>
                <a:lnTo>
                  <a:pt x="4648" y="9345"/>
                </a:lnTo>
                <a:lnTo>
                  <a:pt x="4697" y="9296"/>
                </a:lnTo>
                <a:lnTo>
                  <a:pt x="4697" y="9272"/>
                </a:lnTo>
                <a:lnTo>
                  <a:pt x="4745" y="9199"/>
                </a:lnTo>
                <a:lnTo>
                  <a:pt x="4770" y="9174"/>
                </a:lnTo>
                <a:close/>
                <a:moveTo>
                  <a:pt x="12094" y="10634"/>
                </a:moveTo>
                <a:lnTo>
                  <a:pt x="12386" y="11072"/>
                </a:lnTo>
                <a:lnTo>
                  <a:pt x="11923" y="11632"/>
                </a:lnTo>
                <a:lnTo>
                  <a:pt x="11461" y="12216"/>
                </a:lnTo>
                <a:lnTo>
                  <a:pt x="10585" y="13359"/>
                </a:lnTo>
                <a:lnTo>
                  <a:pt x="9685" y="14503"/>
                </a:lnTo>
                <a:lnTo>
                  <a:pt x="9295" y="14990"/>
                </a:lnTo>
                <a:lnTo>
                  <a:pt x="9125" y="15257"/>
                </a:lnTo>
                <a:lnTo>
                  <a:pt x="8979" y="15525"/>
                </a:lnTo>
                <a:lnTo>
                  <a:pt x="8152" y="15525"/>
                </a:lnTo>
                <a:lnTo>
                  <a:pt x="8322" y="15379"/>
                </a:lnTo>
                <a:lnTo>
                  <a:pt x="8468" y="15184"/>
                </a:lnTo>
                <a:lnTo>
                  <a:pt x="8736" y="14819"/>
                </a:lnTo>
                <a:lnTo>
                  <a:pt x="9295" y="14065"/>
                </a:lnTo>
                <a:lnTo>
                  <a:pt x="9855" y="13311"/>
                </a:lnTo>
                <a:lnTo>
                  <a:pt x="10098" y="12946"/>
                </a:lnTo>
                <a:lnTo>
                  <a:pt x="10366" y="12605"/>
                </a:lnTo>
                <a:lnTo>
                  <a:pt x="10926" y="11924"/>
                </a:lnTo>
                <a:lnTo>
                  <a:pt x="12094" y="10634"/>
                </a:lnTo>
                <a:close/>
                <a:moveTo>
                  <a:pt x="11364" y="9466"/>
                </a:moveTo>
                <a:lnTo>
                  <a:pt x="11850" y="10220"/>
                </a:lnTo>
                <a:lnTo>
                  <a:pt x="10707" y="11486"/>
                </a:lnTo>
                <a:lnTo>
                  <a:pt x="10171" y="12118"/>
                </a:lnTo>
                <a:lnTo>
                  <a:pt x="9660" y="12800"/>
                </a:lnTo>
                <a:lnTo>
                  <a:pt x="9174" y="13505"/>
                </a:lnTo>
                <a:lnTo>
                  <a:pt x="8711" y="14211"/>
                </a:lnTo>
                <a:lnTo>
                  <a:pt x="8468" y="14503"/>
                </a:lnTo>
                <a:lnTo>
                  <a:pt x="8201" y="14844"/>
                </a:lnTo>
                <a:lnTo>
                  <a:pt x="8079" y="15014"/>
                </a:lnTo>
                <a:lnTo>
                  <a:pt x="7957" y="15184"/>
                </a:lnTo>
                <a:lnTo>
                  <a:pt x="7860" y="15355"/>
                </a:lnTo>
                <a:lnTo>
                  <a:pt x="7811" y="15525"/>
                </a:lnTo>
                <a:lnTo>
                  <a:pt x="6838" y="15549"/>
                </a:lnTo>
                <a:lnTo>
                  <a:pt x="7130" y="15306"/>
                </a:lnTo>
                <a:lnTo>
                  <a:pt x="7422" y="15038"/>
                </a:lnTo>
                <a:lnTo>
                  <a:pt x="7884" y="14503"/>
                </a:lnTo>
                <a:lnTo>
                  <a:pt x="8274" y="14089"/>
                </a:lnTo>
                <a:lnTo>
                  <a:pt x="8639" y="13651"/>
                </a:lnTo>
                <a:lnTo>
                  <a:pt x="8784" y="13651"/>
                </a:lnTo>
                <a:lnTo>
                  <a:pt x="8906" y="13603"/>
                </a:lnTo>
                <a:lnTo>
                  <a:pt x="9028" y="13554"/>
                </a:lnTo>
                <a:lnTo>
                  <a:pt x="9149" y="13457"/>
                </a:lnTo>
                <a:lnTo>
                  <a:pt x="9271" y="13286"/>
                </a:lnTo>
                <a:lnTo>
                  <a:pt x="9368" y="13092"/>
                </a:lnTo>
                <a:lnTo>
                  <a:pt x="9417" y="12873"/>
                </a:lnTo>
                <a:lnTo>
                  <a:pt x="9441" y="12654"/>
                </a:lnTo>
                <a:lnTo>
                  <a:pt x="9514" y="12556"/>
                </a:lnTo>
                <a:lnTo>
                  <a:pt x="9709" y="12289"/>
                </a:lnTo>
                <a:lnTo>
                  <a:pt x="9855" y="12045"/>
                </a:lnTo>
                <a:lnTo>
                  <a:pt x="10171" y="11510"/>
                </a:lnTo>
                <a:lnTo>
                  <a:pt x="10439" y="10975"/>
                </a:lnTo>
                <a:lnTo>
                  <a:pt x="10731" y="10439"/>
                </a:lnTo>
                <a:lnTo>
                  <a:pt x="11047" y="9953"/>
                </a:lnTo>
                <a:lnTo>
                  <a:pt x="11364" y="9466"/>
                </a:lnTo>
                <a:close/>
                <a:moveTo>
                  <a:pt x="12605" y="11437"/>
                </a:moveTo>
                <a:lnTo>
                  <a:pt x="12945" y="11972"/>
                </a:lnTo>
                <a:lnTo>
                  <a:pt x="12678" y="12386"/>
                </a:lnTo>
                <a:lnTo>
                  <a:pt x="12361" y="12800"/>
                </a:lnTo>
                <a:lnTo>
                  <a:pt x="11753" y="13603"/>
                </a:lnTo>
                <a:lnTo>
                  <a:pt x="11583" y="13822"/>
                </a:lnTo>
                <a:lnTo>
                  <a:pt x="11388" y="14065"/>
                </a:lnTo>
                <a:lnTo>
                  <a:pt x="10950" y="14527"/>
                </a:lnTo>
                <a:lnTo>
                  <a:pt x="10755" y="14795"/>
                </a:lnTo>
                <a:lnTo>
                  <a:pt x="10585" y="15038"/>
                </a:lnTo>
                <a:lnTo>
                  <a:pt x="10439" y="15306"/>
                </a:lnTo>
                <a:lnTo>
                  <a:pt x="10317" y="15574"/>
                </a:lnTo>
                <a:lnTo>
                  <a:pt x="9368" y="15549"/>
                </a:lnTo>
                <a:lnTo>
                  <a:pt x="9539" y="15379"/>
                </a:lnTo>
                <a:lnTo>
                  <a:pt x="9685" y="15184"/>
                </a:lnTo>
                <a:lnTo>
                  <a:pt x="9977" y="14795"/>
                </a:lnTo>
                <a:lnTo>
                  <a:pt x="10999" y="13505"/>
                </a:lnTo>
                <a:lnTo>
                  <a:pt x="11802" y="12483"/>
                </a:lnTo>
                <a:lnTo>
                  <a:pt x="12605" y="11437"/>
                </a:lnTo>
                <a:close/>
                <a:moveTo>
                  <a:pt x="5865" y="9199"/>
                </a:moveTo>
                <a:lnTo>
                  <a:pt x="6230" y="9223"/>
                </a:lnTo>
                <a:lnTo>
                  <a:pt x="6084" y="9369"/>
                </a:lnTo>
                <a:lnTo>
                  <a:pt x="5962" y="9539"/>
                </a:lnTo>
                <a:lnTo>
                  <a:pt x="5767" y="9855"/>
                </a:lnTo>
                <a:lnTo>
                  <a:pt x="5548" y="10196"/>
                </a:lnTo>
                <a:lnTo>
                  <a:pt x="5451" y="10318"/>
                </a:lnTo>
                <a:lnTo>
                  <a:pt x="5378" y="10464"/>
                </a:lnTo>
                <a:lnTo>
                  <a:pt x="4891" y="11194"/>
                </a:lnTo>
                <a:lnTo>
                  <a:pt x="4380" y="11924"/>
                </a:lnTo>
                <a:lnTo>
                  <a:pt x="3991" y="12435"/>
                </a:lnTo>
                <a:lnTo>
                  <a:pt x="3577" y="12921"/>
                </a:lnTo>
                <a:lnTo>
                  <a:pt x="2750" y="13895"/>
                </a:lnTo>
                <a:lnTo>
                  <a:pt x="2409" y="14235"/>
                </a:lnTo>
                <a:lnTo>
                  <a:pt x="2069" y="14673"/>
                </a:lnTo>
                <a:lnTo>
                  <a:pt x="1898" y="14917"/>
                </a:lnTo>
                <a:lnTo>
                  <a:pt x="1752" y="15136"/>
                </a:lnTo>
                <a:lnTo>
                  <a:pt x="1655" y="15379"/>
                </a:lnTo>
                <a:lnTo>
                  <a:pt x="1631" y="15476"/>
                </a:lnTo>
                <a:lnTo>
                  <a:pt x="1631" y="15598"/>
                </a:lnTo>
                <a:lnTo>
                  <a:pt x="1363" y="15501"/>
                </a:lnTo>
                <a:lnTo>
                  <a:pt x="1266" y="15452"/>
                </a:lnTo>
                <a:lnTo>
                  <a:pt x="1193" y="15403"/>
                </a:lnTo>
                <a:lnTo>
                  <a:pt x="1047" y="15233"/>
                </a:lnTo>
                <a:lnTo>
                  <a:pt x="1217" y="15111"/>
                </a:lnTo>
                <a:lnTo>
                  <a:pt x="1387" y="14965"/>
                </a:lnTo>
                <a:lnTo>
                  <a:pt x="1704" y="14625"/>
                </a:lnTo>
                <a:lnTo>
                  <a:pt x="2263" y="13943"/>
                </a:lnTo>
                <a:lnTo>
                  <a:pt x="2993" y="13092"/>
                </a:lnTo>
                <a:lnTo>
                  <a:pt x="3723" y="12264"/>
                </a:lnTo>
                <a:lnTo>
                  <a:pt x="4040" y="11924"/>
                </a:lnTo>
                <a:lnTo>
                  <a:pt x="4332" y="11559"/>
                </a:lnTo>
                <a:lnTo>
                  <a:pt x="4599" y="11169"/>
                </a:lnTo>
                <a:lnTo>
                  <a:pt x="4867" y="10756"/>
                </a:lnTo>
                <a:lnTo>
                  <a:pt x="5086" y="10366"/>
                </a:lnTo>
                <a:lnTo>
                  <a:pt x="5281" y="9953"/>
                </a:lnTo>
                <a:lnTo>
                  <a:pt x="5402" y="9734"/>
                </a:lnTo>
                <a:lnTo>
                  <a:pt x="5524" y="9563"/>
                </a:lnTo>
                <a:lnTo>
                  <a:pt x="5670" y="9369"/>
                </a:lnTo>
                <a:lnTo>
                  <a:pt x="5840" y="9223"/>
                </a:lnTo>
                <a:lnTo>
                  <a:pt x="5865" y="9199"/>
                </a:lnTo>
                <a:close/>
                <a:moveTo>
                  <a:pt x="6351" y="14746"/>
                </a:moveTo>
                <a:lnTo>
                  <a:pt x="6497" y="14819"/>
                </a:lnTo>
                <a:lnTo>
                  <a:pt x="6643" y="14868"/>
                </a:lnTo>
                <a:lnTo>
                  <a:pt x="6814" y="14892"/>
                </a:lnTo>
                <a:lnTo>
                  <a:pt x="6984" y="14868"/>
                </a:lnTo>
                <a:lnTo>
                  <a:pt x="6911" y="14941"/>
                </a:lnTo>
                <a:lnTo>
                  <a:pt x="6619" y="15233"/>
                </a:lnTo>
                <a:lnTo>
                  <a:pt x="6497" y="15379"/>
                </a:lnTo>
                <a:lnTo>
                  <a:pt x="6376" y="15549"/>
                </a:lnTo>
                <a:lnTo>
                  <a:pt x="5475" y="15598"/>
                </a:lnTo>
                <a:lnTo>
                  <a:pt x="5719" y="15403"/>
                </a:lnTo>
                <a:lnTo>
                  <a:pt x="5938" y="15184"/>
                </a:lnTo>
                <a:lnTo>
                  <a:pt x="6351" y="14746"/>
                </a:lnTo>
                <a:close/>
                <a:moveTo>
                  <a:pt x="13164" y="12264"/>
                </a:moveTo>
                <a:lnTo>
                  <a:pt x="13432" y="12605"/>
                </a:lnTo>
                <a:lnTo>
                  <a:pt x="13189" y="12873"/>
                </a:lnTo>
                <a:lnTo>
                  <a:pt x="12994" y="13189"/>
                </a:lnTo>
                <a:lnTo>
                  <a:pt x="12629" y="13797"/>
                </a:lnTo>
                <a:lnTo>
                  <a:pt x="12361" y="14235"/>
                </a:lnTo>
                <a:lnTo>
                  <a:pt x="12069" y="14673"/>
                </a:lnTo>
                <a:lnTo>
                  <a:pt x="11777" y="15136"/>
                </a:lnTo>
                <a:lnTo>
                  <a:pt x="11656" y="15355"/>
                </a:lnTo>
                <a:lnTo>
                  <a:pt x="11534" y="15598"/>
                </a:lnTo>
                <a:lnTo>
                  <a:pt x="10828" y="15598"/>
                </a:lnTo>
                <a:lnTo>
                  <a:pt x="10609" y="15574"/>
                </a:lnTo>
                <a:lnTo>
                  <a:pt x="10901" y="15209"/>
                </a:lnTo>
                <a:lnTo>
                  <a:pt x="11169" y="14844"/>
                </a:lnTo>
                <a:lnTo>
                  <a:pt x="11558" y="14357"/>
                </a:lnTo>
                <a:lnTo>
                  <a:pt x="11923" y="13895"/>
                </a:lnTo>
                <a:lnTo>
                  <a:pt x="12556" y="13092"/>
                </a:lnTo>
                <a:lnTo>
                  <a:pt x="12872" y="12702"/>
                </a:lnTo>
                <a:lnTo>
                  <a:pt x="13164" y="12264"/>
                </a:lnTo>
                <a:close/>
                <a:moveTo>
                  <a:pt x="9344" y="9150"/>
                </a:moveTo>
                <a:lnTo>
                  <a:pt x="9782" y="9174"/>
                </a:lnTo>
                <a:lnTo>
                  <a:pt x="9490" y="9539"/>
                </a:lnTo>
                <a:lnTo>
                  <a:pt x="9222" y="9928"/>
                </a:lnTo>
                <a:lnTo>
                  <a:pt x="8711" y="10707"/>
                </a:lnTo>
                <a:lnTo>
                  <a:pt x="8201" y="11510"/>
                </a:lnTo>
                <a:lnTo>
                  <a:pt x="7957" y="11899"/>
                </a:lnTo>
                <a:lnTo>
                  <a:pt x="7690" y="12289"/>
                </a:lnTo>
                <a:lnTo>
                  <a:pt x="6935" y="13311"/>
                </a:lnTo>
                <a:lnTo>
                  <a:pt x="6789" y="13335"/>
                </a:lnTo>
                <a:lnTo>
                  <a:pt x="6668" y="13384"/>
                </a:lnTo>
                <a:lnTo>
                  <a:pt x="6595" y="13432"/>
                </a:lnTo>
                <a:lnTo>
                  <a:pt x="6570" y="13505"/>
                </a:lnTo>
                <a:lnTo>
                  <a:pt x="6473" y="13554"/>
                </a:lnTo>
                <a:lnTo>
                  <a:pt x="6351" y="13651"/>
                </a:lnTo>
                <a:lnTo>
                  <a:pt x="6230" y="13773"/>
                </a:lnTo>
                <a:lnTo>
                  <a:pt x="6157" y="13943"/>
                </a:lnTo>
                <a:lnTo>
                  <a:pt x="6108" y="14089"/>
                </a:lnTo>
                <a:lnTo>
                  <a:pt x="6084" y="14260"/>
                </a:lnTo>
                <a:lnTo>
                  <a:pt x="6108" y="14406"/>
                </a:lnTo>
                <a:lnTo>
                  <a:pt x="5548" y="14990"/>
                </a:lnTo>
                <a:lnTo>
                  <a:pt x="5281" y="15306"/>
                </a:lnTo>
                <a:lnTo>
                  <a:pt x="5037" y="15598"/>
                </a:lnTo>
                <a:lnTo>
                  <a:pt x="4697" y="15622"/>
                </a:lnTo>
                <a:lnTo>
                  <a:pt x="4113" y="15647"/>
                </a:lnTo>
                <a:lnTo>
                  <a:pt x="4356" y="15452"/>
                </a:lnTo>
                <a:lnTo>
                  <a:pt x="4575" y="15233"/>
                </a:lnTo>
                <a:lnTo>
                  <a:pt x="4770" y="15014"/>
                </a:lnTo>
                <a:lnTo>
                  <a:pt x="4940" y="14795"/>
                </a:lnTo>
                <a:lnTo>
                  <a:pt x="5256" y="14333"/>
                </a:lnTo>
                <a:lnTo>
                  <a:pt x="5548" y="13870"/>
                </a:lnTo>
                <a:lnTo>
                  <a:pt x="5840" y="13408"/>
                </a:lnTo>
                <a:lnTo>
                  <a:pt x="6132" y="12946"/>
                </a:lnTo>
                <a:lnTo>
                  <a:pt x="6400" y="12605"/>
                </a:lnTo>
                <a:lnTo>
                  <a:pt x="6692" y="12264"/>
                </a:lnTo>
                <a:lnTo>
                  <a:pt x="6887" y="12216"/>
                </a:lnTo>
                <a:lnTo>
                  <a:pt x="7057" y="12167"/>
                </a:lnTo>
                <a:lnTo>
                  <a:pt x="7227" y="12070"/>
                </a:lnTo>
                <a:lnTo>
                  <a:pt x="7398" y="11972"/>
                </a:lnTo>
                <a:lnTo>
                  <a:pt x="7544" y="11851"/>
                </a:lnTo>
                <a:lnTo>
                  <a:pt x="7665" y="11705"/>
                </a:lnTo>
                <a:lnTo>
                  <a:pt x="7787" y="11534"/>
                </a:lnTo>
                <a:lnTo>
                  <a:pt x="7884" y="11340"/>
                </a:lnTo>
                <a:lnTo>
                  <a:pt x="7933" y="11145"/>
                </a:lnTo>
                <a:lnTo>
                  <a:pt x="7982" y="10902"/>
                </a:lnTo>
                <a:lnTo>
                  <a:pt x="8249" y="10488"/>
                </a:lnTo>
                <a:lnTo>
                  <a:pt x="8493" y="10074"/>
                </a:lnTo>
                <a:lnTo>
                  <a:pt x="8760" y="9661"/>
                </a:lnTo>
                <a:lnTo>
                  <a:pt x="9052" y="9247"/>
                </a:lnTo>
                <a:lnTo>
                  <a:pt x="9101" y="9150"/>
                </a:lnTo>
                <a:close/>
                <a:moveTo>
                  <a:pt x="13700" y="12946"/>
                </a:moveTo>
                <a:lnTo>
                  <a:pt x="13797" y="13067"/>
                </a:lnTo>
                <a:lnTo>
                  <a:pt x="14065" y="13384"/>
                </a:lnTo>
                <a:lnTo>
                  <a:pt x="13967" y="13481"/>
                </a:lnTo>
                <a:lnTo>
                  <a:pt x="13870" y="13603"/>
                </a:lnTo>
                <a:lnTo>
                  <a:pt x="13724" y="13895"/>
                </a:lnTo>
                <a:lnTo>
                  <a:pt x="13578" y="14187"/>
                </a:lnTo>
                <a:lnTo>
                  <a:pt x="13432" y="14430"/>
                </a:lnTo>
                <a:lnTo>
                  <a:pt x="13213" y="14771"/>
                </a:lnTo>
                <a:lnTo>
                  <a:pt x="12970" y="15063"/>
                </a:lnTo>
                <a:lnTo>
                  <a:pt x="12483" y="15647"/>
                </a:lnTo>
                <a:lnTo>
                  <a:pt x="12240" y="15622"/>
                </a:lnTo>
                <a:lnTo>
                  <a:pt x="12021" y="15647"/>
                </a:lnTo>
                <a:lnTo>
                  <a:pt x="11923" y="15622"/>
                </a:lnTo>
                <a:lnTo>
                  <a:pt x="12045" y="15476"/>
                </a:lnTo>
                <a:lnTo>
                  <a:pt x="12191" y="15330"/>
                </a:lnTo>
                <a:lnTo>
                  <a:pt x="12410" y="14990"/>
                </a:lnTo>
                <a:lnTo>
                  <a:pt x="12824" y="14284"/>
                </a:lnTo>
                <a:lnTo>
                  <a:pt x="13335" y="13457"/>
                </a:lnTo>
                <a:lnTo>
                  <a:pt x="13700" y="12946"/>
                </a:lnTo>
                <a:close/>
                <a:moveTo>
                  <a:pt x="14284" y="13870"/>
                </a:moveTo>
                <a:lnTo>
                  <a:pt x="14284" y="14016"/>
                </a:lnTo>
                <a:lnTo>
                  <a:pt x="14284" y="14162"/>
                </a:lnTo>
                <a:lnTo>
                  <a:pt x="14259" y="14333"/>
                </a:lnTo>
                <a:lnTo>
                  <a:pt x="14186" y="14527"/>
                </a:lnTo>
                <a:lnTo>
                  <a:pt x="14065" y="14771"/>
                </a:lnTo>
                <a:lnTo>
                  <a:pt x="13919" y="15063"/>
                </a:lnTo>
                <a:lnTo>
                  <a:pt x="13724" y="15306"/>
                </a:lnTo>
                <a:lnTo>
                  <a:pt x="13627" y="15428"/>
                </a:lnTo>
                <a:lnTo>
                  <a:pt x="13529" y="15501"/>
                </a:lnTo>
                <a:lnTo>
                  <a:pt x="13408" y="15574"/>
                </a:lnTo>
                <a:lnTo>
                  <a:pt x="13286" y="15622"/>
                </a:lnTo>
                <a:lnTo>
                  <a:pt x="13164" y="15647"/>
                </a:lnTo>
                <a:lnTo>
                  <a:pt x="13018" y="15647"/>
                </a:lnTo>
                <a:lnTo>
                  <a:pt x="13189" y="15476"/>
                </a:lnTo>
                <a:lnTo>
                  <a:pt x="13359" y="15257"/>
                </a:lnTo>
                <a:lnTo>
                  <a:pt x="13651" y="14868"/>
                </a:lnTo>
                <a:lnTo>
                  <a:pt x="13967" y="14381"/>
                </a:lnTo>
                <a:lnTo>
                  <a:pt x="14138" y="14138"/>
                </a:lnTo>
                <a:lnTo>
                  <a:pt x="14284" y="13870"/>
                </a:lnTo>
                <a:close/>
                <a:moveTo>
                  <a:pt x="5865" y="12094"/>
                </a:moveTo>
                <a:lnTo>
                  <a:pt x="5986" y="12167"/>
                </a:lnTo>
                <a:lnTo>
                  <a:pt x="6108" y="12216"/>
                </a:lnTo>
                <a:lnTo>
                  <a:pt x="5962" y="12386"/>
                </a:lnTo>
                <a:lnTo>
                  <a:pt x="5670" y="12800"/>
                </a:lnTo>
                <a:lnTo>
                  <a:pt x="5402" y="13238"/>
                </a:lnTo>
                <a:lnTo>
                  <a:pt x="4867" y="14114"/>
                </a:lnTo>
                <a:lnTo>
                  <a:pt x="4526" y="14600"/>
                </a:lnTo>
                <a:lnTo>
                  <a:pt x="4356" y="14819"/>
                </a:lnTo>
                <a:lnTo>
                  <a:pt x="4161" y="15038"/>
                </a:lnTo>
                <a:lnTo>
                  <a:pt x="4015" y="15209"/>
                </a:lnTo>
                <a:lnTo>
                  <a:pt x="3845" y="15355"/>
                </a:lnTo>
                <a:lnTo>
                  <a:pt x="3675" y="15525"/>
                </a:lnTo>
                <a:lnTo>
                  <a:pt x="3529" y="15671"/>
                </a:lnTo>
                <a:lnTo>
                  <a:pt x="2847" y="15695"/>
                </a:lnTo>
                <a:lnTo>
                  <a:pt x="2847" y="15695"/>
                </a:lnTo>
                <a:lnTo>
                  <a:pt x="3018" y="15501"/>
                </a:lnTo>
                <a:lnTo>
                  <a:pt x="3796" y="14625"/>
                </a:lnTo>
                <a:lnTo>
                  <a:pt x="4575" y="13797"/>
                </a:lnTo>
                <a:lnTo>
                  <a:pt x="4940" y="13359"/>
                </a:lnTo>
                <a:lnTo>
                  <a:pt x="5281" y="12921"/>
                </a:lnTo>
                <a:lnTo>
                  <a:pt x="5865" y="12094"/>
                </a:lnTo>
                <a:close/>
                <a:moveTo>
                  <a:pt x="5281" y="11364"/>
                </a:moveTo>
                <a:lnTo>
                  <a:pt x="5378" y="11607"/>
                </a:lnTo>
                <a:lnTo>
                  <a:pt x="5451" y="11729"/>
                </a:lnTo>
                <a:lnTo>
                  <a:pt x="5548" y="11851"/>
                </a:lnTo>
                <a:lnTo>
                  <a:pt x="5232" y="12289"/>
                </a:lnTo>
                <a:lnTo>
                  <a:pt x="4867" y="12800"/>
                </a:lnTo>
                <a:lnTo>
                  <a:pt x="4478" y="13286"/>
                </a:lnTo>
                <a:lnTo>
                  <a:pt x="3650" y="14211"/>
                </a:lnTo>
                <a:lnTo>
                  <a:pt x="3334" y="14576"/>
                </a:lnTo>
                <a:lnTo>
                  <a:pt x="2993" y="14941"/>
                </a:lnTo>
                <a:lnTo>
                  <a:pt x="2750" y="15330"/>
                </a:lnTo>
                <a:lnTo>
                  <a:pt x="2507" y="15720"/>
                </a:lnTo>
                <a:lnTo>
                  <a:pt x="2166" y="15695"/>
                </a:lnTo>
                <a:lnTo>
                  <a:pt x="1825" y="15647"/>
                </a:lnTo>
                <a:lnTo>
                  <a:pt x="1947" y="15525"/>
                </a:lnTo>
                <a:lnTo>
                  <a:pt x="2044" y="15403"/>
                </a:lnTo>
                <a:lnTo>
                  <a:pt x="2239" y="15111"/>
                </a:lnTo>
                <a:lnTo>
                  <a:pt x="2604" y="14625"/>
                </a:lnTo>
                <a:lnTo>
                  <a:pt x="3018" y="14162"/>
                </a:lnTo>
                <a:lnTo>
                  <a:pt x="3748" y="13311"/>
                </a:lnTo>
                <a:lnTo>
                  <a:pt x="4113" y="12897"/>
                </a:lnTo>
                <a:lnTo>
                  <a:pt x="4478" y="12459"/>
                </a:lnTo>
                <a:lnTo>
                  <a:pt x="4867" y="11924"/>
                </a:lnTo>
                <a:lnTo>
                  <a:pt x="5281" y="11364"/>
                </a:lnTo>
                <a:close/>
                <a:moveTo>
                  <a:pt x="5500" y="1"/>
                </a:moveTo>
                <a:lnTo>
                  <a:pt x="5086" y="50"/>
                </a:lnTo>
                <a:lnTo>
                  <a:pt x="4916" y="98"/>
                </a:lnTo>
                <a:lnTo>
                  <a:pt x="4721" y="147"/>
                </a:lnTo>
                <a:lnTo>
                  <a:pt x="4551" y="220"/>
                </a:lnTo>
                <a:lnTo>
                  <a:pt x="4405" y="293"/>
                </a:lnTo>
                <a:lnTo>
                  <a:pt x="4259" y="415"/>
                </a:lnTo>
                <a:lnTo>
                  <a:pt x="4137" y="512"/>
                </a:lnTo>
                <a:lnTo>
                  <a:pt x="4040" y="658"/>
                </a:lnTo>
                <a:lnTo>
                  <a:pt x="3991" y="828"/>
                </a:lnTo>
                <a:lnTo>
                  <a:pt x="3942" y="1072"/>
                </a:lnTo>
                <a:lnTo>
                  <a:pt x="3942" y="1388"/>
                </a:lnTo>
                <a:lnTo>
                  <a:pt x="3967" y="1704"/>
                </a:lnTo>
                <a:lnTo>
                  <a:pt x="4064" y="2020"/>
                </a:lnTo>
                <a:lnTo>
                  <a:pt x="4210" y="2288"/>
                </a:lnTo>
                <a:lnTo>
                  <a:pt x="4283" y="2434"/>
                </a:lnTo>
                <a:lnTo>
                  <a:pt x="4380" y="2556"/>
                </a:lnTo>
                <a:lnTo>
                  <a:pt x="4502" y="2653"/>
                </a:lnTo>
                <a:lnTo>
                  <a:pt x="4599" y="2726"/>
                </a:lnTo>
                <a:lnTo>
                  <a:pt x="4745" y="2799"/>
                </a:lnTo>
                <a:lnTo>
                  <a:pt x="4867" y="2823"/>
                </a:lnTo>
                <a:lnTo>
                  <a:pt x="4891" y="3213"/>
                </a:lnTo>
                <a:lnTo>
                  <a:pt x="4891" y="3578"/>
                </a:lnTo>
                <a:lnTo>
                  <a:pt x="4843" y="4332"/>
                </a:lnTo>
                <a:lnTo>
                  <a:pt x="4843" y="4965"/>
                </a:lnTo>
                <a:lnTo>
                  <a:pt x="4843" y="5622"/>
                </a:lnTo>
                <a:lnTo>
                  <a:pt x="4843" y="5914"/>
                </a:lnTo>
                <a:lnTo>
                  <a:pt x="4818" y="6206"/>
                </a:lnTo>
                <a:lnTo>
                  <a:pt x="4794" y="6473"/>
                </a:lnTo>
                <a:lnTo>
                  <a:pt x="4818" y="6619"/>
                </a:lnTo>
                <a:lnTo>
                  <a:pt x="4843" y="6765"/>
                </a:lnTo>
                <a:lnTo>
                  <a:pt x="4697" y="6911"/>
                </a:lnTo>
                <a:lnTo>
                  <a:pt x="4551" y="7082"/>
                </a:lnTo>
                <a:lnTo>
                  <a:pt x="4332" y="7447"/>
                </a:lnTo>
                <a:lnTo>
                  <a:pt x="3723" y="8250"/>
                </a:lnTo>
                <a:lnTo>
                  <a:pt x="3115" y="9077"/>
                </a:lnTo>
                <a:lnTo>
                  <a:pt x="2434" y="10074"/>
                </a:lnTo>
                <a:lnTo>
                  <a:pt x="1728" y="11072"/>
                </a:lnTo>
                <a:lnTo>
                  <a:pt x="1047" y="12045"/>
                </a:lnTo>
                <a:lnTo>
                  <a:pt x="706" y="12483"/>
                </a:lnTo>
                <a:lnTo>
                  <a:pt x="560" y="12702"/>
                </a:lnTo>
                <a:lnTo>
                  <a:pt x="487" y="12824"/>
                </a:lnTo>
                <a:lnTo>
                  <a:pt x="463" y="12946"/>
                </a:lnTo>
                <a:lnTo>
                  <a:pt x="366" y="13043"/>
                </a:lnTo>
                <a:lnTo>
                  <a:pt x="293" y="13116"/>
                </a:lnTo>
                <a:lnTo>
                  <a:pt x="147" y="13335"/>
                </a:lnTo>
                <a:lnTo>
                  <a:pt x="74" y="13578"/>
                </a:lnTo>
                <a:lnTo>
                  <a:pt x="1" y="13773"/>
                </a:lnTo>
                <a:lnTo>
                  <a:pt x="1" y="13968"/>
                </a:lnTo>
                <a:lnTo>
                  <a:pt x="25" y="14138"/>
                </a:lnTo>
                <a:lnTo>
                  <a:pt x="49" y="14333"/>
                </a:lnTo>
                <a:lnTo>
                  <a:pt x="122" y="14503"/>
                </a:lnTo>
                <a:lnTo>
                  <a:pt x="268" y="14868"/>
                </a:lnTo>
                <a:lnTo>
                  <a:pt x="414" y="15184"/>
                </a:lnTo>
                <a:lnTo>
                  <a:pt x="512" y="15355"/>
                </a:lnTo>
                <a:lnTo>
                  <a:pt x="633" y="15501"/>
                </a:lnTo>
                <a:lnTo>
                  <a:pt x="755" y="15647"/>
                </a:lnTo>
                <a:lnTo>
                  <a:pt x="876" y="15744"/>
                </a:lnTo>
                <a:lnTo>
                  <a:pt x="998" y="15841"/>
                </a:lnTo>
                <a:lnTo>
                  <a:pt x="1144" y="15939"/>
                </a:lnTo>
                <a:lnTo>
                  <a:pt x="1290" y="15987"/>
                </a:lnTo>
                <a:lnTo>
                  <a:pt x="1460" y="16060"/>
                </a:lnTo>
                <a:lnTo>
                  <a:pt x="1777" y="16133"/>
                </a:lnTo>
                <a:lnTo>
                  <a:pt x="2117" y="16182"/>
                </a:lnTo>
                <a:lnTo>
                  <a:pt x="2482" y="16182"/>
                </a:lnTo>
                <a:lnTo>
                  <a:pt x="2847" y="16158"/>
                </a:lnTo>
                <a:lnTo>
                  <a:pt x="5208" y="16060"/>
                </a:lnTo>
                <a:lnTo>
                  <a:pt x="6400" y="16012"/>
                </a:lnTo>
                <a:lnTo>
                  <a:pt x="7568" y="15987"/>
                </a:lnTo>
                <a:lnTo>
                  <a:pt x="8711" y="15987"/>
                </a:lnTo>
                <a:lnTo>
                  <a:pt x="9879" y="16036"/>
                </a:lnTo>
                <a:lnTo>
                  <a:pt x="10828" y="16036"/>
                </a:lnTo>
                <a:lnTo>
                  <a:pt x="11339" y="16060"/>
                </a:lnTo>
                <a:lnTo>
                  <a:pt x="11826" y="16109"/>
                </a:lnTo>
                <a:lnTo>
                  <a:pt x="11850" y="16158"/>
                </a:lnTo>
                <a:lnTo>
                  <a:pt x="11899" y="16182"/>
                </a:lnTo>
                <a:lnTo>
                  <a:pt x="11972" y="16206"/>
                </a:lnTo>
                <a:lnTo>
                  <a:pt x="12045" y="16206"/>
                </a:lnTo>
                <a:lnTo>
                  <a:pt x="12459" y="16182"/>
                </a:lnTo>
                <a:lnTo>
                  <a:pt x="13067" y="16182"/>
                </a:lnTo>
                <a:lnTo>
                  <a:pt x="13262" y="16158"/>
                </a:lnTo>
                <a:lnTo>
                  <a:pt x="13456" y="16109"/>
                </a:lnTo>
                <a:lnTo>
                  <a:pt x="13651" y="16060"/>
                </a:lnTo>
                <a:lnTo>
                  <a:pt x="13773" y="15987"/>
                </a:lnTo>
                <a:lnTo>
                  <a:pt x="13870" y="15914"/>
                </a:lnTo>
                <a:lnTo>
                  <a:pt x="14065" y="15744"/>
                </a:lnTo>
                <a:lnTo>
                  <a:pt x="14211" y="15549"/>
                </a:lnTo>
                <a:lnTo>
                  <a:pt x="14357" y="15330"/>
                </a:lnTo>
                <a:lnTo>
                  <a:pt x="14527" y="14990"/>
                </a:lnTo>
                <a:lnTo>
                  <a:pt x="14697" y="14673"/>
                </a:lnTo>
                <a:lnTo>
                  <a:pt x="14770" y="14503"/>
                </a:lnTo>
                <a:lnTo>
                  <a:pt x="14795" y="14308"/>
                </a:lnTo>
                <a:lnTo>
                  <a:pt x="14843" y="14138"/>
                </a:lnTo>
                <a:lnTo>
                  <a:pt x="14843" y="13943"/>
                </a:lnTo>
                <a:lnTo>
                  <a:pt x="14819" y="13749"/>
                </a:lnTo>
                <a:lnTo>
                  <a:pt x="14770" y="13578"/>
                </a:lnTo>
                <a:lnTo>
                  <a:pt x="14697" y="13408"/>
                </a:lnTo>
                <a:lnTo>
                  <a:pt x="14624" y="13262"/>
                </a:lnTo>
                <a:lnTo>
                  <a:pt x="14405" y="12970"/>
                </a:lnTo>
                <a:lnTo>
                  <a:pt x="14162" y="12702"/>
                </a:lnTo>
                <a:lnTo>
                  <a:pt x="13773" y="12240"/>
                </a:lnTo>
                <a:lnTo>
                  <a:pt x="13408" y="11753"/>
                </a:lnTo>
                <a:lnTo>
                  <a:pt x="13408" y="11705"/>
                </a:lnTo>
                <a:lnTo>
                  <a:pt x="13359" y="11680"/>
                </a:lnTo>
                <a:lnTo>
                  <a:pt x="13018" y="11145"/>
                </a:lnTo>
                <a:lnTo>
                  <a:pt x="12702" y="10610"/>
                </a:lnTo>
                <a:lnTo>
                  <a:pt x="12410" y="10074"/>
                </a:lnTo>
                <a:lnTo>
                  <a:pt x="12094" y="9563"/>
                </a:lnTo>
                <a:lnTo>
                  <a:pt x="11534" y="8736"/>
                </a:lnTo>
                <a:lnTo>
                  <a:pt x="10974" y="7909"/>
                </a:lnTo>
                <a:lnTo>
                  <a:pt x="10755" y="7593"/>
                </a:lnTo>
                <a:lnTo>
                  <a:pt x="10536" y="7276"/>
                </a:lnTo>
                <a:lnTo>
                  <a:pt x="10415" y="7130"/>
                </a:lnTo>
                <a:lnTo>
                  <a:pt x="10293" y="6984"/>
                </a:lnTo>
                <a:lnTo>
                  <a:pt x="10147" y="6863"/>
                </a:lnTo>
                <a:lnTo>
                  <a:pt x="10001" y="6765"/>
                </a:lnTo>
                <a:lnTo>
                  <a:pt x="10074" y="6595"/>
                </a:lnTo>
                <a:lnTo>
                  <a:pt x="10123" y="6400"/>
                </a:lnTo>
                <a:lnTo>
                  <a:pt x="10147" y="6206"/>
                </a:lnTo>
                <a:lnTo>
                  <a:pt x="10171" y="5987"/>
                </a:lnTo>
                <a:lnTo>
                  <a:pt x="10171" y="5573"/>
                </a:lnTo>
                <a:lnTo>
                  <a:pt x="10147" y="5184"/>
                </a:lnTo>
                <a:lnTo>
                  <a:pt x="10147" y="4016"/>
                </a:lnTo>
                <a:lnTo>
                  <a:pt x="10147" y="3724"/>
                </a:lnTo>
                <a:lnTo>
                  <a:pt x="10123" y="3432"/>
                </a:lnTo>
                <a:lnTo>
                  <a:pt x="10074" y="3140"/>
                </a:lnTo>
                <a:lnTo>
                  <a:pt x="10025" y="2848"/>
                </a:lnTo>
                <a:lnTo>
                  <a:pt x="10317" y="2580"/>
                </a:lnTo>
                <a:lnTo>
                  <a:pt x="10609" y="2288"/>
                </a:lnTo>
                <a:lnTo>
                  <a:pt x="10755" y="2142"/>
                </a:lnTo>
                <a:lnTo>
                  <a:pt x="10877" y="1996"/>
                </a:lnTo>
                <a:lnTo>
                  <a:pt x="10974" y="1826"/>
                </a:lnTo>
                <a:lnTo>
                  <a:pt x="11072" y="1631"/>
                </a:lnTo>
                <a:lnTo>
                  <a:pt x="11096" y="1436"/>
                </a:lnTo>
                <a:lnTo>
                  <a:pt x="11096" y="1266"/>
                </a:lnTo>
                <a:lnTo>
                  <a:pt x="11047" y="1096"/>
                </a:lnTo>
                <a:lnTo>
                  <a:pt x="10974" y="950"/>
                </a:lnTo>
                <a:lnTo>
                  <a:pt x="10877" y="804"/>
                </a:lnTo>
                <a:lnTo>
                  <a:pt x="10755" y="682"/>
                </a:lnTo>
                <a:lnTo>
                  <a:pt x="10609" y="561"/>
                </a:lnTo>
                <a:lnTo>
                  <a:pt x="10463" y="463"/>
                </a:lnTo>
                <a:lnTo>
                  <a:pt x="10269" y="366"/>
                </a:lnTo>
                <a:lnTo>
                  <a:pt x="10074" y="293"/>
                </a:lnTo>
                <a:lnTo>
                  <a:pt x="9855" y="244"/>
                </a:lnTo>
                <a:lnTo>
                  <a:pt x="9636" y="196"/>
                </a:lnTo>
                <a:lnTo>
                  <a:pt x="9198" y="171"/>
                </a:lnTo>
                <a:lnTo>
                  <a:pt x="8784" y="147"/>
                </a:lnTo>
                <a:lnTo>
                  <a:pt x="7665" y="123"/>
                </a:lnTo>
                <a:lnTo>
                  <a:pt x="7106" y="98"/>
                </a:lnTo>
                <a:lnTo>
                  <a:pt x="6546" y="50"/>
                </a:lnTo>
                <a:lnTo>
                  <a:pt x="6230" y="1"/>
                </a:lnTo>
                <a:close/>
              </a:path>
            </a:pathLst>
          </a:custGeom>
          <a:solidFill>
            <a:srgbClr val="0B5394"/>
          </a:solidFill>
          <a:ln>
            <a:noFill/>
          </a:ln>
        </p:spPr>
        <p:txBody>
          <a:bodyPr spcFirstLastPara="1" wrap="square" lIns="121897" tIns="121897" rIns="121897" bIns="121897" anchor="ctr" anchorCtr="0">
            <a:noAutofit/>
          </a:bodyPr>
          <a:lstStyle>
            <a:defPPr>
              <a:defRPr lang="en-US"/>
            </a:defPPr>
            <a:lvl1pPr marL="0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44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86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29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571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715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857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144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Google Shape;332;p42"/>
          <p:cNvSpPr/>
          <p:nvPr>
            <p:custDataLst>
              <p:tags r:id="rId4"/>
            </p:custDataLst>
          </p:nvPr>
        </p:nvSpPr>
        <p:spPr>
          <a:xfrm>
            <a:off x="434628" y="5602538"/>
            <a:ext cx="867961" cy="910405"/>
          </a:xfrm>
          <a:custGeom>
            <a:avLst/>
            <a:gdLst/>
            <a:ahLst/>
            <a:cxnLst/>
            <a:rect l="l" t="t" r="r" b="b"/>
            <a:pathLst>
              <a:path w="17082" h="17228" extrusionOk="0">
                <a:moveTo>
                  <a:pt x="6497" y="2993"/>
                </a:moveTo>
                <a:lnTo>
                  <a:pt x="6400" y="3042"/>
                </a:lnTo>
                <a:lnTo>
                  <a:pt x="6302" y="3090"/>
                </a:lnTo>
                <a:lnTo>
                  <a:pt x="6229" y="3212"/>
                </a:lnTo>
                <a:lnTo>
                  <a:pt x="6229" y="3285"/>
                </a:lnTo>
                <a:lnTo>
                  <a:pt x="6254" y="3334"/>
                </a:lnTo>
                <a:lnTo>
                  <a:pt x="6278" y="3407"/>
                </a:lnTo>
                <a:lnTo>
                  <a:pt x="6351" y="3455"/>
                </a:lnTo>
                <a:lnTo>
                  <a:pt x="6400" y="3480"/>
                </a:lnTo>
                <a:lnTo>
                  <a:pt x="6643" y="3480"/>
                </a:lnTo>
                <a:lnTo>
                  <a:pt x="6692" y="3504"/>
                </a:lnTo>
                <a:lnTo>
                  <a:pt x="6911" y="3504"/>
                </a:lnTo>
                <a:lnTo>
                  <a:pt x="6959" y="3480"/>
                </a:lnTo>
                <a:lnTo>
                  <a:pt x="7008" y="3455"/>
                </a:lnTo>
                <a:lnTo>
                  <a:pt x="7057" y="3407"/>
                </a:lnTo>
                <a:lnTo>
                  <a:pt x="7057" y="3334"/>
                </a:lnTo>
                <a:lnTo>
                  <a:pt x="7057" y="3212"/>
                </a:lnTo>
                <a:lnTo>
                  <a:pt x="7032" y="3163"/>
                </a:lnTo>
                <a:lnTo>
                  <a:pt x="7008" y="3115"/>
                </a:lnTo>
                <a:lnTo>
                  <a:pt x="6935" y="3042"/>
                </a:lnTo>
                <a:lnTo>
                  <a:pt x="6838" y="3017"/>
                </a:lnTo>
                <a:lnTo>
                  <a:pt x="6716" y="2993"/>
                </a:lnTo>
                <a:close/>
                <a:moveTo>
                  <a:pt x="5743" y="3236"/>
                </a:moveTo>
                <a:lnTo>
                  <a:pt x="5670" y="3261"/>
                </a:lnTo>
                <a:lnTo>
                  <a:pt x="5402" y="3358"/>
                </a:lnTo>
                <a:lnTo>
                  <a:pt x="5134" y="3480"/>
                </a:lnTo>
                <a:lnTo>
                  <a:pt x="4891" y="3601"/>
                </a:lnTo>
                <a:lnTo>
                  <a:pt x="4672" y="3747"/>
                </a:lnTo>
                <a:lnTo>
                  <a:pt x="4453" y="3918"/>
                </a:lnTo>
                <a:lnTo>
                  <a:pt x="4234" y="4088"/>
                </a:lnTo>
                <a:lnTo>
                  <a:pt x="4039" y="4283"/>
                </a:lnTo>
                <a:lnTo>
                  <a:pt x="3869" y="4477"/>
                </a:lnTo>
                <a:lnTo>
                  <a:pt x="3699" y="4696"/>
                </a:lnTo>
                <a:lnTo>
                  <a:pt x="3553" y="4940"/>
                </a:lnTo>
                <a:lnTo>
                  <a:pt x="3431" y="5159"/>
                </a:lnTo>
                <a:lnTo>
                  <a:pt x="3309" y="5402"/>
                </a:lnTo>
                <a:lnTo>
                  <a:pt x="3236" y="5670"/>
                </a:lnTo>
                <a:lnTo>
                  <a:pt x="3163" y="5937"/>
                </a:lnTo>
                <a:lnTo>
                  <a:pt x="3115" y="6229"/>
                </a:lnTo>
                <a:lnTo>
                  <a:pt x="3090" y="6497"/>
                </a:lnTo>
                <a:lnTo>
                  <a:pt x="3090" y="6546"/>
                </a:lnTo>
                <a:lnTo>
                  <a:pt x="3115" y="6594"/>
                </a:lnTo>
                <a:lnTo>
                  <a:pt x="3188" y="6667"/>
                </a:lnTo>
                <a:lnTo>
                  <a:pt x="3261" y="6716"/>
                </a:lnTo>
                <a:lnTo>
                  <a:pt x="3285" y="6716"/>
                </a:lnTo>
                <a:lnTo>
                  <a:pt x="3309" y="6692"/>
                </a:lnTo>
                <a:lnTo>
                  <a:pt x="3382" y="6667"/>
                </a:lnTo>
                <a:lnTo>
                  <a:pt x="3431" y="6594"/>
                </a:lnTo>
                <a:lnTo>
                  <a:pt x="3480" y="6546"/>
                </a:lnTo>
                <a:lnTo>
                  <a:pt x="3504" y="6473"/>
                </a:lnTo>
                <a:lnTo>
                  <a:pt x="3528" y="6156"/>
                </a:lnTo>
                <a:lnTo>
                  <a:pt x="3601" y="5864"/>
                </a:lnTo>
                <a:lnTo>
                  <a:pt x="3699" y="5597"/>
                </a:lnTo>
                <a:lnTo>
                  <a:pt x="3820" y="5353"/>
                </a:lnTo>
                <a:lnTo>
                  <a:pt x="3966" y="5086"/>
                </a:lnTo>
                <a:lnTo>
                  <a:pt x="4137" y="4867"/>
                </a:lnTo>
                <a:lnTo>
                  <a:pt x="4307" y="4623"/>
                </a:lnTo>
                <a:lnTo>
                  <a:pt x="4526" y="4429"/>
                </a:lnTo>
                <a:lnTo>
                  <a:pt x="4745" y="4234"/>
                </a:lnTo>
                <a:lnTo>
                  <a:pt x="4988" y="4088"/>
                </a:lnTo>
                <a:lnTo>
                  <a:pt x="5256" y="3942"/>
                </a:lnTo>
                <a:lnTo>
                  <a:pt x="5499" y="3796"/>
                </a:lnTo>
                <a:lnTo>
                  <a:pt x="5767" y="3699"/>
                </a:lnTo>
                <a:lnTo>
                  <a:pt x="5864" y="3650"/>
                </a:lnTo>
                <a:lnTo>
                  <a:pt x="5913" y="3577"/>
                </a:lnTo>
                <a:lnTo>
                  <a:pt x="5937" y="3504"/>
                </a:lnTo>
                <a:lnTo>
                  <a:pt x="5937" y="3407"/>
                </a:lnTo>
                <a:lnTo>
                  <a:pt x="5889" y="3334"/>
                </a:lnTo>
                <a:lnTo>
                  <a:pt x="5840" y="3285"/>
                </a:lnTo>
                <a:lnTo>
                  <a:pt x="5743" y="3236"/>
                </a:lnTo>
                <a:close/>
                <a:moveTo>
                  <a:pt x="7324" y="1971"/>
                </a:moveTo>
                <a:lnTo>
                  <a:pt x="7787" y="2020"/>
                </a:lnTo>
                <a:lnTo>
                  <a:pt x="8249" y="2141"/>
                </a:lnTo>
                <a:lnTo>
                  <a:pt x="8687" y="2312"/>
                </a:lnTo>
                <a:lnTo>
                  <a:pt x="9101" y="2506"/>
                </a:lnTo>
                <a:lnTo>
                  <a:pt x="9490" y="2774"/>
                </a:lnTo>
                <a:lnTo>
                  <a:pt x="9879" y="3066"/>
                </a:lnTo>
                <a:lnTo>
                  <a:pt x="10220" y="3431"/>
                </a:lnTo>
                <a:lnTo>
                  <a:pt x="10512" y="3820"/>
                </a:lnTo>
                <a:lnTo>
                  <a:pt x="10707" y="4088"/>
                </a:lnTo>
                <a:lnTo>
                  <a:pt x="10877" y="4380"/>
                </a:lnTo>
                <a:lnTo>
                  <a:pt x="11023" y="4696"/>
                </a:lnTo>
                <a:lnTo>
                  <a:pt x="11120" y="5013"/>
                </a:lnTo>
                <a:lnTo>
                  <a:pt x="11217" y="5329"/>
                </a:lnTo>
                <a:lnTo>
                  <a:pt x="11266" y="5645"/>
                </a:lnTo>
                <a:lnTo>
                  <a:pt x="11315" y="5986"/>
                </a:lnTo>
                <a:lnTo>
                  <a:pt x="11315" y="6302"/>
                </a:lnTo>
                <a:lnTo>
                  <a:pt x="11315" y="6643"/>
                </a:lnTo>
                <a:lnTo>
                  <a:pt x="11266" y="6959"/>
                </a:lnTo>
                <a:lnTo>
                  <a:pt x="11217" y="7300"/>
                </a:lnTo>
                <a:lnTo>
                  <a:pt x="11144" y="7616"/>
                </a:lnTo>
                <a:lnTo>
                  <a:pt x="11047" y="7932"/>
                </a:lnTo>
                <a:lnTo>
                  <a:pt x="10925" y="8249"/>
                </a:lnTo>
                <a:lnTo>
                  <a:pt x="10780" y="8565"/>
                </a:lnTo>
                <a:lnTo>
                  <a:pt x="10634" y="8857"/>
                </a:lnTo>
                <a:lnTo>
                  <a:pt x="10439" y="9173"/>
                </a:lnTo>
                <a:lnTo>
                  <a:pt x="10220" y="9490"/>
                </a:lnTo>
                <a:lnTo>
                  <a:pt x="9977" y="9757"/>
                </a:lnTo>
                <a:lnTo>
                  <a:pt x="9733" y="10025"/>
                </a:lnTo>
                <a:lnTo>
                  <a:pt x="9441" y="10268"/>
                </a:lnTo>
                <a:lnTo>
                  <a:pt x="9149" y="10487"/>
                </a:lnTo>
                <a:lnTo>
                  <a:pt x="8857" y="10682"/>
                </a:lnTo>
                <a:lnTo>
                  <a:pt x="8541" y="10852"/>
                </a:lnTo>
                <a:lnTo>
                  <a:pt x="8200" y="10998"/>
                </a:lnTo>
                <a:lnTo>
                  <a:pt x="7860" y="11120"/>
                </a:lnTo>
                <a:lnTo>
                  <a:pt x="7519" y="11193"/>
                </a:lnTo>
                <a:lnTo>
                  <a:pt x="7154" y="11242"/>
                </a:lnTo>
                <a:lnTo>
                  <a:pt x="6789" y="11266"/>
                </a:lnTo>
                <a:lnTo>
                  <a:pt x="6424" y="11242"/>
                </a:lnTo>
                <a:lnTo>
                  <a:pt x="6059" y="11193"/>
                </a:lnTo>
                <a:lnTo>
                  <a:pt x="5670" y="11096"/>
                </a:lnTo>
                <a:lnTo>
                  <a:pt x="5353" y="10998"/>
                </a:lnTo>
                <a:lnTo>
                  <a:pt x="5037" y="10877"/>
                </a:lnTo>
                <a:lnTo>
                  <a:pt x="4721" y="10731"/>
                </a:lnTo>
                <a:lnTo>
                  <a:pt x="4404" y="10560"/>
                </a:lnTo>
                <a:lnTo>
                  <a:pt x="4112" y="10390"/>
                </a:lnTo>
                <a:lnTo>
                  <a:pt x="3820" y="10171"/>
                </a:lnTo>
                <a:lnTo>
                  <a:pt x="3553" y="9952"/>
                </a:lnTo>
                <a:lnTo>
                  <a:pt x="3285" y="9733"/>
                </a:lnTo>
                <a:lnTo>
                  <a:pt x="3042" y="9490"/>
                </a:lnTo>
                <a:lnTo>
                  <a:pt x="2823" y="9222"/>
                </a:lnTo>
                <a:lnTo>
                  <a:pt x="2628" y="8930"/>
                </a:lnTo>
                <a:lnTo>
                  <a:pt x="2434" y="8638"/>
                </a:lnTo>
                <a:lnTo>
                  <a:pt x="2288" y="8346"/>
                </a:lnTo>
                <a:lnTo>
                  <a:pt x="2142" y="8030"/>
                </a:lnTo>
                <a:lnTo>
                  <a:pt x="2044" y="7689"/>
                </a:lnTo>
                <a:lnTo>
                  <a:pt x="1971" y="7349"/>
                </a:lnTo>
                <a:lnTo>
                  <a:pt x="1947" y="7057"/>
                </a:lnTo>
                <a:lnTo>
                  <a:pt x="1923" y="6765"/>
                </a:lnTo>
                <a:lnTo>
                  <a:pt x="1923" y="6497"/>
                </a:lnTo>
                <a:lnTo>
                  <a:pt x="1947" y="6205"/>
                </a:lnTo>
                <a:lnTo>
                  <a:pt x="1996" y="5937"/>
                </a:lnTo>
                <a:lnTo>
                  <a:pt x="2044" y="5670"/>
                </a:lnTo>
                <a:lnTo>
                  <a:pt x="2142" y="5402"/>
                </a:lnTo>
                <a:lnTo>
                  <a:pt x="2239" y="5159"/>
                </a:lnTo>
                <a:lnTo>
                  <a:pt x="2336" y="4915"/>
                </a:lnTo>
                <a:lnTo>
                  <a:pt x="2482" y="4672"/>
                </a:lnTo>
                <a:lnTo>
                  <a:pt x="2628" y="4429"/>
                </a:lnTo>
                <a:lnTo>
                  <a:pt x="2774" y="4210"/>
                </a:lnTo>
                <a:lnTo>
                  <a:pt x="2944" y="3991"/>
                </a:lnTo>
                <a:lnTo>
                  <a:pt x="3139" y="3772"/>
                </a:lnTo>
                <a:lnTo>
                  <a:pt x="3528" y="3382"/>
                </a:lnTo>
                <a:lnTo>
                  <a:pt x="3966" y="3017"/>
                </a:lnTo>
                <a:lnTo>
                  <a:pt x="4404" y="2701"/>
                </a:lnTo>
                <a:lnTo>
                  <a:pt x="4891" y="2409"/>
                </a:lnTo>
                <a:lnTo>
                  <a:pt x="5134" y="2287"/>
                </a:lnTo>
                <a:lnTo>
                  <a:pt x="5378" y="2166"/>
                </a:lnTo>
                <a:lnTo>
                  <a:pt x="5645" y="2117"/>
                </a:lnTo>
                <a:lnTo>
                  <a:pt x="6035" y="2068"/>
                </a:lnTo>
                <a:lnTo>
                  <a:pt x="6716" y="1995"/>
                </a:lnTo>
                <a:lnTo>
                  <a:pt x="7300" y="1995"/>
                </a:lnTo>
                <a:lnTo>
                  <a:pt x="7324" y="1971"/>
                </a:lnTo>
                <a:close/>
                <a:moveTo>
                  <a:pt x="6935" y="1533"/>
                </a:moveTo>
                <a:lnTo>
                  <a:pt x="6497" y="1582"/>
                </a:lnTo>
                <a:lnTo>
                  <a:pt x="6083" y="1679"/>
                </a:lnTo>
                <a:lnTo>
                  <a:pt x="5864" y="1703"/>
                </a:lnTo>
                <a:lnTo>
                  <a:pt x="5621" y="1752"/>
                </a:lnTo>
                <a:lnTo>
                  <a:pt x="5353" y="1825"/>
                </a:lnTo>
                <a:lnTo>
                  <a:pt x="5110" y="1922"/>
                </a:lnTo>
                <a:lnTo>
                  <a:pt x="4842" y="2044"/>
                </a:lnTo>
                <a:lnTo>
                  <a:pt x="4599" y="2166"/>
                </a:lnTo>
                <a:lnTo>
                  <a:pt x="4112" y="2458"/>
                </a:lnTo>
                <a:lnTo>
                  <a:pt x="3650" y="2774"/>
                </a:lnTo>
                <a:lnTo>
                  <a:pt x="3212" y="3115"/>
                </a:lnTo>
                <a:lnTo>
                  <a:pt x="2823" y="3504"/>
                </a:lnTo>
                <a:lnTo>
                  <a:pt x="2458" y="3918"/>
                </a:lnTo>
                <a:lnTo>
                  <a:pt x="2312" y="4161"/>
                </a:lnTo>
                <a:lnTo>
                  <a:pt x="2166" y="4380"/>
                </a:lnTo>
                <a:lnTo>
                  <a:pt x="2020" y="4623"/>
                </a:lnTo>
                <a:lnTo>
                  <a:pt x="1923" y="4867"/>
                </a:lnTo>
                <a:lnTo>
                  <a:pt x="1801" y="5110"/>
                </a:lnTo>
                <a:lnTo>
                  <a:pt x="1728" y="5378"/>
                </a:lnTo>
                <a:lnTo>
                  <a:pt x="1631" y="5645"/>
                </a:lnTo>
                <a:lnTo>
                  <a:pt x="1582" y="5913"/>
                </a:lnTo>
                <a:lnTo>
                  <a:pt x="1533" y="6181"/>
                </a:lnTo>
                <a:lnTo>
                  <a:pt x="1509" y="6473"/>
                </a:lnTo>
                <a:lnTo>
                  <a:pt x="1509" y="6765"/>
                </a:lnTo>
                <a:lnTo>
                  <a:pt x="1509" y="7057"/>
                </a:lnTo>
                <a:lnTo>
                  <a:pt x="1558" y="7349"/>
                </a:lnTo>
                <a:lnTo>
                  <a:pt x="1606" y="7640"/>
                </a:lnTo>
                <a:lnTo>
                  <a:pt x="1679" y="7932"/>
                </a:lnTo>
                <a:lnTo>
                  <a:pt x="1752" y="8224"/>
                </a:lnTo>
                <a:lnTo>
                  <a:pt x="1874" y="8492"/>
                </a:lnTo>
                <a:lnTo>
                  <a:pt x="1996" y="8760"/>
                </a:lnTo>
                <a:lnTo>
                  <a:pt x="2142" y="9027"/>
                </a:lnTo>
                <a:lnTo>
                  <a:pt x="2312" y="9295"/>
                </a:lnTo>
                <a:lnTo>
                  <a:pt x="2507" y="9538"/>
                </a:lnTo>
                <a:lnTo>
                  <a:pt x="2726" y="9782"/>
                </a:lnTo>
                <a:lnTo>
                  <a:pt x="2944" y="10001"/>
                </a:lnTo>
                <a:lnTo>
                  <a:pt x="3188" y="10195"/>
                </a:lnTo>
                <a:lnTo>
                  <a:pt x="3699" y="10585"/>
                </a:lnTo>
                <a:lnTo>
                  <a:pt x="3991" y="10779"/>
                </a:lnTo>
                <a:lnTo>
                  <a:pt x="4283" y="10950"/>
                </a:lnTo>
                <a:lnTo>
                  <a:pt x="4599" y="11120"/>
                </a:lnTo>
                <a:lnTo>
                  <a:pt x="4915" y="11266"/>
                </a:lnTo>
                <a:lnTo>
                  <a:pt x="5232" y="11412"/>
                </a:lnTo>
                <a:lnTo>
                  <a:pt x="5572" y="11509"/>
                </a:lnTo>
                <a:lnTo>
                  <a:pt x="5889" y="11607"/>
                </a:lnTo>
                <a:lnTo>
                  <a:pt x="6254" y="11680"/>
                </a:lnTo>
                <a:lnTo>
                  <a:pt x="6594" y="11704"/>
                </a:lnTo>
                <a:lnTo>
                  <a:pt x="6959" y="11728"/>
                </a:lnTo>
                <a:lnTo>
                  <a:pt x="7300" y="11680"/>
                </a:lnTo>
                <a:lnTo>
                  <a:pt x="7641" y="11631"/>
                </a:lnTo>
                <a:lnTo>
                  <a:pt x="7981" y="11534"/>
                </a:lnTo>
                <a:lnTo>
                  <a:pt x="8322" y="11436"/>
                </a:lnTo>
                <a:lnTo>
                  <a:pt x="8638" y="11290"/>
                </a:lnTo>
                <a:lnTo>
                  <a:pt x="8955" y="11120"/>
                </a:lnTo>
                <a:lnTo>
                  <a:pt x="9344" y="10877"/>
                </a:lnTo>
                <a:lnTo>
                  <a:pt x="9733" y="10609"/>
                </a:lnTo>
                <a:lnTo>
                  <a:pt x="10074" y="10293"/>
                </a:lnTo>
                <a:lnTo>
                  <a:pt x="10390" y="9976"/>
                </a:lnTo>
                <a:lnTo>
                  <a:pt x="10658" y="9611"/>
                </a:lnTo>
                <a:lnTo>
                  <a:pt x="10925" y="9222"/>
                </a:lnTo>
                <a:lnTo>
                  <a:pt x="11144" y="8808"/>
                </a:lnTo>
                <a:lnTo>
                  <a:pt x="11339" y="8395"/>
                </a:lnTo>
                <a:lnTo>
                  <a:pt x="11509" y="7957"/>
                </a:lnTo>
                <a:lnTo>
                  <a:pt x="11631" y="7519"/>
                </a:lnTo>
                <a:lnTo>
                  <a:pt x="11704" y="7081"/>
                </a:lnTo>
                <a:lnTo>
                  <a:pt x="11753" y="6619"/>
                </a:lnTo>
                <a:lnTo>
                  <a:pt x="11753" y="6156"/>
                </a:lnTo>
                <a:lnTo>
                  <a:pt x="11728" y="5694"/>
                </a:lnTo>
                <a:lnTo>
                  <a:pt x="11655" y="5256"/>
                </a:lnTo>
                <a:lnTo>
                  <a:pt x="11534" y="4794"/>
                </a:lnTo>
                <a:lnTo>
                  <a:pt x="11363" y="4404"/>
                </a:lnTo>
                <a:lnTo>
                  <a:pt x="11169" y="4015"/>
                </a:lnTo>
                <a:lnTo>
                  <a:pt x="10950" y="3650"/>
                </a:lnTo>
                <a:lnTo>
                  <a:pt x="10682" y="3285"/>
                </a:lnTo>
                <a:lnTo>
                  <a:pt x="10390" y="2969"/>
                </a:lnTo>
                <a:lnTo>
                  <a:pt x="10074" y="2677"/>
                </a:lnTo>
                <a:lnTo>
                  <a:pt x="9733" y="2409"/>
                </a:lnTo>
                <a:lnTo>
                  <a:pt x="9393" y="2166"/>
                </a:lnTo>
                <a:lnTo>
                  <a:pt x="9003" y="1971"/>
                </a:lnTo>
                <a:lnTo>
                  <a:pt x="8614" y="1801"/>
                </a:lnTo>
                <a:lnTo>
                  <a:pt x="8200" y="1655"/>
                </a:lnTo>
                <a:lnTo>
                  <a:pt x="7787" y="1582"/>
                </a:lnTo>
                <a:lnTo>
                  <a:pt x="7349" y="1533"/>
                </a:lnTo>
                <a:close/>
                <a:moveTo>
                  <a:pt x="12118" y="11558"/>
                </a:moveTo>
                <a:lnTo>
                  <a:pt x="12142" y="11582"/>
                </a:lnTo>
                <a:lnTo>
                  <a:pt x="11972" y="11777"/>
                </a:lnTo>
                <a:lnTo>
                  <a:pt x="12093" y="11631"/>
                </a:lnTo>
                <a:lnTo>
                  <a:pt x="12118" y="11558"/>
                </a:lnTo>
                <a:close/>
                <a:moveTo>
                  <a:pt x="6789" y="584"/>
                </a:moveTo>
                <a:lnTo>
                  <a:pt x="7154" y="608"/>
                </a:lnTo>
                <a:lnTo>
                  <a:pt x="7519" y="657"/>
                </a:lnTo>
                <a:lnTo>
                  <a:pt x="7884" y="706"/>
                </a:lnTo>
                <a:lnTo>
                  <a:pt x="8225" y="803"/>
                </a:lnTo>
                <a:lnTo>
                  <a:pt x="8565" y="900"/>
                </a:lnTo>
                <a:lnTo>
                  <a:pt x="8906" y="1022"/>
                </a:lnTo>
                <a:lnTo>
                  <a:pt x="9247" y="1144"/>
                </a:lnTo>
                <a:lnTo>
                  <a:pt x="9563" y="1314"/>
                </a:lnTo>
                <a:lnTo>
                  <a:pt x="9879" y="1484"/>
                </a:lnTo>
                <a:lnTo>
                  <a:pt x="10171" y="1679"/>
                </a:lnTo>
                <a:lnTo>
                  <a:pt x="10439" y="1874"/>
                </a:lnTo>
                <a:lnTo>
                  <a:pt x="10707" y="2093"/>
                </a:lnTo>
                <a:lnTo>
                  <a:pt x="10950" y="2312"/>
                </a:lnTo>
                <a:lnTo>
                  <a:pt x="11193" y="2555"/>
                </a:lnTo>
                <a:lnTo>
                  <a:pt x="11485" y="2896"/>
                </a:lnTo>
                <a:lnTo>
                  <a:pt x="11753" y="3261"/>
                </a:lnTo>
                <a:lnTo>
                  <a:pt x="11996" y="3626"/>
                </a:lnTo>
                <a:lnTo>
                  <a:pt x="12191" y="4015"/>
                </a:lnTo>
                <a:lnTo>
                  <a:pt x="12361" y="4404"/>
                </a:lnTo>
                <a:lnTo>
                  <a:pt x="12507" y="4818"/>
                </a:lnTo>
                <a:lnTo>
                  <a:pt x="12629" y="5232"/>
                </a:lnTo>
                <a:lnTo>
                  <a:pt x="12702" y="5645"/>
                </a:lnTo>
                <a:lnTo>
                  <a:pt x="12750" y="6059"/>
                </a:lnTo>
                <a:lnTo>
                  <a:pt x="12775" y="6473"/>
                </a:lnTo>
                <a:lnTo>
                  <a:pt x="12775" y="6911"/>
                </a:lnTo>
                <a:lnTo>
                  <a:pt x="12726" y="7324"/>
                </a:lnTo>
                <a:lnTo>
                  <a:pt x="12653" y="7762"/>
                </a:lnTo>
                <a:lnTo>
                  <a:pt x="12556" y="8176"/>
                </a:lnTo>
                <a:lnTo>
                  <a:pt x="12434" y="8589"/>
                </a:lnTo>
                <a:lnTo>
                  <a:pt x="12264" y="9003"/>
                </a:lnTo>
                <a:lnTo>
                  <a:pt x="12045" y="9465"/>
                </a:lnTo>
                <a:lnTo>
                  <a:pt x="11801" y="9903"/>
                </a:lnTo>
                <a:lnTo>
                  <a:pt x="11534" y="10293"/>
                </a:lnTo>
                <a:lnTo>
                  <a:pt x="11217" y="10682"/>
                </a:lnTo>
                <a:lnTo>
                  <a:pt x="10901" y="11047"/>
                </a:lnTo>
                <a:lnTo>
                  <a:pt x="10536" y="11388"/>
                </a:lnTo>
                <a:lnTo>
                  <a:pt x="10171" y="11680"/>
                </a:lnTo>
                <a:lnTo>
                  <a:pt x="9782" y="11947"/>
                </a:lnTo>
                <a:lnTo>
                  <a:pt x="9368" y="12191"/>
                </a:lnTo>
                <a:lnTo>
                  <a:pt x="8930" y="12385"/>
                </a:lnTo>
                <a:lnTo>
                  <a:pt x="8468" y="12556"/>
                </a:lnTo>
                <a:lnTo>
                  <a:pt x="8006" y="12677"/>
                </a:lnTo>
                <a:lnTo>
                  <a:pt x="7543" y="12750"/>
                </a:lnTo>
                <a:lnTo>
                  <a:pt x="7032" y="12775"/>
                </a:lnTo>
                <a:lnTo>
                  <a:pt x="6546" y="12775"/>
                </a:lnTo>
                <a:lnTo>
                  <a:pt x="6035" y="12702"/>
                </a:lnTo>
                <a:lnTo>
                  <a:pt x="5597" y="12604"/>
                </a:lnTo>
                <a:lnTo>
                  <a:pt x="5159" y="12483"/>
                </a:lnTo>
                <a:lnTo>
                  <a:pt x="4721" y="12337"/>
                </a:lnTo>
                <a:lnTo>
                  <a:pt x="4307" y="12166"/>
                </a:lnTo>
                <a:lnTo>
                  <a:pt x="3893" y="11947"/>
                </a:lnTo>
                <a:lnTo>
                  <a:pt x="3504" y="11728"/>
                </a:lnTo>
                <a:lnTo>
                  <a:pt x="3115" y="11485"/>
                </a:lnTo>
                <a:lnTo>
                  <a:pt x="2774" y="11193"/>
                </a:lnTo>
                <a:lnTo>
                  <a:pt x="2434" y="10901"/>
                </a:lnTo>
                <a:lnTo>
                  <a:pt x="2117" y="10560"/>
                </a:lnTo>
                <a:lnTo>
                  <a:pt x="1825" y="10220"/>
                </a:lnTo>
                <a:lnTo>
                  <a:pt x="1558" y="9855"/>
                </a:lnTo>
                <a:lnTo>
                  <a:pt x="1314" y="9465"/>
                </a:lnTo>
                <a:lnTo>
                  <a:pt x="1095" y="9052"/>
                </a:lnTo>
                <a:lnTo>
                  <a:pt x="925" y="8638"/>
                </a:lnTo>
                <a:lnTo>
                  <a:pt x="779" y="8200"/>
                </a:lnTo>
                <a:lnTo>
                  <a:pt x="682" y="7811"/>
                </a:lnTo>
                <a:lnTo>
                  <a:pt x="609" y="7446"/>
                </a:lnTo>
                <a:lnTo>
                  <a:pt x="560" y="7081"/>
                </a:lnTo>
                <a:lnTo>
                  <a:pt x="560" y="6716"/>
                </a:lnTo>
                <a:lnTo>
                  <a:pt x="560" y="6351"/>
                </a:lnTo>
                <a:lnTo>
                  <a:pt x="584" y="5986"/>
                </a:lnTo>
                <a:lnTo>
                  <a:pt x="633" y="5645"/>
                </a:lnTo>
                <a:lnTo>
                  <a:pt x="706" y="5305"/>
                </a:lnTo>
                <a:lnTo>
                  <a:pt x="803" y="4964"/>
                </a:lnTo>
                <a:lnTo>
                  <a:pt x="925" y="4648"/>
                </a:lnTo>
                <a:lnTo>
                  <a:pt x="1047" y="4307"/>
                </a:lnTo>
                <a:lnTo>
                  <a:pt x="1217" y="3991"/>
                </a:lnTo>
                <a:lnTo>
                  <a:pt x="1387" y="3674"/>
                </a:lnTo>
                <a:lnTo>
                  <a:pt x="1606" y="3382"/>
                </a:lnTo>
                <a:lnTo>
                  <a:pt x="1825" y="3090"/>
                </a:lnTo>
                <a:lnTo>
                  <a:pt x="2069" y="2798"/>
                </a:lnTo>
                <a:lnTo>
                  <a:pt x="2361" y="2506"/>
                </a:lnTo>
                <a:lnTo>
                  <a:pt x="2726" y="2190"/>
                </a:lnTo>
                <a:lnTo>
                  <a:pt x="3163" y="1849"/>
                </a:lnTo>
                <a:lnTo>
                  <a:pt x="3674" y="1509"/>
                </a:lnTo>
                <a:lnTo>
                  <a:pt x="4210" y="1217"/>
                </a:lnTo>
                <a:lnTo>
                  <a:pt x="4502" y="1071"/>
                </a:lnTo>
                <a:lnTo>
                  <a:pt x="4794" y="949"/>
                </a:lnTo>
                <a:lnTo>
                  <a:pt x="5110" y="852"/>
                </a:lnTo>
                <a:lnTo>
                  <a:pt x="5402" y="754"/>
                </a:lnTo>
                <a:lnTo>
                  <a:pt x="5718" y="681"/>
                </a:lnTo>
                <a:lnTo>
                  <a:pt x="6035" y="633"/>
                </a:lnTo>
                <a:lnTo>
                  <a:pt x="6400" y="608"/>
                </a:lnTo>
                <a:lnTo>
                  <a:pt x="6789" y="584"/>
                </a:lnTo>
                <a:close/>
                <a:moveTo>
                  <a:pt x="11704" y="10998"/>
                </a:moveTo>
                <a:lnTo>
                  <a:pt x="11923" y="11315"/>
                </a:lnTo>
                <a:lnTo>
                  <a:pt x="11874" y="11339"/>
                </a:lnTo>
                <a:lnTo>
                  <a:pt x="11850" y="11363"/>
                </a:lnTo>
                <a:lnTo>
                  <a:pt x="11607" y="11607"/>
                </a:lnTo>
                <a:lnTo>
                  <a:pt x="11339" y="11826"/>
                </a:lnTo>
                <a:lnTo>
                  <a:pt x="11071" y="11996"/>
                </a:lnTo>
                <a:lnTo>
                  <a:pt x="10950" y="12093"/>
                </a:lnTo>
                <a:lnTo>
                  <a:pt x="10925" y="12166"/>
                </a:lnTo>
                <a:lnTo>
                  <a:pt x="10901" y="12239"/>
                </a:lnTo>
                <a:lnTo>
                  <a:pt x="10901" y="12264"/>
                </a:lnTo>
                <a:lnTo>
                  <a:pt x="10974" y="12288"/>
                </a:lnTo>
                <a:lnTo>
                  <a:pt x="11047" y="12288"/>
                </a:lnTo>
                <a:lnTo>
                  <a:pt x="11217" y="12264"/>
                </a:lnTo>
                <a:lnTo>
                  <a:pt x="11363" y="12191"/>
                </a:lnTo>
                <a:lnTo>
                  <a:pt x="11509" y="12093"/>
                </a:lnTo>
                <a:lnTo>
                  <a:pt x="11826" y="11899"/>
                </a:lnTo>
                <a:lnTo>
                  <a:pt x="11972" y="11777"/>
                </a:lnTo>
                <a:lnTo>
                  <a:pt x="11850" y="11899"/>
                </a:lnTo>
                <a:lnTo>
                  <a:pt x="11728" y="11996"/>
                </a:lnTo>
                <a:lnTo>
                  <a:pt x="11485" y="12191"/>
                </a:lnTo>
                <a:lnTo>
                  <a:pt x="11363" y="12288"/>
                </a:lnTo>
                <a:lnTo>
                  <a:pt x="11339" y="12361"/>
                </a:lnTo>
                <a:lnTo>
                  <a:pt x="11339" y="12434"/>
                </a:lnTo>
                <a:lnTo>
                  <a:pt x="11363" y="12483"/>
                </a:lnTo>
                <a:lnTo>
                  <a:pt x="11412" y="12531"/>
                </a:lnTo>
                <a:lnTo>
                  <a:pt x="11485" y="12556"/>
                </a:lnTo>
                <a:lnTo>
                  <a:pt x="11558" y="12531"/>
                </a:lnTo>
                <a:lnTo>
                  <a:pt x="11728" y="12483"/>
                </a:lnTo>
                <a:lnTo>
                  <a:pt x="11874" y="12385"/>
                </a:lnTo>
                <a:lnTo>
                  <a:pt x="12020" y="12288"/>
                </a:lnTo>
                <a:lnTo>
                  <a:pt x="12239" y="12118"/>
                </a:lnTo>
                <a:lnTo>
                  <a:pt x="12361" y="12020"/>
                </a:lnTo>
                <a:lnTo>
                  <a:pt x="12434" y="11899"/>
                </a:lnTo>
                <a:lnTo>
                  <a:pt x="12507" y="11947"/>
                </a:lnTo>
                <a:lnTo>
                  <a:pt x="12288" y="12142"/>
                </a:lnTo>
                <a:lnTo>
                  <a:pt x="12069" y="12337"/>
                </a:lnTo>
                <a:lnTo>
                  <a:pt x="11826" y="12556"/>
                </a:lnTo>
                <a:lnTo>
                  <a:pt x="11728" y="12677"/>
                </a:lnTo>
                <a:lnTo>
                  <a:pt x="11655" y="12823"/>
                </a:lnTo>
                <a:lnTo>
                  <a:pt x="11631" y="12896"/>
                </a:lnTo>
                <a:lnTo>
                  <a:pt x="11680" y="12969"/>
                </a:lnTo>
                <a:lnTo>
                  <a:pt x="11753" y="12994"/>
                </a:lnTo>
                <a:lnTo>
                  <a:pt x="11826" y="12994"/>
                </a:lnTo>
                <a:lnTo>
                  <a:pt x="11972" y="12945"/>
                </a:lnTo>
                <a:lnTo>
                  <a:pt x="12118" y="12848"/>
                </a:lnTo>
                <a:lnTo>
                  <a:pt x="12385" y="12629"/>
                </a:lnTo>
                <a:lnTo>
                  <a:pt x="12604" y="12458"/>
                </a:lnTo>
                <a:lnTo>
                  <a:pt x="12823" y="12264"/>
                </a:lnTo>
                <a:lnTo>
                  <a:pt x="12872" y="12312"/>
                </a:lnTo>
                <a:lnTo>
                  <a:pt x="12604" y="12702"/>
                </a:lnTo>
                <a:lnTo>
                  <a:pt x="12483" y="12848"/>
                </a:lnTo>
                <a:lnTo>
                  <a:pt x="12361" y="12969"/>
                </a:lnTo>
                <a:lnTo>
                  <a:pt x="12215" y="13067"/>
                </a:lnTo>
                <a:lnTo>
                  <a:pt x="12093" y="13213"/>
                </a:lnTo>
                <a:lnTo>
                  <a:pt x="12093" y="13261"/>
                </a:lnTo>
                <a:lnTo>
                  <a:pt x="12093" y="13310"/>
                </a:lnTo>
                <a:lnTo>
                  <a:pt x="12118" y="13334"/>
                </a:lnTo>
                <a:lnTo>
                  <a:pt x="12166" y="13359"/>
                </a:lnTo>
                <a:lnTo>
                  <a:pt x="12312" y="13359"/>
                </a:lnTo>
                <a:lnTo>
                  <a:pt x="12458" y="13334"/>
                </a:lnTo>
                <a:lnTo>
                  <a:pt x="12604" y="13261"/>
                </a:lnTo>
                <a:lnTo>
                  <a:pt x="12750" y="13140"/>
                </a:lnTo>
                <a:lnTo>
                  <a:pt x="12896" y="13042"/>
                </a:lnTo>
                <a:lnTo>
                  <a:pt x="12994" y="12896"/>
                </a:lnTo>
                <a:lnTo>
                  <a:pt x="13115" y="12750"/>
                </a:lnTo>
                <a:lnTo>
                  <a:pt x="13188" y="12604"/>
                </a:lnTo>
                <a:lnTo>
                  <a:pt x="13505" y="12872"/>
                </a:lnTo>
                <a:lnTo>
                  <a:pt x="13407" y="12945"/>
                </a:lnTo>
                <a:lnTo>
                  <a:pt x="13310" y="13018"/>
                </a:lnTo>
                <a:lnTo>
                  <a:pt x="13115" y="13213"/>
                </a:lnTo>
                <a:lnTo>
                  <a:pt x="12896" y="13359"/>
                </a:lnTo>
                <a:lnTo>
                  <a:pt x="12677" y="13529"/>
                </a:lnTo>
                <a:lnTo>
                  <a:pt x="12653" y="13553"/>
                </a:lnTo>
                <a:lnTo>
                  <a:pt x="12629" y="13602"/>
                </a:lnTo>
                <a:lnTo>
                  <a:pt x="12653" y="13651"/>
                </a:lnTo>
                <a:lnTo>
                  <a:pt x="12677" y="13699"/>
                </a:lnTo>
                <a:lnTo>
                  <a:pt x="12750" y="13724"/>
                </a:lnTo>
                <a:lnTo>
                  <a:pt x="12848" y="13748"/>
                </a:lnTo>
                <a:lnTo>
                  <a:pt x="12921" y="13748"/>
                </a:lnTo>
                <a:lnTo>
                  <a:pt x="12994" y="13724"/>
                </a:lnTo>
                <a:lnTo>
                  <a:pt x="13140" y="13651"/>
                </a:lnTo>
                <a:lnTo>
                  <a:pt x="13286" y="13578"/>
                </a:lnTo>
                <a:lnTo>
                  <a:pt x="13407" y="13480"/>
                </a:lnTo>
                <a:lnTo>
                  <a:pt x="13553" y="13383"/>
                </a:lnTo>
                <a:lnTo>
                  <a:pt x="13675" y="13237"/>
                </a:lnTo>
                <a:lnTo>
                  <a:pt x="13724" y="13164"/>
                </a:lnTo>
                <a:lnTo>
                  <a:pt x="13748" y="13091"/>
                </a:lnTo>
                <a:lnTo>
                  <a:pt x="13943" y="13286"/>
                </a:lnTo>
                <a:lnTo>
                  <a:pt x="13918" y="13286"/>
                </a:lnTo>
                <a:lnTo>
                  <a:pt x="13772" y="13383"/>
                </a:lnTo>
                <a:lnTo>
                  <a:pt x="13675" y="13505"/>
                </a:lnTo>
                <a:lnTo>
                  <a:pt x="13456" y="13748"/>
                </a:lnTo>
                <a:lnTo>
                  <a:pt x="13237" y="13967"/>
                </a:lnTo>
                <a:lnTo>
                  <a:pt x="13140" y="14064"/>
                </a:lnTo>
                <a:lnTo>
                  <a:pt x="13067" y="14210"/>
                </a:lnTo>
                <a:lnTo>
                  <a:pt x="13042" y="14235"/>
                </a:lnTo>
                <a:lnTo>
                  <a:pt x="13067" y="14259"/>
                </a:lnTo>
                <a:lnTo>
                  <a:pt x="13067" y="14308"/>
                </a:lnTo>
                <a:lnTo>
                  <a:pt x="13115" y="14308"/>
                </a:lnTo>
                <a:lnTo>
                  <a:pt x="13261" y="14259"/>
                </a:lnTo>
                <a:lnTo>
                  <a:pt x="13407" y="14210"/>
                </a:lnTo>
                <a:lnTo>
                  <a:pt x="13651" y="14040"/>
                </a:lnTo>
                <a:lnTo>
                  <a:pt x="13797" y="13918"/>
                </a:lnTo>
                <a:lnTo>
                  <a:pt x="13943" y="13797"/>
                </a:lnTo>
                <a:lnTo>
                  <a:pt x="14064" y="13626"/>
                </a:lnTo>
                <a:lnTo>
                  <a:pt x="14137" y="13480"/>
                </a:lnTo>
                <a:lnTo>
                  <a:pt x="14332" y="13675"/>
                </a:lnTo>
                <a:lnTo>
                  <a:pt x="14186" y="13918"/>
                </a:lnTo>
                <a:lnTo>
                  <a:pt x="14089" y="14040"/>
                </a:lnTo>
                <a:lnTo>
                  <a:pt x="13991" y="14137"/>
                </a:lnTo>
                <a:lnTo>
                  <a:pt x="13870" y="14235"/>
                </a:lnTo>
                <a:lnTo>
                  <a:pt x="13748" y="14308"/>
                </a:lnTo>
                <a:lnTo>
                  <a:pt x="13626" y="14381"/>
                </a:lnTo>
                <a:lnTo>
                  <a:pt x="13505" y="14454"/>
                </a:lnTo>
                <a:lnTo>
                  <a:pt x="13505" y="14502"/>
                </a:lnTo>
                <a:lnTo>
                  <a:pt x="13480" y="14527"/>
                </a:lnTo>
                <a:lnTo>
                  <a:pt x="13505" y="14600"/>
                </a:lnTo>
                <a:lnTo>
                  <a:pt x="13602" y="14648"/>
                </a:lnTo>
                <a:lnTo>
                  <a:pt x="13675" y="14673"/>
                </a:lnTo>
                <a:lnTo>
                  <a:pt x="13772" y="14673"/>
                </a:lnTo>
                <a:lnTo>
                  <a:pt x="13894" y="14648"/>
                </a:lnTo>
                <a:lnTo>
                  <a:pt x="14089" y="14551"/>
                </a:lnTo>
                <a:lnTo>
                  <a:pt x="14235" y="14454"/>
                </a:lnTo>
                <a:lnTo>
                  <a:pt x="14356" y="14356"/>
                </a:lnTo>
                <a:lnTo>
                  <a:pt x="14454" y="14235"/>
                </a:lnTo>
                <a:lnTo>
                  <a:pt x="14575" y="14113"/>
                </a:lnTo>
                <a:lnTo>
                  <a:pt x="14648" y="13967"/>
                </a:lnTo>
                <a:lnTo>
                  <a:pt x="14867" y="14210"/>
                </a:lnTo>
                <a:lnTo>
                  <a:pt x="14843" y="14210"/>
                </a:lnTo>
                <a:lnTo>
                  <a:pt x="14721" y="14259"/>
                </a:lnTo>
                <a:lnTo>
                  <a:pt x="14624" y="14332"/>
                </a:lnTo>
                <a:lnTo>
                  <a:pt x="14454" y="14527"/>
                </a:lnTo>
                <a:lnTo>
                  <a:pt x="14235" y="14746"/>
                </a:lnTo>
                <a:lnTo>
                  <a:pt x="14113" y="14867"/>
                </a:lnTo>
                <a:lnTo>
                  <a:pt x="13991" y="14940"/>
                </a:lnTo>
                <a:lnTo>
                  <a:pt x="13967" y="14989"/>
                </a:lnTo>
                <a:lnTo>
                  <a:pt x="13967" y="15038"/>
                </a:lnTo>
                <a:lnTo>
                  <a:pt x="14016" y="15086"/>
                </a:lnTo>
                <a:lnTo>
                  <a:pt x="14064" y="15086"/>
                </a:lnTo>
                <a:lnTo>
                  <a:pt x="14356" y="15013"/>
                </a:lnTo>
                <a:lnTo>
                  <a:pt x="14478" y="14940"/>
                </a:lnTo>
                <a:lnTo>
                  <a:pt x="14624" y="14867"/>
                </a:lnTo>
                <a:lnTo>
                  <a:pt x="14867" y="14648"/>
                </a:lnTo>
                <a:lnTo>
                  <a:pt x="14965" y="14527"/>
                </a:lnTo>
                <a:lnTo>
                  <a:pt x="15038" y="14405"/>
                </a:lnTo>
                <a:lnTo>
                  <a:pt x="15038" y="14381"/>
                </a:lnTo>
                <a:lnTo>
                  <a:pt x="15330" y="14673"/>
                </a:lnTo>
                <a:lnTo>
                  <a:pt x="15111" y="14867"/>
                </a:lnTo>
                <a:lnTo>
                  <a:pt x="14892" y="15062"/>
                </a:lnTo>
                <a:lnTo>
                  <a:pt x="14648" y="15232"/>
                </a:lnTo>
                <a:lnTo>
                  <a:pt x="14527" y="15330"/>
                </a:lnTo>
                <a:lnTo>
                  <a:pt x="14429" y="15427"/>
                </a:lnTo>
                <a:lnTo>
                  <a:pt x="14405" y="15451"/>
                </a:lnTo>
                <a:lnTo>
                  <a:pt x="14405" y="15500"/>
                </a:lnTo>
                <a:lnTo>
                  <a:pt x="14429" y="15524"/>
                </a:lnTo>
                <a:lnTo>
                  <a:pt x="14454" y="15549"/>
                </a:lnTo>
                <a:lnTo>
                  <a:pt x="14624" y="15573"/>
                </a:lnTo>
                <a:lnTo>
                  <a:pt x="14770" y="15549"/>
                </a:lnTo>
                <a:lnTo>
                  <a:pt x="14940" y="15476"/>
                </a:lnTo>
                <a:lnTo>
                  <a:pt x="15086" y="15378"/>
                </a:lnTo>
                <a:lnTo>
                  <a:pt x="15232" y="15281"/>
                </a:lnTo>
                <a:lnTo>
                  <a:pt x="15354" y="15159"/>
                </a:lnTo>
                <a:lnTo>
                  <a:pt x="15573" y="14916"/>
                </a:lnTo>
                <a:lnTo>
                  <a:pt x="15743" y="15111"/>
                </a:lnTo>
                <a:lnTo>
                  <a:pt x="15476" y="15378"/>
                </a:lnTo>
                <a:lnTo>
                  <a:pt x="15330" y="15476"/>
                </a:lnTo>
                <a:lnTo>
                  <a:pt x="15184" y="15573"/>
                </a:lnTo>
                <a:lnTo>
                  <a:pt x="15038" y="15670"/>
                </a:lnTo>
                <a:lnTo>
                  <a:pt x="14892" y="15792"/>
                </a:lnTo>
                <a:lnTo>
                  <a:pt x="14843" y="15840"/>
                </a:lnTo>
                <a:lnTo>
                  <a:pt x="14867" y="15913"/>
                </a:lnTo>
                <a:lnTo>
                  <a:pt x="14892" y="15986"/>
                </a:lnTo>
                <a:lnTo>
                  <a:pt x="14940" y="16011"/>
                </a:lnTo>
                <a:lnTo>
                  <a:pt x="15038" y="16035"/>
                </a:lnTo>
                <a:lnTo>
                  <a:pt x="15159" y="16011"/>
                </a:lnTo>
                <a:lnTo>
                  <a:pt x="15354" y="15962"/>
                </a:lnTo>
                <a:lnTo>
                  <a:pt x="15524" y="15865"/>
                </a:lnTo>
                <a:lnTo>
                  <a:pt x="15695" y="15767"/>
                </a:lnTo>
                <a:lnTo>
                  <a:pt x="15889" y="15597"/>
                </a:lnTo>
                <a:lnTo>
                  <a:pt x="16060" y="15427"/>
                </a:lnTo>
                <a:lnTo>
                  <a:pt x="16352" y="15694"/>
                </a:lnTo>
                <a:lnTo>
                  <a:pt x="16181" y="15865"/>
                </a:lnTo>
                <a:lnTo>
                  <a:pt x="16011" y="16011"/>
                </a:lnTo>
                <a:lnTo>
                  <a:pt x="15743" y="16157"/>
                </a:lnTo>
                <a:lnTo>
                  <a:pt x="15500" y="16303"/>
                </a:lnTo>
                <a:lnTo>
                  <a:pt x="15451" y="16327"/>
                </a:lnTo>
                <a:lnTo>
                  <a:pt x="15451" y="16376"/>
                </a:lnTo>
                <a:lnTo>
                  <a:pt x="15476" y="16400"/>
                </a:lnTo>
                <a:lnTo>
                  <a:pt x="15524" y="16424"/>
                </a:lnTo>
                <a:lnTo>
                  <a:pt x="15719" y="16424"/>
                </a:lnTo>
                <a:lnTo>
                  <a:pt x="15889" y="16449"/>
                </a:lnTo>
                <a:lnTo>
                  <a:pt x="16084" y="16400"/>
                </a:lnTo>
                <a:lnTo>
                  <a:pt x="16254" y="16351"/>
                </a:lnTo>
                <a:lnTo>
                  <a:pt x="16400" y="16254"/>
                </a:lnTo>
                <a:lnTo>
                  <a:pt x="16522" y="16157"/>
                </a:lnTo>
                <a:lnTo>
                  <a:pt x="16498" y="16254"/>
                </a:lnTo>
                <a:lnTo>
                  <a:pt x="16400" y="16376"/>
                </a:lnTo>
                <a:lnTo>
                  <a:pt x="16279" y="16473"/>
                </a:lnTo>
                <a:lnTo>
                  <a:pt x="16133" y="16546"/>
                </a:lnTo>
                <a:lnTo>
                  <a:pt x="15987" y="16619"/>
                </a:lnTo>
                <a:lnTo>
                  <a:pt x="15768" y="16668"/>
                </a:lnTo>
                <a:lnTo>
                  <a:pt x="15451" y="16765"/>
                </a:lnTo>
                <a:lnTo>
                  <a:pt x="15427" y="16692"/>
                </a:lnTo>
                <a:lnTo>
                  <a:pt x="15354" y="16643"/>
                </a:lnTo>
                <a:lnTo>
                  <a:pt x="15208" y="16546"/>
                </a:lnTo>
                <a:lnTo>
                  <a:pt x="15062" y="16400"/>
                </a:lnTo>
                <a:lnTo>
                  <a:pt x="14770" y="16132"/>
                </a:lnTo>
                <a:lnTo>
                  <a:pt x="14016" y="15524"/>
                </a:lnTo>
                <a:lnTo>
                  <a:pt x="13626" y="15159"/>
                </a:lnTo>
                <a:lnTo>
                  <a:pt x="13261" y="14770"/>
                </a:lnTo>
                <a:lnTo>
                  <a:pt x="12556" y="14016"/>
                </a:lnTo>
                <a:lnTo>
                  <a:pt x="12312" y="13772"/>
                </a:lnTo>
                <a:lnTo>
                  <a:pt x="12045" y="13553"/>
                </a:lnTo>
                <a:lnTo>
                  <a:pt x="11485" y="13140"/>
                </a:lnTo>
                <a:lnTo>
                  <a:pt x="11217" y="12921"/>
                </a:lnTo>
                <a:lnTo>
                  <a:pt x="10950" y="12677"/>
                </a:lnTo>
                <a:lnTo>
                  <a:pt x="10707" y="12434"/>
                </a:lnTo>
                <a:lnTo>
                  <a:pt x="10512" y="12166"/>
                </a:lnTo>
                <a:lnTo>
                  <a:pt x="10828" y="11899"/>
                </a:lnTo>
                <a:lnTo>
                  <a:pt x="11144" y="11607"/>
                </a:lnTo>
                <a:lnTo>
                  <a:pt x="11436" y="11315"/>
                </a:lnTo>
                <a:lnTo>
                  <a:pt x="11704" y="10998"/>
                </a:lnTo>
                <a:close/>
                <a:moveTo>
                  <a:pt x="6400" y="0"/>
                </a:moveTo>
                <a:lnTo>
                  <a:pt x="5791" y="73"/>
                </a:lnTo>
                <a:lnTo>
                  <a:pt x="5183" y="170"/>
                </a:lnTo>
                <a:lnTo>
                  <a:pt x="4891" y="243"/>
                </a:lnTo>
                <a:lnTo>
                  <a:pt x="4599" y="341"/>
                </a:lnTo>
                <a:lnTo>
                  <a:pt x="4258" y="462"/>
                </a:lnTo>
                <a:lnTo>
                  <a:pt x="3918" y="633"/>
                </a:lnTo>
                <a:lnTo>
                  <a:pt x="3601" y="827"/>
                </a:lnTo>
                <a:lnTo>
                  <a:pt x="3285" y="1022"/>
                </a:lnTo>
                <a:lnTo>
                  <a:pt x="2969" y="1241"/>
                </a:lnTo>
                <a:lnTo>
                  <a:pt x="2677" y="1484"/>
                </a:lnTo>
                <a:lnTo>
                  <a:pt x="2117" y="1971"/>
                </a:lnTo>
                <a:lnTo>
                  <a:pt x="1850" y="2239"/>
                </a:lnTo>
                <a:lnTo>
                  <a:pt x="1606" y="2506"/>
                </a:lnTo>
                <a:lnTo>
                  <a:pt x="1363" y="2798"/>
                </a:lnTo>
                <a:lnTo>
                  <a:pt x="1168" y="3066"/>
                </a:lnTo>
                <a:lnTo>
                  <a:pt x="949" y="3382"/>
                </a:lnTo>
                <a:lnTo>
                  <a:pt x="779" y="3699"/>
                </a:lnTo>
                <a:lnTo>
                  <a:pt x="609" y="4015"/>
                </a:lnTo>
                <a:lnTo>
                  <a:pt x="463" y="4331"/>
                </a:lnTo>
                <a:lnTo>
                  <a:pt x="341" y="4672"/>
                </a:lnTo>
                <a:lnTo>
                  <a:pt x="244" y="5013"/>
                </a:lnTo>
                <a:lnTo>
                  <a:pt x="146" y="5353"/>
                </a:lnTo>
                <a:lnTo>
                  <a:pt x="73" y="5718"/>
                </a:lnTo>
                <a:lnTo>
                  <a:pt x="25" y="6083"/>
                </a:lnTo>
                <a:lnTo>
                  <a:pt x="0" y="6448"/>
                </a:lnTo>
                <a:lnTo>
                  <a:pt x="0" y="6813"/>
                </a:lnTo>
                <a:lnTo>
                  <a:pt x="0" y="7203"/>
                </a:lnTo>
                <a:lnTo>
                  <a:pt x="25" y="7592"/>
                </a:lnTo>
                <a:lnTo>
                  <a:pt x="98" y="7957"/>
                </a:lnTo>
                <a:lnTo>
                  <a:pt x="171" y="8346"/>
                </a:lnTo>
                <a:lnTo>
                  <a:pt x="268" y="8711"/>
                </a:lnTo>
                <a:lnTo>
                  <a:pt x="390" y="9076"/>
                </a:lnTo>
                <a:lnTo>
                  <a:pt x="560" y="9441"/>
                </a:lnTo>
                <a:lnTo>
                  <a:pt x="730" y="9782"/>
                </a:lnTo>
                <a:lnTo>
                  <a:pt x="925" y="10122"/>
                </a:lnTo>
                <a:lnTo>
                  <a:pt x="1168" y="10463"/>
                </a:lnTo>
                <a:lnTo>
                  <a:pt x="1436" y="10804"/>
                </a:lnTo>
                <a:lnTo>
                  <a:pt x="1704" y="11096"/>
                </a:lnTo>
                <a:lnTo>
                  <a:pt x="1996" y="11363"/>
                </a:lnTo>
                <a:lnTo>
                  <a:pt x="2312" y="11631"/>
                </a:lnTo>
                <a:lnTo>
                  <a:pt x="2628" y="11874"/>
                </a:lnTo>
                <a:lnTo>
                  <a:pt x="2969" y="12093"/>
                </a:lnTo>
                <a:lnTo>
                  <a:pt x="3334" y="12312"/>
                </a:lnTo>
                <a:lnTo>
                  <a:pt x="3747" y="12531"/>
                </a:lnTo>
                <a:lnTo>
                  <a:pt x="4161" y="12726"/>
                </a:lnTo>
                <a:lnTo>
                  <a:pt x="4599" y="12896"/>
                </a:lnTo>
                <a:lnTo>
                  <a:pt x="5037" y="13042"/>
                </a:lnTo>
                <a:lnTo>
                  <a:pt x="5499" y="13164"/>
                </a:lnTo>
                <a:lnTo>
                  <a:pt x="5937" y="13261"/>
                </a:lnTo>
                <a:lnTo>
                  <a:pt x="6400" y="13334"/>
                </a:lnTo>
                <a:lnTo>
                  <a:pt x="6862" y="13383"/>
                </a:lnTo>
                <a:lnTo>
                  <a:pt x="7324" y="13383"/>
                </a:lnTo>
                <a:lnTo>
                  <a:pt x="7787" y="13334"/>
                </a:lnTo>
                <a:lnTo>
                  <a:pt x="8225" y="13261"/>
                </a:lnTo>
                <a:lnTo>
                  <a:pt x="8638" y="13140"/>
                </a:lnTo>
                <a:lnTo>
                  <a:pt x="9076" y="12994"/>
                </a:lnTo>
                <a:lnTo>
                  <a:pt x="9466" y="12799"/>
                </a:lnTo>
                <a:lnTo>
                  <a:pt x="9879" y="12580"/>
                </a:lnTo>
                <a:lnTo>
                  <a:pt x="10269" y="12337"/>
                </a:lnTo>
                <a:lnTo>
                  <a:pt x="10293" y="12458"/>
                </a:lnTo>
                <a:lnTo>
                  <a:pt x="10317" y="12580"/>
                </a:lnTo>
                <a:lnTo>
                  <a:pt x="10390" y="12677"/>
                </a:lnTo>
                <a:lnTo>
                  <a:pt x="10463" y="12775"/>
                </a:lnTo>
                <a:lnTo>
                  <a:pt x="10658" y="12969"/>
                </a:lnTo>
                <a:lnTo>
                  <a:pt x="10828" y="13140"/>
                </a:lnTo>
                <a:lnTo>
                  <a:pt x="11120" y="13383"/>
                </a:lnTo>
                <a:lnTo>
                  <a:pt x="11412" y="13602"/>
                </a:lnTo>
                <a:lnTo>
                  <a:pt x="11704" y="13845"/>
                </a:lnTo>
                <a:lnTo>
                  <a:pt x="11972" y="14089"/>
                </a:lnTo>
                <a:lnTo>
                  <a:pt x="12385" y="14502"/>
                </a:lnTo>
                <a:lnTo>
                  <a:pt x="12775" y="14916"/>
                </a:lnTo>
                <a:lnTo>
                  <a:pt x="13164" y="15330"/>
                </a:lnTo>
                <a:lnTo>
                  <a:pt x="13553" y="15743"/>
                </a:lnTo>
                <a:lnTo>
                  <a:pt x="13772" y="15938"/>
                </a:lnTo>
                <a:lnTo>
                  <a:pt x="13991" y="16132"/>
                </a:lnTo>
                <a:lnTo>
                  <a:pt x="14429" y="16473"/>
                </a:lnTo>
                <a:lnTo>
                  <a:pt x="14770" y="16789"/>
                </a:lnTo>
                <a:lnTo>
                  <a:pt x="14916" y="16935"/>
                </a:lnTo>
                <a:lnTo>
                  <a:pt x="15111" y="17081"/>
                </a:lnTo>
                <a:lnTo>
                  <a:pt x="15184" y="17106"/>
                </a:lnTo>
                <a:lnTo>
                  <a:pt x="15232" y="17154"/>
                </a:lnTo>
                <a:lnTo>
                  <a:pt x="15305" y="17179"/>
                </a:lnTo>
                <a:lnTo>
                  <a:pt x="15451" y="17227"/>
                </a:lnTo>
                <a:lnTo>
                  <a:pt x="15646" y="17203"/>
                </a:lnTo>
                <a:lnTo>
                  <a:pt x="15841" y="17179"/>
                </a:lnTo>
                <a:lnTo>
                  <a:pt x="16035" y="17106"/>
                </a:lnTo>
                <a:lnTo>
                  <a:pt x="16230" y="17033"/>
                </a:lnTo>
                <a:lnTo>
                  <a:pt x="16498" y="16911"/>
                </a:lnTo>
                <a:lnTo>
                  <a:pt x="16644" y="16814"/>
                </a:lnTo>
                <a:lnTo>
                  <a:pt x="16790" y="16668"/>
                </a:lnTo>
                <a:lnTo>
                  <a:pt x="16911" y="16497"/>
                </a:lnTo>
                <a:lnTo>
                  <a:pt x="17009" y="16327"/>
                </a:lnTo>
                <a:lnTo>
                  <a:pt x="17057" y="16132"/>
                </a:lnTo>
                <a:lnTo>
                  <a:pt x="17082" y="15938"/>
                </a:lnTo>
                <a:lnTo>
                  <a:pt x="17057" y="15840"/>
                </a:lnTo>
                <a:lnTo>
                  <a:pt x="17033" y="15767"/>
                </a:lnTo>
                <a:lnTo>
                  <a:pt x="17009" y="15670"/>
                </a:lnTo>
                <a:lnTo>
                  <a:pt x="16936" y="15597"/>
                </a:lnTo>
                <a:lnTo>
                  <a:pt x="16887" y="15549"/>
                </a:lnTo>
                <a:lnTo>
                  <a:pt x="15500" y="14137"/>
                </a:lnTo>
                <a:lnTo>
                  <a:pt x="14819" y="13432"/>
                </a:lnTo>
                <a:lnTo>
                  <a:pt x="14089" y="12750"/>
                </a:lnTo>
                <a:lnTo>
                  <a:pt x="13772" y="12458"/>
                </a:lnTo>
                <a:lnTo>
                  <a:pt x="13432" y="12166"/>
                </a:lnTo>
                <a:lnTo>
                  <a:pt x="13091" y="11899"/>
                </a:lnTo>
                <a:lnTo>
                  <a:pt x="12775" y="11582"/>
                </a:lnTo>
                <a:lnTo>
                  <a:pt x="12580" y="11363"/>
                </a:lnTo>
                <a:lnTo>
                  <a:pt x="12385" y="11120"/>
                </a:lnTo>
                <a:lnTo>
                  <a:pt x="12166" y="10901"/>
                </a:lnTo>
                <a:lnTo>
                  <a:pt x="12045" y="10804"/>
                </a:lnTo>
                <a:lnTo>
                  <a:pt x="11923" y="10706"/>
                </a:lnTo>
                <a:lnTo>
                  <a:pt x="12191" y="10317"/>
                </a:lnTo>
                <a:lnTo>
                  <a:pt x="12434" y="9928"/>
                </a:lnTo>
                <a:lnTo>
                  <a:pt x="12629" y="9490"/>
                </a:lnTo>
                <a:lnTo>
                  <a:pt x="12823" y="9076"/>
                </a:lnTo>
                <a:lnTo>
                  <a:pt x="12969" y="8614"/>
                </a:lnTo>
                <a:lnTo>
                  <a:pt x="13091" y="8176"/>
                </a:lnTo>
                <a:lnTo>
                  <a:pt x="13188" y="7713"/>
                </a:lnTo>
                <a:lnTo>
                  <a:pt x="13261" y="7251"/>
                </a:lnTo>
                <a:lnTo>
                  <a:pt x="13310" y="6765"/>
                </a:lnTo>
                <a:lnTo>
                  <a:pt x="13310" y="6302"/>
                </a:lnTo>
                <a:lnTo>
                  <a:pt x="13286" y="5840"/>
                </a:lnTo>
                <a:lnTo>
                  <a:pt x="13237" y="5378"/>
                </a:lnTo>
                <a:lnTo>
                  <a:pt x="13164" y="4891"/>
                </a:lnTo>
                <a:lnTo>
                  <a:pt x="13042" y="4453"/>
                </a:lnTo>
                <a:lnTo>
                  <a:pt x="12896" y="3991"/>
                </a:lnTo>
                <a:lnTo>
                  <a:pt x="12702" y="3553"/>
                </a:lnTo>
                <a:lnTo>
                  <a:pt x="12580" y="3285"/>
                </a:lnTo>
                <a:lnTo>
                  <a:pt x="12434" y="3042"/>
                </a:lnTo>
                <a:lnTo>
                  <a:pt x="12288" y="2798"/>
                </a:lnTo>
                <a:lnTo>
                  <a:pt x="12118" y="2579"/>
                </a:lnTo>
                <a:lnTo>
                  <a:pt x="11753" y="2141"/>
                </a:lnTo>
                <a:lnTo>
                  <a:pt x="11339" y="1728"/>
                </a:lnTo>
                <a:lnTo>
                  <a:pt x="10901" y="1363"/>
                </a:lnTo>
                <a:lnTo>
                  <a:pt x="10415" y="1046"/>
                </a:lnTo>
                <a:lnTo>
                  <a:pt x="9904" y="754"/>
                </a:lnTo>
                <a:lnTo>
                  <a:pt x="9368" y="511"/>
                </a:lnTo>
                <a:lnTo>
                  <a:pt x="8784" y="316"/>
                </a:lnTo>
                <a:lnTo>
                  <a:pt x="8225" y="170"/>
                </a:lnTo>
                <a:lnTo>
                  <a:pt x="7616" y="73"/>
                </a:lnTo>
                <a:lnTo>
                  <a:pt x="7008" y="0"/>
                </a:lnTo>
                <a:close/>
              </a:path>
            </a:pathLst>
          </a:custGeom>
          <a:solidFill>
            <a:srgbClr val="0B5394"/>
          </a:solidFill>
          <a:ln>
            <a:noFill/>
          </a:ln>
        </p:spPr>
        <p:txBody>
          <a:bodyPr spcFirstLastPara="1" wrap="square" lIns="121897" tIns="121897" rIns="121897" bIns="121897" anchor="ctr" anchorCtr="0">
            <a:noAutofit/>
          </a:bodyPr>
          <a:lstStyle>
            <a:defPPr>
              <a:defRPr lang="en-US"/>
            </a:defPPr>
            <a:lvl1pPr marL="0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44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86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29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571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715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857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144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Google Shape;293;p42"/>
          <p:cNvSpPr/>
          <p:nvPr>
            <p:custDataLst>
              <p:tags r:id="rId5"/>
            </p:custDataLst>
          </p:nvPr>
        </p:nvSpPr>
        <p:spPr>
          <a:xfrm>
            <a:off x="10018172" y="2078202"/>
            <a:ext cx="1834521" cy="2002092"/>
          </a:xfrm>
          <a:custGeom>
            <a:avLst/>
            <a:gdLst/>
            <a:ahLst/>
            <a:cxnLst/>
            <a:rect l="l" t="t" r="r" b="b"/>
            <a:pathLst>
              <a:path w="16279" h="18810" extrusionOk="0">
                <a:moveTo>
                  <a:pt x="8297" y="536"/>
                </a:moveTo>
                <a:lnTo>
                  <a:pt x="8078" y="658"/>
                </a:lnTo>
                <a:lnTo>
                  <a:pt x="7859" y="780"/>
                </a:lnTo>
                <a:lnTo>
                  <a:pt x="7567" y="974"/>
                </a:lnTo>
                <a:lnTo>
                  <a:pt x="7665" y="804"/>
                </a:lnTo>
                <a:lnTo>
                  <a:pt x="7786" y="682"/>
                </a:lnTo>
                <a:lnTo>
                  <a:pt x="7884" y="609"/>
                </a:lnTo>
                <a:lnTo>
                  <a:pt x="7981" y="585"/>
                </a:lnTo>
                <a:lnTo>
                  <a:pt x="8078" y="561"/>
                </a:lnTo>
                <a:lnTo>
                  <a:pt x="8200" y="536"/>
                </a:lnTo>
                <a:close/>
                <a:moveTo>
                  <a:pt x="8687" y="731"/>
                </a:moveTo>
                <a:lnTo>
                  <a:pt x="8760" y="828"/>
                </a:lnTo>
                <a:lnTo>
                  <a:pt x="8808" y="950"/>
                </a:lnTo>
                <a:lnTo>
                  <a:pt x="8760" y="974"/>
                </a:lnTo>
                <a:lnTo>
                  <a:pt x="8541" y="1072"/>
                </a:lnTo>
                <a:lnTo>
                  <a:pt x="8346" y="1169"/>
                </a:lnTo>
                <a:lnTo>
                  <a:pt x="7957" y="1412"/>
                </a:lnTo>
                <a:lnTo>
                  <a:pt x="7689" y="1583"/>
                </a:lnTo>
                <a:lnTo>
                  <a:pt x="7543" y="1680"/>
                </a:lnTo>
                <a:lnTo>
                  <a:pt x="7397" y="1777"/>
                </a:lnTo>
                <a:lnTo>
                  <a:pt x="7421" y="1534"/>
                </a:lnTo>
                <a:lnTo>
                  <a:pt x="7446" y="1315"/>
                </a:lnTo>
                <a:lnTo>
                  <a:pt x="8054" y="999"/>
                </a:lnTo>
                <a:lnTo>
                  <a:pt x="8370" y="853"/>
                </a:lnTo>
                <a:lnTo>
                  <a:pt x="8687" y="731"/>
                </a:lnTo>
                <a:close/>
                <a:moveTo>
                  <a:pt x="8881" y="1364"/>
                </a:moveTo>
                <a:lnTo>
                  <a:pt x="8881" y="1583"/>
                </a:lnTo>
                <a:lnTo>
                  <a:pt x="8687" y="1656"/>
                </a:lnTo>
                <a:lnTo>
                  <a:pt x="8492" y="1753"/>
                </a:lnTo>
                <a:lnTo>
                  <a:pt x="8249" y="1875"/>
                </a:lnTo>
                <a:lnTo>
                  <a:pt x="8005" y="2021"/>
                </a:lnTo>
                <a:lnTo>
                  <a:pt x="7957" y="2069"/>
                </a:lnTo>
                <a:lnTo>
                  <a:pt x="7932" y="2142"/>
                </a:lnTo>
                <a:lnTo>
                  <a:pt x="7786" y="2142"/>
                </a:lnTo>
                <a:lnTo>
                  <a:pt x="7373" y="2118"/>
                </a:lnTo>
                <a:lnTo>
                  <a:pt x="7373" y="2069"/>
                </a:lnTo>
                <a:lnTo>
                  <a:pt x="7470" y="2069"/>
                </a:lnTo>
                <a:lnTo>
                  <a:pt x="7567" y="2045"/>
                </a:lnTo>
                <a:lnTo>
                  <a:pt x="7738" y="1972"/>
                </a:lnTo>
                <a:lnTo>
                  <a:pt x="8054" y="1777"/>
                </a:lnTo>
                <a:lnTo>
                  <a:pt x="8881" y="1364"/>
                </a:lnTo>
                <a:close/>
                <a:moveTo>
                  <a:pt x="8857" y="2021"/>
                </a:moveTo>
                <a:lnTo>
                  <a:pt x="8857" y="2191"/>
                </a:lnTo>
                <a:lnTo>
                  <a:pt x="8541" y="2167"/>
                </a:lnTo>
                <a:lnTo>
                  <a:pt x="8857" y="2021"/>
                </a:lnTo>
                <a:close/>
                <a:moveTo>
                  <a:pt x="5937" y="2556"/>
                </a:moveTo>
                <a:lnTo>
                  <a:pt x="6765" y="2580"/>
                </a:lnTo>
                <a:lnTo>
                  <a:pt x="7592" y="2629"/>
                </a:lnTo>
                <a:lnTo>
                  <a:pt x="9173" y="2677"/>
                </a:lnTo>
                <a:lnTo>
                  <a:pt x="9976" y="2702"/>
                </a:lnTo>
                <a:lnTo>
                  <a:pt x="10755" y="2726"/>
                </a:lnTo>
                <a:lnTo>
                  <a:pt x="11582" y="2702"/>
                </a:lnTo>
                <a:lnTo>
                  <a:pt x="12385" y="2677"/>
                </a:lnTo>
                <a:lnTo>
                  <a:pt x="13213" y="2629"/>
                </a:lnTo>
                <a:lnTo>
                  <a:pt x="14016" y="2605"/>
                </a:lnTo>
                <a:lnTo>
                  <a:pt x="14064" y="2605"/>
                </a:lnTo>
                <a:lnTo>
                  <a:pt x="14235" y="2750"/>
                </a:lnTo>
                <a:lnTo>
                  <a:pt x="14405" y="2872"/>
                </a:lnTo>
                <a:lnTo>
                  <a:pt x="15038" y="3432"/>
                </a:lnTo>
                <a:lnTo>
                  <a:pt x="15329" y="3724"/>
                </a:lnTo>
                <a:lnTo>
                  <a:pt x="15597" y="4040"/>
                </a:lnTo>
                <a:lnTo>
                  <a:pt x="15694" y="4235"/>
                </a:lnTo>
                <a:lnTo>
                  <a:pt x="15792" y="4405"/>
                </a:lnTo>
                <a:lnTo>
                  <a:pt x="15694" y="4551"/>
                </a:lnTo>
                <a:lnTo>
                  <a:pt x="15573" y="4673"/>
                </a:lnTo>
                <a:lnTo>
                  <a:pt x="15402" y="4843"/>
                </a:lnTo>
                <a:lnTo>
                  <a:pt x="15232" y="4989"/>
                </a:lnTo>
                <a:lnTo>
                  <a:pt x="14843" y="5281"/>
                </a:lnTo>
                <a:lnTo>
                  <a:pt x="14454" y="5549"/>
                </a:lnTo>
                <a:lnTo>
                  <a:pt x="14235" y="5719"/>
                </a:lnTo>
                <a:lnTo>
                  <a:pt x="14064" y="5889"/>
                </a:lnTo>
                <a:lnTo>
                  <a:pt x="13286" y="5865"/>
                </a:lnTo>
                <a:lnTo>
                  <a:pt x="12507" y="5841"/>
                </a:lnTo>
                <a:lnTo>
                  <a:pt x="10974" y="5841"/>
                </a:lnTo>
                <a:lnTo>
                  <a:pt x="7859" y="5889"/>
                </a:lnTo>
                <a:lnTo>
                  <a:pt x="4623" y="5938"/>
                </a:lnTo>
                <a:lnTo>
                  <a:pt x="2385" y="5938"/>
                </a:lnTo>
                <a:lnTo>
                  <a:pt x="2117" y="5962"/>
                </a:lnTo>
                <a:lnTo>
                  <a:pt x="1874" y="6011"/>
                </a:lnTo>
                <a:lnTo>
                  <a:pt x="1849" y="5889"/>
                </a:lnTo>
                <a:lnTo>
                  <a:pt x="1849" y="5768"/>
                </a:lnTo>
                <a:lnTo>
                  <a:pt x="1801" y="5524"/>
                </a:lnTo>
                <a:lnTo>
                  <a:pt x="1655" y="4332"/>
                </a:lnTo>
                <a:lnTo>
                  <a:pt x="1606" y="3724"/>
                </a:lnTo>
                <a:lnTo>
                  <a:pt x="1557" y="3091"/>
                </a:lnTo>
                <a:lnTo>
                  <a:pt x="1557" y="2848"/>
                </a:lnTo>
                <a:lnTo>
                  <a:pt x="1533" y="2580"/>
                </a:lnTo>
                <a:lnTo>
                  <a:pt x="1874" y="2629"/>
                </a:lnTo>
                <a:lnTo>
                  <a:pt x="2214" y="2653"/>
                </a:lnTo>
                <a:lnTo>
                  <a:pt x="2920" y="2653"/>
                </a:lnTo>
                <a:lnTo>
                  <a:pt x="3626" y="2629"/>
                </a:lnTo>
                <a:lnTo>
                  <a:pt x="4283" y="2580"/>
                </a:lnTo>
                <a:lnTo>
                  <a:pt x="5110" y="2556"/>
                </a:lnTo>
                <a:close/>
                <a:moveTo>
                  <a:pt x="8468" y="6352"/>
                </a:moveTo>
                <a:lnTo>
                  <a:pt x="8200" y="6449"/>
                </a:lnTo>
                <a:lnTo>
                  <a:pt x="7835" y="6644"/>
                </a:lnTo>
                <a:lnTo>
                  <a:pt x="7665" y="6765"/>
                </a:lnTo>
                <a:lnTo>
                  <a:pt x="7494" y="6887"/>
                </a:lnTo>
                <a:lnTo>
                  <a:pt x="7470" y="6619"/>
                </a:lnTo>
                <a:lnTo>
                  <a:pt x="7421" y="6352"/>
                </a:lnTo>
                <a:close/>
                <a:moveTo>
                  <a:pt x="8735" y="6644"/>
                </a:moveTo>
                <a:lnTo>
                  <a:pt x="8735" y="6692"/>
                </a:lnTo>
                <a:lnTo>
                  <a:pt x="8735" y="6960"/>
                </a:lnTo>
                <a:lnTo>
                  <a:pt x="8103" y="6936"/>
                </a:lnTo>
                <a:lnTo>
                  <a:pt x="8030" y="6936"/>
                </a:lnTo>
                <a:lnTo>
                  <a:pt x="8200" y="6863"/>
                </a:lnTo>
                <a:lnTo>
                  <a:pt x="8735" y="6644"/>
                </a:lnTo>
                <a:close/>
                <a:moveTo>
                  <a:pt x="3942" y="7301"/>
                </a:moveTo>
                <a:lnTo>
                  <a:pt x="4331" y="7325"/>
                </a:lnTo>
                <a:lnTo>
                  <a:pt x="5061" y="7374"/>
                </a:lnTo>
                <a:lnTo>
                  <a:pt x="5864" y="7422"/>
                </a:lnTo>
                <a:lnTo>
                  <a:pt x="6667" y="7447"/>
                </a:lnTo>
                <a:lnTo>
                  <a:pt x="8297" y="7471"/>
                </a:lnTo>
                <a:lnTo>
                  <a:pt x="8833" y="7495"/>
                </a:lnTo>
                <a:lnTo>
                  <a:pt x="8930" y="7520"/>
                </a:lnTo>
                <a:lnTo>
                  <a:pt x="9052" y="7495"/>
                </a:lnTo>
                <a:lnTo>
                  <a:pt x="11607" y="7593"/>
                </a:lnTo>
                <a:lnTo>
                  <a:pt x="12361" y="7617"/>
                </a:lnTo>
                <a:lnTo>
                  <a:pt x="13115" y="7593"/>
                </a:lnTo>
                <a:lnTo>
                  <a:pt x="13870" y="7568"/>
                </a:lnTo>
                <a:lnTo>
                  <a:pt x="14624" y="7568"/>
                </a:lnTo>
                <a:lnTo>
                  <a:pt x="14600" y="7739"/>
                </a:lnTo>
                <a:lnTo>
                  <a:pt x="14575" y="7933"/>
                </a:lnTo>
                <a:lnTo>
                  <a:pt x="14575" y="8298"/>
                </a:lnTo>
                <a:lnTo>
                  <a:pt x="14624" y="8980"/>
                </a:lnTo>
                <a:lnTo>
                  <a:pt x="14697" y="9539"/>
                </a:lnTo>
                <a:lnTo>
                  <a:pt x="14746" y="10123"/>
                </a:lnTo>
                <a:lnTo>
                  <a:pt x="14770" y="10391"/>
                </a:lnTo>
                <a:lnTo>
                  <a:pt x="14794" y="10659"/>
                </a:lnTo>
                <a:lnTo>
                  <a:pt x="13310" y="10707"/>
                </a:lnTo>
                <a:lnTo>
                  <a:pt x="11826" y="10780"/>
                </a:lnTo>
                <a:lnTo>
                  <a:pt x="10341" y="10829"/>
                </a:lnTo>
                <a:lnTo>
                  <a:pt x="9587" y="10853"/>
                </a:lnTo>
                <a:lnTo>
                  <a:pt x="8833" y="10829"/>
                </a:lnTo>
                <a:lnTo>
                  <a:pt x="7178" y="10780"/>
                </a:lnTo>
                <a:lnTo>
                  <a:pt x="6327" y="10780"/>
                </a:lnTo>
                <a:lnTo>
                  <a:pt x="5499" y="10804"/>
                </a:lnTo>
                <a:lnTo>
                  <a:pt x="4088" y="10853"/>
                </a:lnTo>
                <a:lnTo>
                  <a:pt x="3358" y="10902"/>
                </a:lnTo>
                <a:lnTo>
                  <a:pt x="3017" y="10926"/>
                </a:lnTo>
                <a:lnTo>
                  <a:pt x="2677" y="10999"/>
                </a:lnTo>
                <a:lnTo>
                  <a:pt x="2677" y="10926"/>
                </a:lnTo>
                <a:lnTo>
                  <a:pt x="2652" y="10853"/>
                </a:lnTo>
                <a:lnTo>
                  <a:pt x="2604" y="10804"/>
                </a:lnTo>
                <a:lnTo>
                  <a:pt x="2531" y="10756"/>
                </a:lnTo>
                <a:lnTo>
                  <a:pt x="2239" y="10586"/>
                </a:lnTo>
                <a:lnTo>
                  <a:pt x="1947" y="10391"/>
                </a:lnTo>
                <a:lnTo>
                  <a:pt x="1411" y="10002"/>
                </a:lnTo>
                <a:lnTo>
                  <a:pt x="1168" y="9807"/>
                </a:lnTo>
                <a:lnTo>
                  <a:pt x="925" y="9612"/>
                </a:lnTo>
                <a:lnTo>
                  <a:pt x="681" y="9393"/>
                </a:lnTo>
                <a:lnTo>
                  <a:pt x="438" y="9199"/>
                </a:lnTo>
                <a:lnTo>
                  <a:pt x="633" y="9028"/>
                </a:lnTo>
                <a:lnTo>
                  <a:pt x="1338" y="8396"/>
                </a:lnTo>
                <a:lnTo>
                  <a:pt x="1703" y="8104"/>
                </a:lnTo>
                <a:lnTo>
                  <a:pt x="2068" y="7812"/>
                </a:lnTo>
                <a:lnTo>
                  <a:pt x="2336" y="7641"/>
                </a:lnTo>
                <a:lnTo>
                  <a:pt x="2458" y="7568"/>
                </a:lnTo>
                <a:lnTo>
                  <a:pt x="2579" y="7447"/>
                </a:lnTo>
                <a:lnTo>
                  <a:pt x="2604" y="7374"/>
                </a:lnTo>
                <a:lnTo>
                  <a:pt x="2847" y="7374"/>
                </a:lnTo>
                <a:lnTo>
                  <a:pt x="3115" y="7349"/>
                </a:lnTo>
                <a:lnTo>
                  <a:pt x="3577" y="7301"/>
                </a:lnTo>
                <a:close/>
                <a:moveTo>
                  <a:pt x="7446" y="11242"/>
                </a:moveTo>
                <a:lnTo>
                  <a:pt x="8541" y="11291"/>
                </a:lnTo>
                <a:lnTo>
                  <a:pt x="8395" y="11364"/>
                </a:lnTo>
                <a:lnTo>
                  <a:pt x="8249" y="11461"/>
                </a:lnTo>
                <a:lnTo>
                  <a:pt x="7981" y="11632"/>
                </a:lnTo>
                <a:lnTo>
                  <a:pt x="7567" y="11851"/>
                </a:lnTo>
                <a:lnTo>
                  <a:pt x="7519" y="11534"/>
                </a:lnTo>
                <a:lnTo>
                  <a:pt x="7494" y="11388"/>
                </a:lnTo>
                <a:lnTo>
                  <a:pt x="7446" y="11242"/>
                </a:lnTo>
                <a:close/>
                <a:moveTo>
                  <a:pt x="8784" y="11632"/>
                </a:moveTo>
                <a:lnTo>
                  <a:pt x="8735" y="12094"/>
                </a:lnTo>
                <a:lnTo>
                  <a:pt x="8541" y="12167"/>
                </a:lnTo>
                <a:lnTo>
                  <a:pt x="8370" y="12264"/>
                </a:lnTo>
                <a:lnTo>
                  <a:pt x="8005" y="12459"/>
                </a:lnTo>
                <a:lnTo>
                  <a:pt x="7762" y="12581"/>
                </a:lnTo>
                <a:lnTo>
                  <a:pt x="7640" y="12678"/>
                </a:lnTo>
                <a:lnTo>
                  <a:pt x="7543" y="12751"/>
                </a:lnTo>
                <a:lnTo>
                  <a:pt x="7543" y="12678"/>
                </a:lnTo>
                <a:lnTo>
                  <a:pt x="7567" y="12216"/>
                </a:lnTo>
                <a:lnTo>
                  <a:pt x="7713" y="12167"/>
                </a:lnTo>
                <a:lnTo>
                  <a:pt x="7859" y="12118"/>
                </a:lnTo>
                <a:lnTo>
                  <a:pt x="8103" y="11997"/>
                </a:lnTo>
                <a:lnTo>
                  <a:pt x="8443" y="11826"/>
                </a:lnTo>
                <a:lnTo>
                  <a:pt x="8614" y="11729"/>
                </a:lnTo>
                <a:lnTo>
                  <a:pt x="8784" y="11632"/>
                </a:lnTo>
                <a:close/>
                <a:moveTo>
                  <a:pt x="8735" y="12581"/>
                </a:moveTo>
                <a:lnTo>
                  <a:pt x="8735" y="13189"/>
                </a:lnTo>
                <a:lnTo>
                  <a:pt x="8662" y="13165"/>
                </a:lnTo>
                <a:lnTo>
                  <a:pt x="8565" y="13165"/>
                </a:lnTo>
                <a:lnTo>
                  <a:pt x="8468" y="13189"/>
                </a:lnTo>
                <a:lnTo>
                  <a:pt x="8249" y="13262"/>
                </a:lnTo>
                <a:lnTo>
                  <a:pt x="8054" y="13384"/>
                </a:lnTo>
                <a:lnTo>
                  <a:pt x="7859" y="13481"/>
                </a:lnTo>
                <a:lnTo>
                  <a:pt x="7665" y="13627"/>
                </a:lnTo>
                <a:lnTo>
                  <a:pt x="7446" y="13797"/>
                </a:lnTo>
                <a:lnTo>
                  <a:pt x="7494" y="13140"/>
                </a:lnTo>
                <a:lnTo>
                  <a:pt x="7665" y="13116"/>
                </a:lnTo>
                <a:lnTo>
                  <a:pt x="7835" y="13043"/>
                </a:lnTo>
                <a:lnTo>
                  <a:pt x="8151" y="12873"/>
                </a:lnTo>
                <a:lnTo>
                  <a:pt x="8735" y="12581"/>
                </a:lnTo>
                <a:close/>
                <a:moveTo>
                  <a:pt x="8735" y="13578"/>
                </a:moveTo>
                <a:lnTo>
                  <a:pt x="8735" y="14138"/>
                </a:lnTo>
                <a:lnTo>
                  <a:pt x="8541" y="14211"/>
                </a:lnTo>
                <a:lnTo>
                  <a:pt x="8346" y="14284"/>
                </a:lnTo>
                <a:lnTo>
                  <a:pt x="7981" y="14454"/>
                </a:lnTo>
                <a:lnTo>
                  <a:pt x="7689" y="14576"/>
                </a:lnTo>
                <a:lnTo>
                  <a:pt x="7543" y="14673"/>
                </a:lnTo>
                <a:lnTo>
                  <a:pt x="7421" y="14746"/>
                </a:lnTo>
                <a:lnTo>
                  <a:pt x="7421" y="14454"/>
                </a:lnTo>
                <a:lnTo>
                  <a:pt x="7421" y="14138"/>
                </a:lnTo>
                <a:lnTo>
                  <a:pt x="7567" y="14089"/>
                </a:lnTo>
                <a:lnTo>
                  <a:pt x="7738" y="14016"/>
                </a:lnTo>
                <a:lnTo>
                  <a:pt x="8005" y="13870"/>
                </a:lnTo>
                <a:lnTo>
                  <a:pt x="8176" y="13773"/>
                </a:lnTo>
                <a:lnTo>
                  <a:pt x="8370" y="13724"/>
                </a:lnTo>
                <a:lnTo>
                  <a:pt x="8735" y="13578"/>
                </a:lnTo>
                <a:close/>
                <a:moveTo>
                  <a:pt x="8735" y="14625"/>
                </a:moveTo>
                <a:lnTo>
                  <a:pt x="8735" y="15014"/>
                </a:lnTo>
                <a:lnTo>
                  <a:pt x="8687" y="15038"/>
                </a:lnTo>
                <a:lnTo>
                  <a:pt x="7908" y="15501"/>
                </a:lnTo>
                <a:lnTo>
                  <a:pt x="7689" y="15598"/>
                </a:lnTo>
                <a:lnTo>
                  <a:pt x="7446" y="15720"/>
                </a:lnTo>
                <a:lnTo>
                  <a:pt x="7421" y="15087"/>
                </a:lnTo>
                <a:lnTo>
                  <a:pt x="7592" y="15063"/>
                </a:lnTo>
                <a:lnTo>
                  <a:pt x="7738" y="15014"/>
                </a:lnTo>
                <a:lnTo>
                  <a:pt x="8054" y="14892"/>
                </a:lnTo>
                <a:lnTo>
                  <a:pt x="8735" y="14625"/>
                </a:lnTo>
                <a:close/>
                <a:moveTo>
                  <a:pt x="8711" y="15452"/>
                </a:moveTo>
                <a:lnTo>
                  <a:pt x="8711" y="16231"/>
                </a:lnTo>
                <a:lnTo>
                  <a:pt x="8419" y="16328"/>
                </a:lnTo>
                <a:lnTo>
                  <a:pt x="8151" y="16425"/>
                </a:lnTo>
                <a:lnTo>
                  <a:pt x="7811" y="16523"/>
                </a:lnTo>
                <a:lnTo>
                  <a:pt x="7494" y="16620"/>
                </a:lnTo>
                <a:lnTo>
                  <a:pt x="7470" y="16012"/>
                </a:lnTo>
                <a:lnTo>
                  <a:pt x="7567" y="16012"/>
                </a:lnTo>
                <a:lnTo>
                  <a:pt x="7689" y="15963"/>
                </a:lnTo>
                <a:lnTo>
                  <a:pt x="7908" y="15890"/>
                </a:lnTo>
                <a:lnTo>
                  <a:pt x="8322" y="15671"/>
                </a:lnTo>
                <a:lnTo>
                  <a:pt x="8711" y="15452"/>
                </a:lnTo>
                <a:close/>
                <a:moveTo>
                  <a:pt x="8687" y="16717"/>
                </a:moveTo>
                <a:lnTo>
                  <a:pt x="8687" y="17082"/>
                </a:lnTo>
                <a:lnTo>
                  <a:pt x="8687" y="17107"/>
                </a:lnTo>
                <a:lnTo>
                  <a:pt x="8346" y="17228"/>
                </a:lnTo>
                <a:lnTo>
                  <a:pt x="8005" y="17399"/>
                </a:lnTo>
                <a:lnTo>
                  <a:pt x="7543" y="17593"/>
                </a:lnTo>
                <a:lnTo>
                  <a:pt x="7519" y="17009"/>
                </a:lnTo>
                <a:lnTo>
                  <a:pt x="7689" y="17009"/>
                </a:lnTo>
                <a:lnTo>
                  <a:pt x="7859" y="16961"/>
                </a:lnTo>
                <a:lnTo>
                  <a:pt x="8176" y="16888"/>
                </a:lnTo>
                <a:lnTo>
                  <a:pt x="8687" y="16717"/>
                </a:lnTo>
                <a:close/>
                <a:moveTo>
                  <a:pt x="8687" y="17545"/>
                </a:moveTo>
                <a:lnTo>
                  <a:pt x="8687" y="18250"/>
                </a:lnTo>
                <a:lnTo>
                  <a:pt x="8370" y="18275"/>
                </a:lnTo>
                <a:lnTo>
                  <a:pt x="8054" y="18299"/>
                </a:lnTo>
                <a:lnTo>
                  <a:pt x="7835" y="18323"/>
                </a:lnTo>
                <a:lnTo>
                  <a:pt x="7592" y="18348"/>
                </a:lnTo>
                <a:lnTo>
                  <a:pt x="7543" y="18372"/>
                </a:lnTo>
                <a:lnTo>
                  <a:pt x="7543" y="18031"/>
                </a:lnTo>
                <a:lnTo>
                  <a:pt x="7689" y="17983"/>
                </a:lnTo>
                <a:lnTo>
                  <a:pt x="7811" y="17934"/>
                </a:lnTo>
                <a:lnTo>
                  <a:pt x="8078" y="17812"/>
                </a:lnTo>
                <a:lnTo>
                  <a:pt x="8687" y="17545"/>
                </a:lnTo>
                <a:close/>
                <a:moveTo>
                  <a:pt x="8078" y="1"/>
                </a:moveTo>
                <a:lnTo>
                  <a:pt x="7884" y="25"/>
                </a:lnTo>
                <a:lnTo>
                  <a:pt x="7713" y="74"/>
                </a:lnTo>
                <a:lnTo>
                  <a:pt x="7567" y="171"/>
                </a:lnTo>
                <a:lnTo>
                  <a:pt x="7446" y="269"/>
                </a:lnTo>
                <a:lnTo>
                  <a:pt x="7324" y="390"/>
                </a:lnTo>
                <a:lnTo>
                  <a:pt x="7227" y="536"/>
                </a:lnTo>
                <a:lnTo>
                  <a:pt x="7154" y="682"/>
                </a:lnTo>
                <a:lnTo>
                  <a:pt x="7081" y="853"/>
                </a:lnTo>
                <a:lnTo>
                  <a:pt x="7032" y="1023"/>
                </a:lnTo>
                <a:lnTo>
                  <a:pt x="6959" y="1388"/>
                </a:lnTo>
                <a:lnTo>
                  <a:pt x="6935" y="1753"/>
                </a:lnTo>
                <a:lnTo>
                  <a:pt x="6959" y="2118"/>
                </a:lnTo>
                <a:lnTo>
                  <a:pt x="6959" y="2118"/>
                </a:lnTo>
                <a:lnTo>
                  <a:pt x="5816" y="2094"/>
                </a:lnTo>
                <a:lnTo>
                  <a:pt x="4672" y="2094"/>
                </a:lnTo>
                <a:lnTo>
                  <a:pt x="2993" y="2167"/>
                </a:lnTo>
                <a:lnTo>
                  <a:pt x="1801" y="2167"/>
                </a:lnTo>
                <a:lnTo>
                  <a:pt x="1387" y="2191"/>
                </a:lnTo>
                <a:lnTo>
                  <a:pt x="1338" y="2191"/>
                </a:lnTo>
                <a:lnTo>
                  <a:pt x="1290" y="2215"/>
                </a:lnTo>
                <a:lnTo>
                  <a:pt x="1290" y="2240"/>
                </a:lnTo>
                <a:lnTo>
                  <a:pt x="1217" y="2288"/>
                </a:lnTo>
                <a:lnTo>
                  <a:pt x="1192" y="2361"/>
                </a:lnTo>
                <a:lnTo>
                  <a:pt x="1119" y="2556"/>
                </a:lnTo>
                <a:lnTo>
                  <a:pt x="1071" y="2775"/>
                </a:lnTo>
                <a:lnTo>
                  <a:pt x="1046" y="3018"/>
                </a:lnTo>
                <a:lnTo>
                  <a:pt x="1046" y="3261"/>
                </a:lnTo>
                <a:lnTo>
                  <a:pt x="1071" y="3748"/>
                </a:lnTo>
                <a:lnTo>
                  <a:pt x="1119" y="4162"/>
                </a:lnTo>
                <a:lnTo>
                  <a:pt x="1168" y="4770"/>
                </a:lnTo>
                <a:lnTo>
                  <a:pt x="1241" y="5378"/>
                </a:lnTo>
                <a:lnTo>
                  <a:pt x="1265" y="5622"/>
                </a:lnTo>
                <a:lnTo>
                  <a:pt x="1290" y="5889"/>
                </a:lnTo>
                <a:lnTo>
                  <a:pt x="1314" y="6011"/>
                </a:lnTo>
                <a:lnTo>
                  <a:pt x="1338" y="6133"/>
                </a:lnTo>
                <a:lnTo>
                  <a:pt x="1411" y="6230"/>
                </a:lnTo>
                <a:lnTo>
                  <a:pt x="1484" y="6303"/>
                </a:lnTo>
                <a:lnTo>
                  <a:pt x="1557" y="6352"/>
                </a:lnTo>
                <a:lnTo>
                  <a:pt x="1630" y="6352"/>
                </a:lnTo>
                <a:lnTo>
                  <a:pt x="1703" y="6327"/>
                </a:lnTo>
                <a:lnTo>
                  <a:pt x="1776" y="6279"/>
                </a:lnTo>
                <a:lnTo>
                  <a:pt x="1801" y="6254"/>
                </a:lnTo>
                <a:lnTo>
                  <a:pt x="2020" y="6303"/>
                </a:lnTo>
                <a:lnTo>
                  <a:pt x="2239" y="6327"/>
                </a:lnTo>
                <a:lnTo>
                  <a:pt x="2701" y="6352"/>
                </a:lnTo>
                <a:lnTo>
                  <a:pt x="4429" y="6376"/>
                </a:lnTo>
                <a:lnTo>
                  <a:pt x="6959" y="6352"/>
                </a:lnTo>
                <a:lnTo>
                  <a:pt x="6984" y="6595"/>
                </a:lnTo>
                <a:lnTo>
                  <a:pt x="7008" y="6911"/>
                </a:lnTo>
                <a:lnTo>
                  <a:pt x="5962" y="6887"/>
                </a:lnTo>
                <a:lnTo>
                  <a:pt x="4891" y="6838"/>
                </a:lnTo>
                <a:lnTo>
                  <a:pt x="4161" y="6814"/>
                </a:lnTo>
                <a:lnTo>
                  <a:pt x="3163" y="6814"/>
                </a:lnTo>
                <a:lnTo>
                  <a:pt x="2896" y="6863"/>
                </a:lnTo>
                <a:lnTo>
                  <a:pt x="2628" y="6936"/>
                </a:lnTo>
                <a:lnTo>
                  <a:pt x="2506" y="6984"/>
                </a:lnTo>
                <a:lnTo>
                  <a:pt x="2409" y="7057"/>
                </a:lnTo>
                <a:lnTo>
                  <a:pt x="2360" y="7033"/>
                </a:lnTo>
                <a:lnTo>
                  <a:pt x="2263" y="7033"/>
                </a:lnTo>
                <a:lnTo>
                  <a:pt x="2190" y="7057"/>
                </a:lnTo>
                <a:lnTo>
                  <a:pt x="1995" y="7130"/>
                </a:lnTo>
                <a:lnTo>
                  <a:pt x="1825" y="7228"/>
                </a:lnTo>
                <a:lnTo>
                  <a:pt x="1630" y="7374"/>
                </a:lnTo>
                <a:lnTo>
                  <a:pt x="1290" y="7666"/>
                </a:lnTo>
                <a:lnTo>
                  <a:pt x="1022" y="7933"/>
                </a:lnTo>
                <a:lnTo>
                  <a:pt x="681" y="8250"/>
                </a:lnTo>
                <a:lnTo>
                  <a:pt x="365" y="8590"/>
                </a:lnTo>
                <a:lnTo>
                  <a:pt x="243" y="8712"/>
                </a:lnTo>
                <a:lnTo>
                  <a:pt x="122" y="8858"/>
                </a:lnTo>
                <a:lnTo>
                  <a:pt x="24" y="9004"/>
                </a:lnTo>
                <a:lnTo>
                  <a:pt x="0" y="9077"/>
                </a:lnTo>
                <a:lnTo>
                  <a:pt x="0" y="9174"/>
                </a:lnTo>
                <a:lnTo>
                  <a:pt x="0" y="9199"/>
                </a:lnTo>
                <a:lnTo>
                  <a:pt x="0" y="9247"/>
                </a:lnTo>
                <a:lnTo>
                  <a:pt x="0" y="9320"/>
                </a:lnTo>
                <a:lnTo>
                  <a:pt x="73" y="9466"/>
                </a:lnTo>
                <a:lnTo>
                  <a:pt x="170" y="9612"/>
                </a:lnTo>
                <a:lnTo>
                  <a:pt x="292" y="9758"/>
                </a:lnTo>
                <a:lnTo>
                  <a:pt x="414" y="9904"/>
                </a:lnTo>
                <a:lnTo>
                  <a:pt x="681" y="10148"/>
                </a:lnTo>
                <a:lnTo>
                  <a:pt x="949" y="10367"/>
                </a:lnTo>
                <a:lnTo>
                  <a:pt x="1265" y="10610"/>
                </a:lnTo>
                <a:lnTo>
                  <a:pt x="1582" y="10829"/>
                </a:lnTo>
                <a:lnTo>
                  <a:pt x="1922" y="11048"/>
                </a:lnTo>
                <a:lnTo>
                  <a:pt x="2239" y="11242"/>
                </a:lnTo>
                <a:lnTo>
                  <a:pt x="2312" y="11267"/>
                </a:lnTo>
                <a:lnTo>
                  <a:pt x="2385" y="11267"/>
                </a:lnTo>
                <a:lnTo>
                  <a:pt x="2750" y="11340"/>
                </a:lnTo>
                <a:lnTo>
                  <a:pt x="3139" y="11388"/>
                </a:lnTo>
                <a:lnTo>
                  <a:pt x="3528" y="11388"/>
                </a:lnTo>
                <a:lnTo>
                  <a:pt x="3918" y="11364"/>
                </a:lnTo>
                <a:lnTo>
                  <a:pt x="4721" y="11315"/>
                </a:lnTo>
                <a:lnTo>
                  <a:pt x="5499" y="11267"/>
                </a:lnTo>
                <a:lnTo>
                  <a:pt x="6278" y="11242"/>
                </a:lnTo>
                <a:lnTo>
                  <a:pt x="7081" y="11242"/>
                </a:lnTo>
                <a:lnTo>
                  <a:pt x="7081" y="11607"/>
                </a:lnTo>
                <a:lnTo>
                  <a:pt x="7081" y="11972"/>
                </a:lnTo>
                <a:lnTo>
                  <a:pt x="7081" y="12313"/>
                </a:lnTo>
                <a:lnTo>
                  <a:pt x="7057" y="12678"/>
                </a:lnTo>
                <a:lnTo>
                  <a:pt x="6984" y="13578"/>
                </a:lnTo>
                <a:lnTo>
                  <a:pt x="6935" y="14016"/>
                </a:lnTo>
                <a:lnTo>
                  <a:pt x="6911" y="14454"/>
                </a:lnTo>
                <a:lnTo>
                  <a:pt x="6911" y="15476"/>
                </a:lnTo>
                <a:lnTo>
                  <a:pt x="6959" y="16498"/>
                </a:lnTo>
                <a:lnTo>
                  <a:pt x="7057" y="18542"/>
                </a:lnTo>
                <a:lnTo>
                  <a:pt x="7057" y="18615"/>
                </a:lnTo>
                <a:lnTo>
                  <a:pt x="7081" y="18688"/>
                </a:lnTo>
                <a:lnTo>
                  <a:pt x="7130" y="18737"/>
                </a:lnTo>
                <a:lnTo>
                  <a:pt x="7203" y="18761"/>
                </a:lnTo>
                <a:lnTo>
                  <a:pt x="7251" y="18786"/>
                </a:lnTo>
                <a:lnTo>
                  <a:pt x="7324" y="18786"/>
                </a:lnTo>
                <a:lnTo>
                  <a:pt x="7373" y="18761"/>
                </a:lnTo>
                <a:lnTo>
                  <a:pt x="7446" y="18737"/>
                </a:lnTo>
                <a:lnTo>
                  <a:pt x="7519" y="18786"/>
                </a:lnTo>
                <a:lnTo>
                  <a:pt x="7640" y="18810"/>
                </a:lnTo>
                <a:lnTo>
                  <a:pt x="8662" y="18810"/>
                </a:lnTo>
                <a:lnTo>
                  <a:pt x="8954" y="18786"/>
                </a:lnTo>
                <a:lnTo>
                  <a:pt x="9003" y="18786"/>
                </a:lnTo>
                <a:lnTo>
                  <a:pt x="9076" y="18761"/>
                </a:lnTo>
                <a:lnTo>
                  <a:pt x="9149" y="18664"/>
                </a:lnTo>
                <a:lnTo>
                  <a:pt x="9198" y="18542"/>
                </a:lnTo>
                <a:lnTo>
                  <a:pt x="9198" y="18421"/>
                </a:lnTo>
                <a:lnTo>
                  <a:pt x="9198" y="18323"/>
                </a:lnTo>
                <a:lnTo>
                  <a:pt x="9222" y="16547"/>
                </a:lnTo>
                <a:lnTo>
                  <a:pt x="9246" y="14771"/>
                </a:lnTo>
                <a:lnTo>
                  <a:pt x="9271" y="12946"/>
                </a:lnTo>
                <a:lnTo>
                  <a:pt x="9295" y="12118"/>
                </a:lnTo>
                <a:lnTo>
                  <a:pt x="9271" y="11729"/>
                </a:lnTo>
                <a:lnTo>
                  <a:pt x="9246" y="11315"/>
                </a:lnTo>
                <a:lnTo>
                  <a:pt x="10682" y="11315"/>
                </a:lnTo>
                <a:lnTo>
                  <a:pt x="12142" y="11267"/>
                </a:lnTo>
                <a:lnTo>
                  <a:pt x="13578" y="11194"/>
                </a:lnTo>
                <a:lnTo>
                  <a:pt x="14283" y="11169"/>
                </a:lnTo>
                <a:lnTo>
                  <a:pt x="15013" y="11169"/>
                </a:lnTo>
                <a:lnTo>
                  <a:pt x="15135" y="11145"/>
                </a:lnTo>
                <a:lnTo>
                  <a:pt x="15208" y="11072"/>
                </a:lnTo>
                <a:lnTo>
                  <a:pt x="15257" y="10999"/>
                </a:lnTo>
                <a:lnTo>
                  <a:pt x="15257" y="10902"/>
                </a:lnTo>
                <a:lnTo>
                  <a:pt x="15305" y="10731"/>
                </a:lnTo>
                <a:lnTo>
                  <a:pt x="15305" y="10586"/>
                </a:lnTo>
                <a:lnTo>
                  <a:pt x="15281" y="10245"/>
                </a:lnTo>
                <a:lnTo>
                  <a:pt x="15135" y="9126"/>
                </a:lnTo>
                <a:lnTo>
                  <a:pt x="15086" y="8615"/>
                </a:lnTo>
                <a:lnTo>
                  <a:pt x="15086" y="8104"/>
                </a:lnTo>
                <a:lnTo>
                  <a:pt x="15086" y="7933"/>
                </a:lnTo>
                <a:lnTo>
                  <a:pt x="15111" y="7739"/>
                </a:lnTo>
                <a:lnTo>
                  <a:pt x="15135" y="7568"/>
                </a:lnTo>
                <a:lnTo>
                  <a:pt x="15135" y="7374"/>
                </a:lnTo>
                <a:lnTo>
                  <a:pt x="15135" y="7276"/>
                </a:lnTo>
                <a:lnTo>
                  <a:pt x="15111" y="7179"/>
                </a:lnTo>
                <a:lnTo>
                  <a:pt x="15086" y="7130"/>
                </a:lnTo>
                <a:lnTo>
                  <a:pt x="15038" y="7106"/>
                </a:lnTo>
                <a:lnTo>
                  <a:pt x="14965" y="7057"/>
                </a:lnTo>
                <a:lnTo>
                  <a:pt x="14892" y="7033"/>
                </a:lnTo>
                <a:lnTo>
                  <a:pt x="14064" y="7033"/>
                </a:lnTo>
                <a:lnTo>
                  <a:pt x="13237" y="7057"/>
                </a:lnTo>
                <a:lnTo>
                  <a:pt x="12434" y="7082"/>
                </a:lnTo>
                <a:lnTo>
                  <a:pt x="11607" y="7082"/>
                </a:lnTo>
                <a:lnTo>
                  <a:pt x="9246" y="6984"/>
                </a:lnTo>
                <a:lnTo>
                  <a:pt x="9246" y="6765"/>
                </a:lnTo>
                <a:lnTo>
                  <a:pt x="9246" y="6571"/>
                </a:lnTo>
                <a:lnTo>
                  <a:pt x="9198" y="6352"/>
                </a:lnTo>
                <a:lnTo>
                  <a:pt x="9222" y="6327"/>
                </a:lnTo>
                <a:lnTo>
                  <a:pt x="10925" y="6303"/>
                </a:lnTo>
                <a:lnTo>
                  <a:pt x="12556" y="6303"/>
                </a:lnTo>
                <a:lnTo>
                  <a:pt x="14186" y="6376"/>
                </a:lnTo>
                <a:lnTo>
                  <a:pt x="14259" y="6376"/>
                </a:lnTo>
                <a:lnTo>
                  <a:pt x="14308" y="6352"/>
                </a:lnTo>
                <a:lnTo>
                  <a:pt x="14381" y="6279"/>
                </a:lnTo>
                <a:lnTo>
                  <a:pt x="14405" y="6206"/>
                </a:lnTo>
                <a:lnTo>
                  <a:pt x="14405" y="6108"/>
                </a:lnTo>
                <a:lnTo>
                  <a:pt x="14575" y="5962"/>
                </a:lnTo>
                <a:lnTo>
                  <a:pt x="14940" y="5670"/>
                </a:lnTo>
                <a:lnTo>
                  <a:pt x="15329" y="5427"/>
                </a:lnTo>
                <a:lnTo>
                  <a:pt x="15597" y="5232"/>
                </a:lnTo>
                <a:lnTo>
                  <a:pt x="15913" y="4965"/>
                </a:lnTo>
                <a:lnTo>
                  <a:pt x="16059" y="4819"/>
                </a:lnTo>
                <a:lnTo>
                  <a:pt x="16181" y="4673"/>
                </a:lnTo>
                <a:lnTo>
                  <a:pt x="16254" y="4502"/>
                </a:lnTo>
                <a:lnTo>
                  <a:pt x="16254" y="4429"/>
                </a:lnTo>
                <a:lnTo>
                  <a:pt x="16254" y="4356"/>
                </a:lnTo>
                <a:lnTo>
                  <a:pt x="16278" y="4283"/>
                </a:lnTo>
                <a:lnTo>
                  <a:pt x="16278" y="4210"/>
                </a:lnTo>
                <a:lnTo>
                  <a:pt x="16230" y="4064"/>
                </a:lnTo>
                <a:lnTo>
                  <a:pt x="16132" y="3894"/>
                </a:lnTo>
                <a:lnTo>
                  <a:pt x="16011" y="3724"/>
                </a:lnTo>
                <a:lnTo>
                  <a:pt x="15743" y="3432"/>
                </a:lnTo>
                <a:lnTo>
                  <a:pt x="15524" y="3213"/>
                </a:lnTo>
                <a:lnTo>
                  <a:pt x="15135" y="2848"/>
                </a:lnTo>
                <a:lnTo>
                  <a:pt x="14746" y="2532"/>
                </a:lnTo>
                <a:lnTo>
                  <a:pt x="14478" y="2288"/>
                </a:lnTo>
                <a:lnTo>
                  <a:pt x="14308" y="2215"/>
                </a:lnTo>
                <a:lnTo>
                  <a:pt x="14235" y="2167"/>
                </a:lnTo>
                <a:lnTo>
                  <a:pt x="14162" y="2167"/>
                </a:lnTo>
                <a:lnTo>
                  <a:pt x="14089" y="2118"/>
                </a:lnTo>
                <a:lnTo>
                  <a:pt x="14016" y="2118"/>
                </a:lnTo>
                <a:lnTo>
                  <a:pt x="13237" y="2142"/>
                </a:lnTo>
                <a:lnTo>
                  <a:pt x="12483" y="2167"/>
                </a:lnTo>
                <a:lnTo>
                  <a:pt x="11704" y="2215"/>
                </a:lnTo>
                <a:lnTo>
                  <a:pt x="10950" y="2240"/>
                </a:lnTo>
                <a:lnTo>
                  <a:pt x="10171" y="2240"/>
                </a:lnTo>
                <a:lnTo>
                  <a:pt x="9392" y="2215"/>
                </a:lnTo>
                <a:lnTo>
                  <a:pt x="9441" y="2069"/>
                </a:lnTo>
                <a:lnTo>
                  <a:pt x="9465" y="1899"/>
                </a:lnTo>
                <a:lnTo>
                  <a:pt x="9465" y="1558"/>
                </a:lnTo>
                <a:lnTo>
                  <a:pt x="9417" y="1218"/>
                </a:lnTo>
                <a:lnTo>
                  <a:pt x="9368" y="950"/>
                </a:lnTo>
                <a:lnTo>
                  <a:pt x="9295" y="755"/>
                </a:lnTo>
                <a:lnTo>
                  <a:pt x="9222" y="561"/>
                </a:lnTo>
                <a:lnTo>
                  <a:pt x="9125" y="415"/>
                </a:lnTo>
                <a:lnTo>
                  <a:pt x="8979" y="293"/>
                </a:lnTo>
                <a:lnTo>
                  <a:pt x="8833" y="196"/>
                </a:lnTo>
                <a:lnTo>
                  <a:pt x="8662" y="98"/>
                </a:lnTo>
                <a:lnTo>
                  <a:pt x="8492" y="50"/>
                </a:lnTo>
                <a:lnTo>
                  <a:pt x="8297" y="1"/>
                </a:lnTo>
                <a:close/>
              </a:path>
            </a:pathLst>
          </a:custGeom>
          <a:solidFill>
            <a:srgbClr val="0B5394"/>
          </a:solidFill>
          <a:ln>
            <a:noFill/>
          </a:ln>
        </p:spPr>
        <p:txBody>
          <a:bodyPr spcFirstLastPara="1" wrap="square" lIns="121897" tIns="121897" rIns="121897" bIns="121897" anchor="ctr" anchorCtr="0">
            <a:noAutofit/>
          </a:bodyPr>
          <a:lstStyle>
            <a:defPPr>
              <a:defRPr lang="en-US"/>
            </a:defPPr>
            <a:lvl1pPr marL="0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44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86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29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571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715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857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144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Google Shape;326;p42"/>
          <p:cNvSpPr/>
          <p:nvPr>
            <p:custDataLst>
              <p:tags r:id="rId6"/>
            </p:custDataLst>
          </p:nvPr>
        </p:nvSpPr>
        <p:spPr>
          <a:xfrm>
            <a:off x="0" y="0"/>
            <a:ext cx="1073092" cy="1261707"/>
          </a:xfrm>
          <a:custGeom>
            <a:avLst/>
            <a:gdLst/>
            <a:ahLst/>
            <a:cxnLst/>
            <a:rect l="l" t="t" r="r" b="b"/>
            <a:pathLst>
              <a:path w="15816" h="18981" extrusionOk="0">
                <a:moveTo>
                  <a:pt x="11364" y="1"/>
                </a:moveTo>
                <a:lnTo>
                  <a:pt x="11242" y="25"/>
                </a:lnTo>
                <a:lnTo>
                  <a:pt x="11169" y="74"/>
                </a:lnTo>
                <a:lnTo>
                  <a:pt x="11096" y="171"/>
                </a:lnTo>
                <a:lnTo>
                  <a:pt x="10780" y="731"/>
                </a:lnTo>
                <a:lnTo>
                  <a:pt x="10634" y="999"/>
                </a:lnTo>
                <a:lnTo>
                  <a:pt x="10537" y="1315"/>
                </a:lnTo>
                <a:lnTo>
                  <a:pt x="10512" y="1388"/>
                </a:lnTo>
                <a:lnTo>
                  <a:pt x="10537" y="1461"/>
                </a:lnTo>
                <a:lnTo>
                  <a:pt x="10585" y="1534"/>
                </a:lnTo>
                <a:lnTo>
                  <a:pt x="10634" y="1583"/>
                </a:lnTo>
                <a:lnTo>
                  <a:pt x="10707" y="1607"/>
                </a:lnTo>
                <a:lnTo>
                  <a:pt x="10804" y="1631"/>
                </a:lnTo>
                <a:lnTo>
                  <a:pt x="10877" y="1607"/>
                </a:lnTo>
                <a:lnTo>
                  <a:pt x="10950" y="1558"/>
                </a:lnTo>
                <a:lnTo>
                  <a:pt x="11145" y="1315"/>
                </a:lnTo>
                <a:lnTo>
                  <a:pt x="11291" y="1047"/>
                </a:lnTo>
                <a:lnTo>
                  <a:pt x="11510" y="731"/>
                </a:lnTo>
                <a:lnTo>
                  <a:pt x="11583" y="682"/>
                </a:lnTo>
                <a:lnTo>
                  <a:pt x="11656" y="609"/>
                </a:lnTo>
                <a:lnTo>
                  <a:pt x="11705" y="463"/>
                </a:lnTo>
                <a:lnTo>
                  <a:pt x="11729" y="342"/>
                </a:lnTo>
                <a:lnTo>
                  <a:pt x="11705" y="220"/>
                </a:lnTo>
                <a:lnTo>
                  <a:pt x="11656" y="123"/>
                </a:lnTo>
                <a:lnTo>
                  <a:pt x="11583" y="50"/>
                </a:lnTo>
                <a:lnTo>
                  <a:pt x="11486" y="25"/>
                </a:lnTo>
                <a:lnTo>
                  <a:pt x="11461" y="1"/>
                </a:lnTo>
                <a:close/>
                <a:moveTo>
                  <a:pt x="3821" y="171"/>
                </a:moveTo>
                <a:lnTo>
                  <a:pt x="3748" y="196"/>
                </a:lnTo>
                <a:lnTo>
                  <a:pt x="3699" y="244"/>
                </a:lnTo>
                <a:lnTo>
                  <a:pt x="3651" y="317"/>
                </a:lnTo>
                <a:lnTo>
                  <a:pt x="3651" y="390"/>
                </a:lnTo>
                <a:lnTo>
                  <a:pt x="3651" y="463"/>
                </a:lnTo>
                <a:lnTo>
                  <a:pt x="3699" y="634"/>
                </a:lnTo>
                <a:lnTo>
                  <a:pt x="3772" y="804"/>
                </a:lnTo>
                <a:lnTo>
                  <a:pt x="3943" y="1120"/>
                </a:lnTo>
                <a:lnTo>
                  <a:pt x="4113" y="1461"/>
                </a:lnTo>
                <a:lnTo>
                  <a:pt x="4259" y="1802"/>
                </a:lnTo>
                <a:lnTo>
                  <a:pt x="4332" y="1923"/>
                </a:lnTo>
                <a:lnTo>
                  <a:pt x="4429" y="1996"/>
                </a:lnTo>
                <a:lnTo>
                  <a:pt x="4527" y="2021"/>
                </a:lnTo>
                <a:lnTo>
                  <a:pt x="4624" y="1996"/>
                </a:lnTo>
                <a:lnTo>
                  <a:pt x="4721" y="1972"/>
                </a:lnTo>
                <a:lnTo>
                  <a:pt x="4794" y="1899"/>
                </a:lnTo>
                <a:lnTo>
                  <a:pt x="4843" y="1777"/>
                </a:lnTo>
                <a:lnTo>
                  <a:pt x="4843" y="1656"/>
                </a:lnTo>
                <a:lnTo>
                  <a:pt x="4794" y="1461"/>
                </a:lnTo>
                <a:lnTo>
                  <a:pt x="4697" y="1266"/>
                </a:lnTo>
                <a:lnTo>
                  <a:pt x="4502" y="901"/>
                </a:lnTo>
                <a:lnTo>
                  <a:pt x="4283" y="536"/>
                </a:lnTo>
                <a:lnTo>
                  <a:pt x="4162" y="390"/>
                </a:lnTo>
                <a:lnTo>
                  <a:pt x="4040" y="244"/>
                </a:lnTo>
                <a:lnTo>
                  <a:pt x="3967" y="196"/>
                </a:lnTo>
                <a:lnTo>
                  <a:pt x="3894" y="171"/>
                </a:lnTo>
                <a:close/>
                <a:moveTo>
                  <a:pt x="15452" y="4405"/>
                </a:moveTo>
                <a:lnTo>
                  <a:pt x="15379" y="4429"/>
                </a:lnTo>
                <a:lnTo>
                  <a:pt x="15306" y="4454"/>
                </a:lnTo>
                <a:lnTo>
                  <a:pt x="15135" y="4551"/>
                </a:lnTo>
                <a:lnTo>
                  <a:pt x="14941" y="4600"/>
                </a:lnTo>
                <a:lnTo>
                  <a:pt x="14551" y="4697"/>
                </a:lnTo>
                <a:lnTo>
                  <a:pt x="14357" y="4746"/>
                </a:lnTo>
                <a:lnTo>
                  <a:pt x="14162" y="4819"/>
                </a:lnTo>
                <a:lnTo>
                  <a:pt x="14016" y="4916"/>
                </a:lnTo>
                <a:lnTo>
                  <a:pt x="13870" y="5062"/>
                </a:lnTo>
                <a:lnTo>
                  <a:pt x="13822" y="5135"/>
                </a:lnTo>
                <a:lnTo>
                  <a:pt x="13822" y="5232"/>
                </a:lnTo>
                <a:lnTo>
                  <a:pt x="13846" y="5330"/>
                </a:lnTo>
                <a:lnTo>
                  <a:pt x="13895" y="5354"/>
                </a:lnTo>
                <a:lnTo>
                  <a:pt x="13943" y="5354"/>
                </a:lnTo>
                <a:lnTo>
                  <a:pt x="14138" y="5378"/>
                </a:lnTo>
                <a:lnTo>
                  <a:pt x="14357" y="5378"/>
                </a:lnTo>
                <a:lnTo>
                  <a:pt x="14600" y="5354"/>
                </a:lnTo>
                <a:lnTo>
                  <a:pt x="14819" y="5330"/>
                </a:lnTo>
                <a:lnTo>
                  <a:pt x="15038" y="5257"/>
                </a:lnTo>
                <a:lnTo>
                  <a:pt x="15257" y="5208"/>
                </a:lnTo>
                <a:lnTo>
                  <a:pt x="15452" y="5111"/>
                </a:lnTo>
                <a:lnTo>
                  <a:pt x="15646" y="5038"/>
                </a:lnTo>
                <a:lnTo>
                  <a:pt x="15719" y="4989"/>
                </a:lnTo>
                <a:lnTo>
                  <a:pt x="15768" y="4940"/>
                </a:lnTo>
                <a:lnTo>
                  <a:pt x="15817" y="4819"/>
                </a:lnTo>
                <a:lnTo>
                  <a:pt x="15792" y="4697"/>
                </a:lnTo>
                <a:lnTo>
                  <a:pt x="15768" y="4575"/>
                </a:lnTo>
                <a:lnTo>
                  <a:pt x="15671" y="4478"/>
                </a:lnTo>
                <a:lnTo>
                  <a:pt x="15573" y="4429"/>
                </a:lnTo>
                <a:lnTo>
                  <a:pt x="15452" y="4405"/>
                </a:lnTo>
                <a:close/>
                <a:moveTo>
                  <a:pt x="317" y="4697"/>
                </a:moveTo>
                <a:lnTo>
                  <a:pt x="220" y="4721"/>
                </a:lnTo>
                <a:lnTo>
                  <a:pt x="122" y="4746"/>
                </a:lnTo>
                <a:lnTo>
                  <a:pt x="25" y="4794"/>
                </a:lnTo>
                <a:lnTo>
                  <a:pt x="1" y="4867"/>
                </a:lnTo>
                <a:lnTo>
                  <a:pt x="1" y="4965"/>
                </a:lnTo>
                <a:lnTo>
                  <a:pt x="49" y="5038"/>
                </a:lnTo>
                <a:lnTo>
                  <a:pt x="195" y="5184"/>
                </a:lnTo>
                <a:lnTo>
                  <a:pt x="390" y="5305"/>
                </a:lnTo>
                <a:lnTo>
                  <a:pt x="779" y="5524"/>
                </a:lnTo>
                <a:lnTo>
                  <a:pt x="1169" y="5743"/>
                </a:lnTo>
                <a:lnTo>
                  <a:pt x="1388" y="5841"/>
                </a:lnTo>
                <a:lnTo>
                  <a:pt x="1582" y="5938"/>
                </a:lnTo>
                <a:lnTo>
                  <a:pt x="1655" y="5962"/>
                </a:lnTo>
                <a:lnTo>
                  <a:pt x="1801" y="5962"/>
                </a:lnTo>
                <a:lnTo>
                  <a:pt x="1850" y="5938"/>
                </a:lnTo>
                <a:lnTo>
                  <a:pt x="1923" y="5841"/>
                </a:lnTo>
                <a:lnTo>
                  <a:pt x="1972" y="5743"/>
                </a:lnTo>
                <a:lnTo>
                  <a:pt x="1996" y="5622"/>
                </a:lnTo>
                <a:lnTo>
                  <a:pt x="1972" y="5476"/>
                </a:lnTo>
                <a:lnTo>
                  <a:pt x="1899" y="5378"/>
                </a:lnTo>
                <a:lnTo>
                  <a:pt x="1826" y="5330"/>
                </a:lnTo>
                <a:lnTo>
                  <a:pt x="1777" y="5305"/>
                </a:lnTo>
                <a:lnTo>
                  <a:pt x="1582" y="5208"/>
                </a:lnTo>
                <a:lnTo>
                  <a:pt x="1388" y="5111"/>
                </a:lnTo>
                <a:lnTo>
                  <a:pt x="974" y="4892"/>
                </a:lnTo>
                <a:lnTo>
                  <a:pt x="755" y="4794"/>
                </a:lnTo>
                <a:lnTo>
                  <a:pt x="536" y="4721"/>
                </a:lnTo>
                <a:lnTo>
                  <a:pt x="317" y="4697"/>
                </a:lnTo>
                <a:close/>
                <a:moveTo>
                  <a:pt x="8809" y="6936"/>
                </a:moveTo>
                <a:lnTo>
                  <a:pt x="8736" y="6984"/>
                </a:lnTo>
                <a:lnTo>
                  <a:pt x="8663" y="7057"/>
                </a:lnTo>
                <a:lnTo>
                  <a:pt x="8566" y="7252"/>
                </a:lnTo>
                <a:lnTo>
                  <a:pt x="8468" y="7495"/>
                </a:lnTo>
                <a:lnTo>
                  <a:pt x="8420" y="7739"/>
                </a:lnTo>
                <a:lnTo>
                  <a:pt x="8395" y="7958"/>
                </a:lnTo>
                <a:lnTo>
                  <a:pt x="8395" y="8128"/>
                </a:lnTo>
                <a:lnTo>
                  <a:pt x="8322" y="8177"/>
                </a:lnTo>
                <a:lnTo>
                  <a:pt x="8201" y="8225"/>
                </a:lnTo>
                <a:lnTo>
                  <a:pt x="8079" y="8250"/>
                </a:lnTo>
                <a:lnTo>
                  <a:pt x="7982" y="8225"/>
                </a:lnTo>
                <a:lnTo>
                  <a:pt x="7909" y="8201"/>
                </a:lnTo>
                <a:lnTo>
                  <a:pt x="7982" y="8079"/>
                </a:lnTo>
                <a:lnTo>
                  <a:pt x="8055" y="7933"/>
                </a:lnTo>
                <a:lnTo>
                  <a:pt x="8103" y="7812"/>
                </a:lnTo>
                <a:lnTo>
                  <a:pt x="8103" y="7666"/>
                </a:lnTo>
                <a:lnTo>
                  <a:pt x="8103" y="7520"/>
                </a:lnTo>
                <a:lnTo>
                  <a:pt x="8055" y="7398"/>
                </a:lnTo>
                <a:lnTo>
                  <a:pt x="7957" y="7252"/>
                </a:lnTo>
                <a:lnTo>
                  <a:pt x="7836" y="7130"/>
                </a:lnTo>
                <a:lnTo>
                  <a:pt x="7763" y="7082"/>
                </a:lnTo>
                <a:lnTo>
                  <a:pt x="7617" y="7082"/>
                </a:lnTo>
                <a:lnTo>
                  <a:pt x="7544" y="7130"/>
                </a:lnTo>
                <a:lnTo>
                  <a:pt x="7446" y="7252"/>
                </a:lnTo>
                <a:lnTo>
                  <a:pt x="7373" y="7374"/>
                </a:lnTo>
                <a:lnTo>
                  <a:pt x="7325" y="7495"/>
                </a:lnTo>
                <a:lnTo>
                  <a:pt x="7300" y="7641"/>
                </a:lnTo>
                <a:lnTo>
                  <a:pt x="7300" y="7787"/>
                </a:lnTo>
                <a:lnTo>
                  <a:pt x="7300" y="7909"/>
                </a:lnTo>
                <a:lnTo>
                  <a:pt x="7325" y="8055"/>
                </a:lnTo>
                <a:lnTo>
                  <a:pt x="7373" y="8177"/>
                </a:lnTo>
                <a:lnTo>
                  <a:pt x="7179" y="8298"/>
                </a:lnTo>
                <a:lnTo>
                  <a:pt x="7081" y="8323"/>
                </a:lnTo>
                <a:lnTo>
                  <a:pt x="6984" y="8347"/>
                </a:lnTo>
                <a:lnTo>
                  <a:pt x="6911" y="8371"/>
                </a:lnTo>
                <a:lnTo>
                  <a:pt x="6814" y="8347"/>
                </a:lnTo>
                <a:lnTo>
                  <a:pt x="6692" y="8298"/>
                </a:lnTo>
                <a:lnTo>
                  <a:pt x="6570" y="8201"/>
                </a:lnTo>
                <a:lnTo>
                  <a:pt x="6497" y="8055"/>
                </a:lnTo>
                <a:lnTo>
                  <a:pt x="6449" y="7909"/>
                </a:lnTo>
                <a:lnTo>
                  <a:pt x="6449" y="7739"/>
                </a:lnTo>
                <a:lnTo>
                  <a:pt x="6497" y="7544"/>
                </a:lnTo>
                <a:lnTo>
                  <a:pt x="6497" y="7520"/>
                </a:lnTo>
                <a:lnTo>
                  <a:pt x="6473" y="7520"/>
                </a:lnTo>
                <a:lnTo>
                  <a:pt x="6449" y="7495"/>
                </a:lnTo>
                <a:lnTo>
                  <a:pt x="6424" y="7520"/>
                </a:lnTo>
                <a:lnTo>
                  <a:pt x="6327" y="7617"/>
                </a:lnTo>
                <a:lnTo>
                  <a:pt x="6254" y="7739"/>
                </a:lnTo>
                <a:lnTo>
                  <a:pt x="6230" y="7836"/>
                </a:lnTo>
                <a:lnTo>
                  <a:pt x="6206" y="7958"/>
                </a:lnTo>
                <a:lnTo>
                  <a:pt x="6206" y="8055"/>
                </a:lnTo>
                <a:lnTo>
                  <a:pt x="6206" y="8177"/>
                </a:lnTo>
                <a:lnTo>
                  <a:pt x="6254" y="8274"/>
                </a:lnTo>
                <a:lnTo>
                  <a:pt x="6303" y="8371"/>
                </a:lnTo>
                <a:lnTo>
                  <a:pt x="6376" y="8469"/>
                </a:lnTo>
                <a:lnTo>
                  <a:pt x="6449" y="8542"/>
                </a:lnTo>
                <a:lnTo>
                  <a:pt x="6546" y="8615"/>
                </a:lnTo>
                <a:lnTo>
                  <a:pt x="6643" y="8663"/>
                </a:lnTo>
                <a:lnTo>
                  <a:pt x="6765" y="8712"/>
                </a:lnTo>
                <a:lnTo>
                  <a:pt x="6862" y="8736"/>
                </a:lnTo>
                <a:lnTo>
                  <a:pt x="7008" y="8736"/>
                </a:lnTo>
                <a:lnTo>
                  <a:pt x="7130" y="8712"/>
                </a:lnTo>
                <a:lnTo>
                  <a:pt x="7349" y="8615"/>
                </a:lnTo>
                <a:lnTo>
                  <a:pt x="7592" y="8493"/>
                </a:lnTo>
                <a:lnTo>
                  <a:pt x="7690" y="8566"/>
                </a:lnTo>
                <a:lnTo>
                  <a:pt x="7836" y="8639"/>
                </a:lnTo>
                <a:lnTo>
                  <a:pt x="7982" y="8663"/>
                </a:lnTo>
                <a:lnTo>
                  <a:pt x="8128" y="8688"/>
                </a:lnTo>
                <a:lnTo>
                  <a:pt x="8225" y="8688"/>
                </a:lnTo>
                <a:lnTo>
                  <a:pt x="8347" y="8663"/>
                </a:lnTo>
                <a:lnTo>
                  <a:pt x="8566" y="8566"/>
                </a:lnTo>
                <a:lnTo>
                  <a:pt x="8639" y="8663"/>
                </a:lnTo>
                <a:lnTo>
                  <a:pt x="8736" y="8736"/>
                </a:lnTo>
                <a:lnTo>
                  <a:pt x="8833" y="8809"/>
                </a:lnTo>
                <a:lnTo>
                  <a:pt x="8931" y="8858"/>
                </a:lnTo>
                <a:lnTo>
                  <a:pt x="9174" y="8907"/>
                </a:lnTo>
                <a:lnTo>
                  <a:pt x="9417" y="8931"/>
                </a:lnTo>
                <a:lnTo>
                  <a:pt x="9661" y="8882"/>
                </a:lnTo>
                <a:lnTo>
                  <a:pt x="9880" y="8809"/>
                </a:lnTo>
                <a:lnTo>
                  <a:pt x="9977" y="8736"/>
                </a:lnTo>
                <a:lnTo>
                  <a:pt x="10074" y="8663"/>
                </a:lnTo>
                <a:lnTo>
                  <a:pt x="10172" y="8566"/>
                </a:lnTo>
                <a:lnTo>
                  <a:pt x="10269" y="8469"/>
                </a:lnTo>
                <a:lnTo>
                  <a:pt x="10293" y="8396"/>
                </a:lnTo>
                <a:lnTo>
                  <a:pt x="10293" y="8347"/>
                </a:lnTo>
                <a:lnTo>
                  <a:pt x="10269" y="8298"/>
                </a:lnTo>
                <a:lnTo>
                  <a:pt x="10245" y="8250"/>
                </a:lnTo>
                <a:lnTo>
                  <a:pt x="10172" y="8225"/>
                </a:lnTo>
                <a:lnTo>
                  <a:pt x="10123" y="8201"/>
                </a:lnTo>
                <a:lnTo>
                  <a:pt x="10001" y="8201"/>
                </a:lnTo>
                <a:lnTo>
                  <a:pt x="9782" y="8323"/>
                </a:lnTo>
                <a:lnTo>
                  <a:pt x="9563" y="8420"/>
                </a:lnTo>
                <a:lnTo>
                  <a:pt x="9442" y="8444"/>
                </a:lnTo>
                <a:lnTo>
                  <a:pt x="9344" y="8469"/>
                </a:lnTo>
                <a:lnTo>
                  <a:pt x="9223" y="8469"/>
                </a:lnTo>
                <a:lnTo>
                  <a:pt x="9101" y="8420"/>
                </a:lnTo>
                <a:lnTo>
                  <a:pt x="9004" y="8347"/>
                </a:lnTo>
                <a:lnTo>
                  <a:pt x="8931" y="8274"/>
                </a:lnTo>
                <a:lnTo>
                  <a:pt x="9052" y="8128"/>
                </a:lnTo>
                <a:lnTo>
                  <a:pt x="9150" y="7982"/>
                </a:lnTo>
                <a:lnTo>
                  <a:pt x="9247" y="7836"/>
                </a:lnTo>
                <a:lnTo>
                  <a:pt x="9296" y="7666"/>
                </a:lnTo>
                <a:lnTo>
                  <a:pt x="9320" y="7495"/>
                </a:lnTo>
                <a:lnTo>
                  <a:pt x="9296" y="7349"/>
                </a:lnTo>
                <a:lnTo>
                  <a:pt x="9247" y="7203"/>
                </a:lnTo>
                <a:lnTo>
                  <a:pt x="9150" y="7057"/>
                </a:lnTo>
                <a:lnTo>
                  <a:pt x="9052" y="6984"/>
                </a:lnTo>
                <a:lnTo>
                  <a:pt x="8955" y="6936"/>
                </a:lnTo>
                <a:close/>
                <a:moveTo>
                  <a:pt x="1947" y="9710"/>
                </a:moveTo>
                <a:lnTo>
                  <a:pt x="1801" y="9758"/>
                </a:lnTo>
                <a:lnTo>
                  <a:pt x="1582" y="9856"/>
                </a:lnTo>
                <a:lnTo>
                  <a:pt x="1363" y="10002"/>
                </a:lnTo>
                <a:lnTo>
                  <a:pt x="925" y="10294"/>
                </a:lnTo>
                <a:lnTo>
                  <a:pt x="706" y="10415"/>
                </a:lnTo>
                <a:lnTo>
                  <a:pt x="585" y="10513"/>
                </a:lnTo>
                <a:lnTo>
                  <a:pt x="463" y="10610"/>
                </a:lnTo>
                <a:lnTo>
                  <a:pt x="366" y="10707"/>
                </a:lnTo>
                <a:lnTo>
                  <a:pt x="317" y="10829"/>
                </a:lnTo>
                <a:lnTo>
                  <a:pt x="317" y="10878"/>
                </a:lnTo>
                <a:lnTo>
                  <a:pt x="341" y="10926"/>
                </a:lnTo>
                <a:lnTo>
                  <a:pt x="366" y="10999"/>
                </a:lnTo>
                <a:lnTo>
                  <a:pt x="439" y="11048"/>
                </a:lnTo>
                <a:lnTo>
                  <a:pt x="536" y="11097"/>
                </a:lnTo>
                <a:lnTo>
                  <a:pt x="633" y="11097"/>
                </a:lnTo>
                <a:lnTo>
                  <a:pt x="755" y="11072"/>
                </a:lnTo>
                <a:lnTo>
                  <a:pt x="877" y="11048"/>
                </a:lnTo>
                <a:lnTo>
                  <a:pt x="1120" y="10926"/>
                </a:lnTo>
                <a:lnTo>
                  <a:pt x="1315" y="10829"/>
                </a:lnTo>
                <a:lnTo>
                  <a:pt x="1728" y="10610"/>
                </a:lnTo>
                <a:lnTo>
                  <a:pt x="1947" y="10488"/>
                </a:lnTo>
                <a:lnTo>
                  <a:pt x="2142" y="10342"/>
                </a:lnTo>
                <a:lnTo>
                  <a:pt x="2264" y="10245"/>
                </a:lnTo>
                <a:lnTo>
                  <a:pt x="2312" y="10123"/>
                </a:lnTo>
                <a:lnTo>
                  <a:pt x="2312" y="10002"/>
                </a:lnTo>
                <a:lnTo>
                  <a:pt x="2264" y="9880"/>
                </a:lnTo>
                <a:lnTo>
                  <a:pt x="2191" y="9783"/>
                </a:lnTo>
                <a:lnTo>
                  <a:pt x="2069" y="9734"/>
                </a:lnTo>
                <a:lnTo>
                  <a:pt x="1947" y="9710"/>
                </a:lnTo>
                <a:close/>
                <a:moveTo>
                  <a:pt x="14065" y="10026"/>
                </a:moveTo>
                <a:lnTo>
                  <a:pt x="13895" y="10050"/>
                </a:lnTo>
                <a:lnTo>
                  <a:pt x="13846" y="10075"/>
                </a:lnTo>
                <a:lnTo>
                  <a:pt x="13797" y="10123"/>
                </a:lnTo>
                <a:lnTo>
                  <a:pt x="13773" y="10172"/>
                </a:lnTo>
                <a:lnTo>
                  <a:pt x="13749" y="10221"/>
                </a:lnTo>
                <a:lnTo>
                  <a:pt x="13773" y="10318"/>
                </a:lnTo>
                <a:lnTo>
                  <a:pt x="13797" y="10367"/>
                </a:lnTo>
                <a:lnTo>
                  <a:pt x="13846" y="10415"/>
                </a:lnTo>
                <a:lnTo>
                  <a:pt x="14138" y="10586"/>
                </a:lnTo>
                <a:lnTo>
                  <a:pt x="14454" y="10756"/>
                </a:lnTo>
                <a:lnTo>
                  <a:pt x="14624" y="10878"/>
                </a:lnTo>
                <a:lnTo>
                  <a:pt x="14819" y="10975"/>
                </a:lnTo>
                <a:lnTo>
                  <a:pt x="15014" y="11048"/>
                </a:lnTo>
                <a:lnTo>
                  <a:pt x="15208" y="11097"/>
                </a:lnTo>
                <a:lnTo>
                  <a:pt x="15379" y="11097"/>
                </a:lnTo>
                <a:lnTo>
                  <a:pt x="15427" y="11072"/>
                </a:lnTo>
                <a:lnTo>
                  <a:pt x="15500" y="11024"/>
                </a:lnTo>
                <a:lnTo>
                  <a:pt x="15573" y="10951"/>
                </a:lnTo>
                <a:lnTo>
                  <a:pt x="15598" y="10829"/>
                </a:lnTo>
                <a:lnTo>
                  <a:pt x="15598" y="10707"/>
                </a:lnTo>
                <a:lnTo>
                  <a:pt x="15549" y="10586"/>
                </a:lnTo>
                <a:lnTo>
                  <a:pt x="15500" y="10537"/>
                </a:lnTo>
                <a:lnTo>
                  <a:pt x="15452" y="10513"/>
                </a:lnTo>
                <a:lnTo>
                  <a:pt x="15379" y="10464"/>
                </a:lnTo>
                <a:lnTo>
                  <a:pt x="15306" y="10464"/>
                </a:lnTo>
                <a:lnTo>
                  <a:pt x="15135" y="10415"/>
                </a:lnTo>
                <a:lnTo>
                  <a:pt x="14965" y="10367"/>
                </a:lnTo>
                <a:lnTo>
                  <a:pt x="14600" y="10196"/>
                </a:lnTo>
                <a:lnTo>
                  <a:pt x="14430" y="10099"/>
                </a:lnTo>
                <a:lnTo>
                  <a:pt x="14260" y="10050"/>
                </a:lnTo>
                <a:lnTo>
                  <a:pt x="14065" y="10026"/>
                </a:lnTo>
                <a:close/>
                <a:moveTo>
                  <a:pt x="8468" y="2605"/>
                </a:moveTo>
                <a:lnTo>
                  <a:pt x="8760" y="2629"/>
                </a:lnTo>
                <a:lnTo>
                  <a:pt x="9052" y="2678"/>
                </a:lnTo>
                <a:lnTo>
                  <a:pt x="9344" y="2726"/>
                </a:lnTo>
                <a:lnTo>
                  <a:pt x="9125" y="2799"/>
                </a:lnTo>
                <a:lnTo>
                  <a:pt x="9101" y="2824"/>
                </a:lnTo>
                <a:lnTo>
                  <a:pt x="9101" y="2848"/>
                </a:lnTo>
                <a:lnTo>
                  <a:pt x="9101" y="2872"/>
                </a:lnTo>
                <a:lnTo>
                  <a:pt x="9125" y="2897"/>
                </a:lnTo>
                <a:lnTo>
                  <a:pt x="9223" y="2945"/>
                </a:lnTo>
                <a:lnTo>
                  <a:pt x="9320" y="2970"/>
                </a:lnTo>
                <a:lnTo>
                  <a:pt x="9442" y="2945"/>
                </a:lnTo>
                <a:lnTo>
                  <a:pt x="9563" y="2921"/>
                </a:lnTo>
                <a:lnTo>
                  <a:pt x="9855" y="2872"/>
                </a:lnTo>
                <a:lnTo>
                  <a:pt x="10269" y="3043"/>
                </a:lnTo>
                <a:lnTo>
                  <a:pt x="10074" y="3067"/>
                </a:lnTo>
                <a:lnTo>
                  <a:pt x="9855" y="3116"/>
                </a:lnTo>
                <a:lnTo>
                  <a:pt x="9685" y="3189"/>
                </a:lnTo>
                <a:lnTo>
                  <a:pt x="9515" y="3262"/>
                </a:lnTo>
                <a:lnTo>
                  <a:pt x="9515" y="3286"/>
                </a:lnTo>
                <a:lnTo>
                  <a:pt x="9490" y="3310"/>
                </a:lnTo>
                <a:lnTo>
                  <a:pt x="9515" y="3335"/>
                </a:lnTo>
                <a:lnTo>
                  <a:pt x="9539" y="3359"/>
                </a:lnTo>
                <a:lnTo>
                  <a:pt x="9953" y="3335"/>
                </a:lnTo>
                <a:lnTo>
                  <a:pt x="10342" y="3310"/>
                </a:lnTo>
                <a:lnTo>
                  <a:pt x="10780" y="3310"/>
                </a:lnTo>
                <a:lnTo>
                  <a:pt x="11048" y="3505"/>
                </a:lnTo>
                <a:lnTo>
                  <a:pt x="10756" y="3578"/>
                </a:lnTo>
                <a:lnTo>
                  <a:pt x="10464" y="3675"/>
                </a:lnTo>
                <a:lnTo>
                  <a:pt x="10245" y="3797"/>
                </a:lnTo>
                <a:lnTo>
                  <a:pt x="10099" y="3918"/>
                </a:lnTo>
                <a:lnTo>
                  <a:pt x="10074" y="3943"/>
                </a:lnTo>
                <a:lnTo>
                  <a:pt x="10099" y="3943"/>
                </a:lnTo>
                <a:lnTo>
                  <a:pt x="10391" y="3918"/>
                </a:lnTo>
                <a:lnTo>
                  <a:pt x="10683" y="3870"/>
                </a:lnTo>
                <a:lnTo>
                  <a:pt x="10975" y="3821"/>
                </a:lnTo>
                <a:lnTo>
                  <a:pt x="11291" y="3773"/>
                </a:lnTo>
                <a:lnTo>
                  <a:pt x="11364" y="3773"/>
                </a:lnTo>
                <a:lnTo>
                  <a:pt x="11583" y="3967"/>
                </a:lnTo>
                <a:lnTo>
                  <a:pt x="11778" y="4186"/>
                </a:lnTo>
                <a:lnTo>
                  <a:pt x="11388" y="4210"/>
                </a:lnTo>
                <a:lnTo>
                  <a:pt x="10829" y="4259"/>
                </a:lnTo>
                <a:lnTo>
                  <a:pt x="10561" y="4283"/>
                </a:lnTo>
                <a:lnTo>
                  <a:pt x="10318" y="4381"/>
                </a:lnTo>
                <a:lnTo>
                  <a:pt x="10293" y="4405"/>
                </a:lnTo>
                <a:lnTo>
                  <a:pt x="10293" y="4429"/>
                </a:lnTo>
                <a:lnTo>
                  <a:pt x="10318" y="4454"/>
                </a:lnTo>
                <a:lnTo>
                  <a:pt x="10585" y="4527"/>
                </a:lnTo>
                <a:lnTo>
                  <a:pt x="11705" y="4527"/>
                </a:lnTo>
                <a:lnTo>
                  <a:pt x="11997" y="4502"/>
                </a:lnTo>
                <a:lnTo>
                  <a:pt x="12216" y="4867"/>
                </a:lnTo>
                <a:lnTo>
                  <a:pt x="11851" y="4867"/>
                </a:lnTo>
                <a:lnTo>
                  <a:pt x="11267" y="4892"/>
                </a:lnTo>
                <a:lnTo>
                  <a:pt x="10658" y="4940"/>
                </a:lnTo>
                <a:lnTo>
                  <a:pt x="10634" y="4940"/>
                </a:lnTo>
                <a:lnTo>
                  <a:pt x="10634" y="4965"/>
                </a:lnTo>
                <a:lnTo>
                  <a:pt x="10634" y="4989"/>
                </a:lnTo>
                <a:lnTo>
                  <a:pt x="10658" y="5013"/>
                </a:lnTo>
                <a:lnTo>
                  <a:pt x="10902" y="5086"/>
                </a:lnTo>
                <a:lnTo>
                  <a:pt x="11169" y="5111"/>
                </a:lnTo>
                <a:lnTo>
                  <a:pt x="12021" y="5111"/>
                </a:lnTo>
                <a:lnTo>
                  <a:pt x="12362" y="5135"/>
                </a:lnTo>
                <a:lnTo>
                  <a:pt x="12556" y="5622"/>
                </a:lnTo>
                <a:lnTo>
                  <a:pt x="11461" y="5622"/>
                </a:lnTo>
                <a:lnTo>
                  <a:pt x="11291" y="5646"/>
                </a:lnTo>
                <a:lnTo>
                  <a:pt x="11145" y="5695"/>
                </a:lnTo>
                <a:lnTo>
                  <a:pt x="10999" y="5768"/>
                </a:lnTo>
                <a:lnTo>
                  <a:pt x="10975" y="5792"/>
                </a:lnTo>
                <a:lnTo>
                  <a:pt x="10999" y="5841"/>
                </a:lnTo>
                <a:lnTo>
                  <a:pt x="11267" y="5889"/>
                </a:lnTo>
                <a:lnTo>
                  <a:pt x="11534" y="5889"/>
                </a:lnTo>
                <a:lnTo>
                  <a:pt x="12070" y="5914"/>
                </a:lnTo>
                <a:lnTo>
                  <a:pt x="12654" y="5938"/>
                </a:lnTo>
                <a:lnTo>
                  <a:pt x="12702" y="6060"/>
                </a:lnTo>
                <a:lnTo>
                  <a:pt x="12727" y="6181"/>
                </a:lnTo>
                <a:lnTo>
                  <a:pt x="12386" y="6181"/>
                </a:lnTo>
                <a:lnTo>
                  <a:pt x="11729" y="6254"/>
                </a:lnTo>
                <a:lnTo>
                  <a:pt x="11413" y="6279"/>
                </a:lnTo>
                <a:lnTo>
                  <a:pt x="11121" y="6352"/>
                </a:lnTo>
                <a:lnTo>
                  <a:pt x="11096" y="6352"/>
                </a:lnTo>
                <a:lnTo>
                  <a:pt x="11096" y="6376"/>
                </a:lnTo>
                <a:lnTo>
                  <a:pt x="11096" y="6400"/>
                </a:lnTo>
                <a:lnTo>
                  <a:pt x="11121" y="6425"/>
                </a:lnTo>
                <a:lnTo>
                  <a:pt x="11388" y="6473"/>
                </a:lnTo>
                <a:lnTo>
                  <a:pt x="11656" y="6498"/>
                </a:lnTo>
                <a:lnTo>
                  <a:pt x="12508" y="6498"/>
                </a:lnTo>
                <a:lnTo>
                  <a:pt x="12824" y="6522"/>
                </a:lnTo>
                <a:lnTo>
                  <a:pt x="12873" y="6838"/>
                </a:lnTo>
                <a:lnTo>
                  <a:pt x="12556" y="6838"/>
                </a:lnTo>
                <a:lnTo>
                  <a:pt x="12240" y="6863"/>
                </a:lnTo>
                <a:lnTo>
                  <a:pt x="11753" y="6887"/>
                </a:lnTo>
                <a:lnTo>
                  <a:pt x="11510" y="6911"/>
                </a:lnTo>
                <a:lnTo>
                  <a:pt x="11267" y="6936"/>
                </a:lnTo>
                <a:lnTo>
                  <a:pt x="11242" y="6936"/>
                </a:lnTo>
                <a:lnTo>
                  <a:pt x="11242" y="6960"/>
                </a:lnTo>
                <a:lnTo>
                  <a:pt x="11242" y="7009"/>
                </a:lnTo>
                <a:lnTo>
                  <a:pt x="11267" y="7009"/>
                </a:lnTo>
                <a:lnTo>
                  <a:pt x="11461" y="7082"/>
                </a:lnTo>
                <a:lnTo>
                  <a:pt x="11680" y="7130"/>
                </a:lnTo>
                <a:lnTo>
                  <a:pt x="12727" y="7130"/>
                </a:lnTo>
                <a:lnTo>
                  <a:pt x="12921" y="7106"/>
                </a:lnTo>
                <a:lnTo>
                  <a:pt x="12994" y="7593"/>
                </a:lnTo>
                <a:lnTo>
                  <a:pt x="12994" y="7593"/>
                </a:lnTo>
                <a:lnTo>
                  <a:pt x="12848" y="7568"/>
                </a:lnTo>
                <a:lnTo>
                  <a:pt x="12702" y="7568"/>
                </a:lnTo>
                <a:lnTo>
                  <a:pt x="12435" y="7593"/>
                </a:lnTo>
                <a:lnTo>
                  <a:pt x="11997" y="7593"/>
                </a:lnTo>
                <a:lnTo>
                  <a:pt x="11778" y="7617"/>
                </a:lnTo>
                <a:lnTo>
                  <a:pt x="11559" y="7690"/>
                </a:lnTo>
                <a:lnTo>
                  <a:pt x="11534" y="7690"/>
                </a:lnTo>
                <a:lnTo>
                  <a:pt x="11534" y="7739"/>
                </a:lnTo>
                <a:lnTo>
                  <a:pt x="11534" y="7763"/>
                </a:lnTo>
                <a:lnTo>
                  <a:pt x="11559" y="7787"/>
                </a:lnTo>
                <a:lnTo>
                  <a:pt x="11778" y="7836"/>
                </a:lnTo>
                <a:lnTo>
                  <a:pt x="11997" y="7860"/>
                </a:lnTo>
                <a:lnTo>
                  <a:pt x="12435" y="7860"/>
                </a:lnTo>
                <a:lnTo>
                  <a:pt x="12702" y="7885"/>
                </a:lnTo>
                <a:lnTo>
                  <a:pt x="12848" y="7885"/>
                </a:lnTo>
                <a:lnTo>
                  <a:pt x="12994" y="7860"/>
                </a:lnTo>
                <a:lnTo>
                  <a:pt x="12994" y="7909"/>
                </a:lnTo>
                <a:lnTo>
                  <a:pt x="12994" y="8250"/>
                </a:lnTo>
                <a:lnTo>
                  <a:pt x="12873" y="8201"/>
                </a:lnTo>
                <a:lnTo>
                  <a:pt x="12775" y="8201"/>
                </a:lnTo>
                <a:lnTo>
                  <a:pt x="12532" y="8177"/>
                </a:lnTo>
                <a:lnTo>
                  <a:pt x="12094" y="8177"/>
                </a:lnTo>
                <a:lnTo>
                  <a:pt x="11875" y="8201"/>
                </a:lnTo>
                <a:lnTo>
                  <a:pt x="11656" y="8250"/>
                </a:lnTo>
                <a:lnTo>
                  <a:pt x="11656" y="8274"/>
                </a:lnTo>
                <a:lnTo>
                  <a:pt x="11632" y="8298"/>
                </a:lnTo>
                <a:lnTo>
                  <a:pt x="11656" y="8298"/>
                </a:lnTo>
                <a:lnTo>
                  <a:pt x="11656" y="8323"/>
                </a:lnTo>
                <a:lnTo>
                  <a:pt x="12045" y="8396"/>
                </a:lnTo>
                <a:lnTo>
                  <a:pt x="12410" y="8444"/>
                </a:lnTo>
                <a:lnTo>
                  <a:pt x="12702" y="8469"/>
                </a:lnTo>
                <a:lnTo>
                  <a:pt x="12824" y="8493"/>
                </a:lnTo>
                <a:lnTo>
                  <a:pt x="12970" y="8469"/>
                </a:lnTo>
                <a:lnTo>
                  <a:pt x="12873" y="8858"/>
                </a:lnTo>
                <a:lnTo>
                  <a:pt x="12654" y="8809"/>
                </a:lnTo>
                <a:lnTo>
                  <a:pt x="12483" y="8785"/>
                </a:lnTo>
                <a:lnTo>
                  <a:pt x="12264" y="8736"/>
                </a:lnTo>
                <a:lnTo>
                  <a:pt x="11826" y="8736"/>
                </a:lnTo>
                <a:lnTo>
                  <a:pt x="11607" y="8809"/>
                </a:lnTo>
                <a:lnTo>
                  <a:pt x="11583" y="8834"/>
                </a:lnTo>
                <a:lnTo>
                  <a:pt x="11583" y="8858"/>
                </a:lnTo>
                <a:lnTo>
                  <a:pt x="11583" y="8882"/>
                </a:lnTo>
                <a:lnTo>
                  <a:pt x="11851" y="8882"/>
                </a:lnTo>
                <a:lnTo>
                  <a:pt x="12094" y="8931"/>
                </a:lnTo>
                <a:lnTo>
                  <a:pt x="12556" y="9053"/>
                </a:lnTo>
                <a:lnTo>
                  <a:pt x="12775" y="9126"/>
                </a:lnTo>
                <a:lnTo>
                  <a:pt x="12654" y="9345"/>
                </a:lnTo>
                <a:lnTo>
                  <a:pt x="12508" y="9296"/>
                </a:lnTo>
                <a:lnTo>
                  <a:pt x="12313" y="9272"/>
                </a:lnTo>
                <a:lnTo>
                  <a:pt x="12143" y="9223"/>
                </a:lnTo>
                <a:lnTo>
                  <a:pt x="11972" y="9199"/>
                </a:lnTo>
                <a:lnTo>
                  <a:pt x="11607" y="9199"/>
                </a:lnTo>
                <a:lnTo>
                  <a:pt x="11583" y="9223"/>
                </a:lnTo>
                <a:lnTo>
                  <a:pt x="11583" y="9247"/>
                </a:lnTo>
                <a:lnTo>
                  <a:pt x="11583" y="9272"/>
                </a:lnTo>
                <a:lnTo>
                  <a:pt x="11924" y="9418"/>
                </a:lnTo>
                <a:lnTo>
                  <a:pt x="12240" y="9564"/>
                </a:lnTo>
                <a:lnTo>
                  <a:pt x="12532" y="9637"/>
                </a:lnTo>
                <a:lnTo>
                  <a:pt x="12337" y="9929"/>
                </a:lnTo>
                <a:lnTo>
                  <a:pt x="12337" y="9977"/>
                </a:lnTo>
                <a:lnTo>
                  <a:pt x="12167" y="9904"/>
                </a:lnTo>
                <a:lnTo>
                  <a:pt x="11997" y="9880"/>
                </a:lnTo>
                <a:lnTo>
                  <a:pt x="11802" y="9831"/>
                </a:lnTo>
                <a:lnTo>
                  <a:pt x="11242" y="9831"/>
                </a:lnTo>
                <a:lnTo>
                  <a:pt x="11218" y="9856"/>
                </a:lnTo>
                <a:lnTo>
                  <a:pt x="11218" y="9880"/>
                </a:lnTo>
                <a:lnTo>
                  <a:pt x="11242" y="9880"/>
                </a:lnTo>
                <a:lnTo>
                  <a:pt x="11534" y="10002"/>
                </a:lnTo>
                <a:lnTo>
                  <a:pt x="11851" y="10123"/>
                </a:lnTo>
                <a:lnTo>
                  <a:pt x="12167" y="10245"/>
                </a:lnTo>
                <a:lnTo>
                  <a:pt x="11972" y="10513"/>
                </a:lnTo>
                <a:lnTo>
                  <a:pt x="11826" y="10488"/>
                </a:lnTo>
                <a:lnTo>
                  <a:pt x="11413" y="10391"/>
                </a:lnTo>
                <a:lnTo>
                  <a:pt x="11023" y="10342"/>
                </a:lnTo>
                <a:lnTo>
                  <a:pt x="10975" y="10342"/>
                </a:lnTo>
                <a:lnTo>
                  <a:pt x="10975" y="10367"/>
                </a:lnTo>
                <a:lnTo>
                  <a:pt x="10975" y="10391"/>
                </a:lnTo>
                <a:lnTo>
                  <a:pt x="10999" y="10440"/>
                </a:lnTo>
                <a:lnTo>
                  <a:pt x="11145" y="10537"/>
                </a:lnTo>
                <a:lnTo>
                  <a:pt x="11315" y="10610"/>
                </a:lnTo>
                <a:lnTo>
                  <a:pt x="11632" y="10732"/>
                </a:lnTo>
                <a:lnTo>
                  <a:pt x="11802" y="10780"/>
                </a:lnTo>
                <a:lnTo>
                  <a:pt x="11656" y="10999"/>
                </a:lnTo>
                <a:lnTo>
                  <a:pt x="11510" y="10951"/>
                </a:lnTo>
                <a:lnTo>
                  <a:pt x="11364" y="10926"/>
                </a:lnTo>
                <a:lnTo>
                  <a:pt x="11072" y="10853"/>
                </a:lnTo>
                <a:lnTo>
                  <a:pt x="10950" y="10853"/>
                </a:lnTo>
                <a:lnTo>
                  <a:pt x="10804" y="10902"/>
                </a:lnTo>
                <a:lnTo>
                  <a:pt x="10780" y="10926"/>
                </a:lnTo>
                <a:lnTo>
                  <a:pt x="10756" y="10951"/>
                </a:lnTo>
                <a:lnTo>
                  <a:pt x="10756" y="10999"/>
                </a:lnTo>
                <a:lnTo>
                  <a:pt x="10780" y="11048"/>
                </a:lnTo>
                <a:lnTo>
                  <a:pt x="10902" y="11121"/>
                </a:lnTo>
                <a:lnTo>
                  <a:pt x="11023" y="11170"/>
                </a:lnTo>
                <a:lnTo>
                  <a:pt x="11267" y="11243"/>
                </a:lnTo>
                <a:lnTo>
                  <a:pt x="11461" y="11291"/>
                </a:lnTo>
                <a:lnTo>
                  <a:pt x="11242" y="11583"/>
                </a:lnTo>
                <a:lnTo>
                  <a:pt x="11072" y="11535"/>
                </a:lnTo>
                <a:lnTo>
                  <a:pt x="10877" y="11535"/>
                </a:lnTo>
                <a:lnTo>
                  <a:pt x="10683" y="11583"/>
                </a:lnTo>
                <a:lnTo>
                  <a:pt x="10658" y="11608"/>
                </a:lnTo>
                <a:lnTo>
                  <a:pt x="10683" y="11632"/>
                </a:lnTo>
                <a:lnTo>
                  <a:pt x="10829" y="11681"/>
                </a:lnTo>
                <a:lnTo>
                  <a:pt x="10975" y="11729"/>
                </a:lnTo>
                <a:lnTo>
                  <a:pt x="11096" y="11778"/>
                </a:lnTo>
                <a:lnTo>
                  <a:pt x="10877" y="12143"/>
                </a:lnTo>
                <a:lnTo>
                  <a:pt x="10829" y="12118"/>
                </a:lnTo>
                <a:lnTo>
                  <a:pt x="10658" y="12045"/>
                </a:lnTo>
                <a:lnTo>
                  <a:pt x="10561" y="11997"/>
                </a:lnTo>
                <a:lnTo>
                  <a:pt x="10464" y="11972"/>
                </a:lnTo>
                <a:lnTo>
                  <a:pt x="10439" y="11997"/>
                </a:lnTo>
                <a:lnTo>
                  <a:pt x="10439" y="12045"/>
                </a:lnTo>
                <a:lnTo>
                  <a:pt x="10488" y="12118"/>
                </a:lnTo>
                <a:lnTo>
                  <a:pt x="10585" y="12191"/>
                </a:lnTo>
                <a:lnTo>
                  <a:pt x="10756" y="12313"/>
                </a:lnTo>
                <a:lnTo>
                  <a:pt x="10561" y="12654"/>
                </a:lnTo>
                <a:lnTo>
                  <a:pt x="10415" y="12629"/>
                </a:lnTo>
                <a:lnTo>
                  <a:pt x="10172" y="12629"/>
                </a:lnTo>
                <a:lnTo>
                  <a:pt x="10026" y="12654"/>
                </a:lnTo>
                <a:lnTo>
                  <a:pt x="10026" y="12678"/>
                </a:lnTo>
                <a:lnTo>
                  <a:pt x="10026" y="12702"/>
                </a:lnTo>
                <a:lnTo>
                  <a:pt x="10245" y="12800"/>
                </a:lnTo>
                <a:lnTo>
                  <a:pt x="10439" y="12897"/>
                </a:lnTo>
                <a:lnTo>
                  <a:pt x="10196" y="13384"/>
                </a:lnTo>
                <a:lnTo>
                  <a:pt x="9880" y="13384"/>
                </a:lnTo>
                <a:lnTo>
                  <a:pt x="9904" y="13432"/>
                </a:lnTo>
                <a:lnTo>
                  <a:pt x="10147" y="13505"/>
                </a:lnTo>
                <a:lnTo>
                  <a:pt x="10074" y="13700"/>
                </a:lnTo>
                <a:lnTo>
                  <a:pt x="10026" y="13895"/>
                </a:lnTo>
                <a:lnTo>
                  <a:pt x="9953" y="14284"/>
                </a:lnTo>
                <a:lnTo>
                  <a:pt x="9880" y="14673"/>
                </a:lnTo>
                <a:lnTo>
                  <a:pt x="9807" y="15087"/>
                </a:lnTo>
                <a:lnTo>
                  <a:pt x="9101" y="15111"/>
                </a:lnTo>
                <a:lnTo>
                  <a:pt x="9247" y="14673"/>
                </a:lnTo>
                <a:lnTo>
                  <a:pt x="9344" y="14235"/>
                </a:lnTo>
                <a:lnTo>
                  <a:pt x="9539" y="13359"/>
                </a:lnTo>
                <a:lnTo>
                  <a:pt x="9734" y="12459"/>
                </a:lnTo>
                <a:lnTo>
                  <a:pt x="9855" y="12021"/>
                </a:lnTo>
                <a:lnTo>
                  <a:pt x="9977" y="11583"/>
                </a:lnTo>
                <a:lnTo>
                  <a:pt x="10269" y="10659"/>
                </a:lnTo>
                <a:lnTo>
                  <a:pt x="10537" y="9734"/>
                </a:lnTo>
                <a:lnTo>
                  <a:pt x="10658" y="9320"/>
                </a:lnTo>
                <a:lnTo>
                  <a:pt x="10756" y="8858"/>
                </a:lnTo>
                <a:lnTo>
                  <a:pt x="10780" y="8639"/>
                </a:lnTo>
                <a:lnTo>
                  <a:pt x="10780" y="8396"/>
                </a:lnTo>
                <a:lnTo>
                  <a:pt x="10756" y="8177"/>
                </a:lnTo>
                <a:lnTo>
                  <a:pt x="10707" y="7958"/>
                </a:lnTo>
                <a:lnTo>
                  <a:pt x="10683" y="7933"/>
                </a:lnTo>
                <a:lnTo>
                  <a:pt x="10634" y="7933"/>
                </a:lnTo>
                <a:lnTo>
                  <a:pt x="10610" y="7958"/>
                </a:lnTo>
                <a:lnTo>
                  <a:pt x="10537" y="8177"/>
                </a:lnTo>
                <a:lnTo>
                  <a:pt x="10464" y="8420"/>
                </a:lnTo>
                <a:lnTo>
                  <a:pt x="10366" y="8882"/>
                </a:lnTo>
                <a:lnTo>
                  <a:pt x="10293" y="9369"/>
                </a:lnTo>
                <a:lnTo>
                  <a:pt x="10172" y="9831"/>
                </a:lnTo>
                <a:lnTo>
                  <a:pt x="9904" y="10756"/>
                </a:lnTo>
                <a:lnTo>
                  <a:pt x="9588" y="11656"/>
                </a:lnTo>
                <a:lnTo>
                  <a:pt x="9466" y="12094"/>
                </a:lnTo>
                <a:lnTo>
                  <a:pt x="9369" y="12532"/>
                </a:lnTo>
                <a:lnTo>
                  <a:pt x="9174" y="13384"/>
                </a:lnTo>
                <a:lnTo>
                  <a:pt x="8979" y="14260"/>
                </a:lnTo>
                <a:lnTo>
                  <a:pt x="8858" y="14698"/>
                </a:lnTo>
                <a:lnTo>
                  <a:pt x="8736" y="15111"/>
                </a:lnTo>
                <a:lnTo>
                  <a:pt x="8128" y="15136"/>
                </a:lnTo>
                <a:lnTo>
                  <a:pt x="7519" y="15087"/>
                </a:lnTo>
                <a:lnTo>
                  <a:pt x="7179" y="15063"/>
                </a:lnTo>
                <a:lnTo>
                  <a:pt x="7154" y="15038"/>
                </a:lnTo>
                <a:lnTo>
                  <a:pt x="7081" y="14698"/>
                </a:lnTo>
                <a:lnTo>
                  <a:pt x="7033" y="14357"/>
                </a:lnTo>
                <a:lnTo>
                  <a:pt x="6935" y="13651"/>
                </a:lnTo>
                <a:lnTo>
                  <a:pt x="6765" y="12605"/>
                </a:lnTo>
                <a:lnTo>
                  <a:pt x="6570" y="11583"/>
                </a:lnTo>
                <a:lnTo>
                  <a:pt x="6230" y="9880"/>
                </a:lnTo>
                <a:lnTo>
                  <a:pt x="6060" y="9028"/>
                </a:lnTo>
                <a:lnTo>
                  <a:pt x="5841" y="8177"/>
                </a:lnTo>
                <a:lnTo>
                  <a:pt x="5816" y="8152"/>
                </a:lnTo>
                <a:lnTo>
                  <a:pt x="5768" y="8128"/>
                </a:lnTo>
                <a:lnTo>
                  <a:pt x="5743" y="8128"/>
                </a:lnTo>
                <a:lnTo>
                  <a:pt x="5695" y="8152"/>
                </a:lnTo>
                <a:lnTo>
                  <a:pt x="5646" y="8298"/>
                </a:lnTo>
                <a:lnTo>
                  <a:pt x="5646" y="8420"/>
                </a:lnTo>
                <a:lnTo>
                  <a:pt x="5646" y="8542"/>
                </a:lnTo>
                <a:lnTo>
                  <a:pt x="5646" y="8663"/>
                </a:lnTo>
                <a:lnTo>
                  <a:pt x="5719" y="8931"/>
                </a:lnTo>
                <a:lnTo>
                  <a:pt x="5768" y="9199"/>
                </a:lnTo>
                <a:lnTo>
                  <a:pt x="5865" y="9734"/>
                </a:lnTo>
                <a:lnTo>
                  <a:pt x="5962" y="10245"/>
                </a:lnTo>
                <a:lnTo>
                  <a:pt x="6035" y="10780"/>
                </a:lnTo>
                <a:lnTo>
                  <a:pt x="6133" y="11316"/>
                </a:lnTo>
                <a:lnTo>
                  <a:pt x="6327" y="12337"/>
                </a:lnTo>
                <a:lnTo>
                  <a:pt x="6522" y="13384"/>
                </a:lnTo>
                <a:lnTo>
                  <a:pt x="6570" y="13773"/>
                </a:lnTo>
                <a:lnTo>
                  <a:pt x="6619" y="14211"/>
                </a:lnTo>
                <a:lnTo>
                  <a:pt x="6668" y="14625"/>
                </a:lnTo>
                <a:lnTo>
                  <a:pt x="6716" y="14819"/>
                </a:lnTo>
                <a:lnTo>
                  <a:pt x="6765" y="15014"/>
                </a:lnTo>
                <a:lnTo>
                  <a:pt x="6497" y="15038"/>
                </a:lnTo>
                <a:lnTo>
                  <a:pt x="6473" y="14625"/>
                </a:lnTo>
                <a:lnTo>
                  <a:pt x="6400" y="14235"/>
                </a:lnTo>
                <a:lnTo>
                  <a:pt x="6279" y="13846"/>
                </a:lnTo>
                <a:lnTo>
                  <a:pt x="6133" y="13481"/>
                </a:lnTo>
                <a:lnTo>
                  <a:pt x="5938" y="13116"/>
                </a:lnTo>
                <a:lnTo>
                  <a:pt x="5743" y="12775"/>
                </a:lnTo>
                <a:lnTo>
                  <a:pt x="5281" y="12070"/>
                </a:lnTo>
                <a:lnTo>
                  <a:pt x="4746" y="11267"/>
                </a:lnTo>
                <a:lnTo>
                  <a:pt x="4210" y="10415"/>
                </a:lnTo>
                <a:lnTo>
                  <a:pt x="3967" y="9977"/>
                </a:lnTo>
                <a:lnTo>
                  <a:pt x="3724" y="9539"/>
                </a:lnTo>
                <a:lnTo>
                  <a:pt x="3529" y="9077"/>
                </a:lnTo>
                <a:lnTo>
                  <a:pt x="3359" y="8615"/>
                </a:lnTo>
                <a:lnTo>
                  <a:pt x="3286" y="8396"/>
                </a:lnTo>
                <a:lnTo>
                  <a:pt x="3261" y="8152"/>
                </a:lnTo>
                <a:lnTo>
                  <a:pt x="3237" y="7909"/>
                </a:lnTo>
                <a:lnTo>
                  <a:pt x="3237" y="7666"/>
                </a:lnTo>
                <a:lnTo>
                  <a:pt x="3261" y="7155"/>
                </a:lnTo>
                <a:lnTo>
                  <a:pt x="3310" y="6668"/>
                </a:lnTo>
                <a:lnTo>
                  <a:pt x="3334" y="6376"/>
                </a:lnTo>
                <a:lnTo>
                  <a:pt x="3407" y="6108"/>
                </a:lnTo>
                <a:lnTo>
                  <a:pt x="3480" y="5841"/>
                </a:lnTo>
                <a:lnTo>
                  <a:pt x="3578" y="5597"/>
                </a:lnTo>
                <a:lnTo>
                  <a:pt x="3699" y="5354"/>
                </a:lnTo>
                <a:lnTo>
                  <a:pt x="3845" y="5111"/>
                </a:lnTo>
                <a:lnTo>
                  <a:pt x="4016" y="4892"/>
                </a:lnTo>
                <a:lnTo>
                  <a:pt x="4186" y="4673"/>
                </a:lnTo>
                <a:lnTo>
                  <a:pt x="4648" y="4162"/>
                </a:lnTo>
                <a:lnTo>
                  <a:pt x="5062" y="3748"/>
                </a:lnTo>
                <a:lnTo>
                  <a:pt x="5403" y="3432"/>
                </a:lnTo>
                <a:lnTo>
                  <a:pt x="5743" y="3189"/>
                </a:lnTo>
                <a:lnTo>
                  <a:pt x="6060" y="3018"/>
                </a:lnTo>
                <a:lnTo>
                  <a:pt x="6352" y="2872"/>
                </a:lnTo>
                <a:lnTo>
                  <a:pt x="6668" y="2775"/>
                </a:lnTo>
                <a:lnTo>
                  <a:pt x="6984" y="2702"/>
                </a:lnTo>
                <a:lnTo>
                  <a:pt x="7276" y="2653"/>
                </a:lnTo>
                <a:lnTo>
                  <a:pt x="7568" y="2629"/>
                </a:lnTo>
                <a:lnTo>
                  <a:pt x="7860" y="2605"/>
                </a:lnTo>
                <a:close/>
                <a:moveTo>
                  <a:pt x="6716" y="15525"/>
                </a:moveTo>
                <a:lnTo>
                  <a:pt x="6619" y="15720"/>
                </a:lnTo>
                <a:lnTo>
                  <a:pt x="6352" y="16158"/>
                </a:lnTo>
                <a:lnTo>
                  <a:pt x="6279" y="16109"/>
                </a:lnTo>
                <a:lnTo>
                  <a:pt x="6230" y="16060"/>
                </a:lnTo>
                <a:lnTo>
                  <a:pt x="6206" y="15963"/>
                </a:lnTo>
                <a:lnTo>
                  <a:pt x="6206" y="15866"/>
                </a:lnTo>
                <a:lnTo>
                  <a:pt x="6206" y="15768"/>
                </a:lnTo>
                <a:lnTo>
                  <a:pt x="6230" y="15695"/>
                </a:lnTo>
                <a:lnTo>
                  <a:pt x="6279" y="15598"/>
                </a:lnTo>
                <a:lnTo>
                  <a:pt x="6327" y="15549"/>
                </a:lnTo>
                <a:lnTo>
                  <a:pt x="6595" y="15525"/>
                </a:lnTo>
                <a:close/>
                <a:moveTo>
                  <a:pt x="6887" y="15525"/>
                </a:moveTo>
                <a:lnTo>
                  <a:pt x="7276" y="15549"/>
                </a:lnTo>
                <a:lnTo>
                  <a:pt x="7641" y="15598"/>
                </a:lnTo>
                <a:lnTo>
                  <a:pt x="8225" y="15647"/>
                </a:lnTo>
                <a:lnTo>
                  <a:pt x="8809" y="15671"/>
                </a:lnTo>
                <a:lnTo>
                  <a:pt x="8541" y="15963"/>
                </a:lnTo>
                <a:lnTo>
                  <a:pt x="8298" y="16255"/>
                </a:lnTo>
                <a:lnTo>
                  <a:pt x="7909" y="16231"/>
                </a:lnTo>
                <a:lnTo>
                  <a:pt x="8249" y="15744"/>
                </a:lnTo>
                <a:lnTo>
                  <a:pt x="8249" y="15720"/>
                </a:lnTo>
                <a:lnTo>
                  <a:pt x="8225" y="15695"/>
                </a:lnTo>
                <a:lnTo>
                  <a:pt x="8201" y="15671"/>
                </a:lnTo>
                <a:lnTo>
                  <a:pt x="8176" y="15695"/>
                </a:lnTo>
                <a:lnTo>
                  <a:pt x="7690" y="16231"/>
                </a:lnTo>
                <a:lnTo>
                  <a:pt x="7179" y="16182"/>
                </a:lnTo>
                <a:lnTo>
                  <a:pt x="7325" y="15939"/>
                </a:lnTo>
                <a:lnTo>
                  <a:pt x="7471" y="15671"/>
                </a:lnTo>
                <a:lnTo>
                  <a:pt x="7471" y="15647"/>
                </a:lnTo>
                <a:lnTo>
                  <a:pt x="7446" y="15622"/>
                </a:lnTo>
                <a:lnTo>
                  <a:pt x="7422" y="15647"/>
                </a:lnTo>
                <a:lnTo>
                  <a:pt x="7203" y="15890"/>
                </a:lnTo>
                <a:lnTo>
                  <a:pt x="6935" y="16182"/>
                </a:lnTo>
                <a:lnTo>
                  <a:pt x="6741" y="16206"/>
                </a:lnTo>
                <a:lnTo>
                  <a:pt x="6570" y="16255"/>
                </a:lnTo>
                <a:lnTo>
                  <a:pt x="6668" y="16060"/>
                </a:lnTo>
                <a:lnTo>
                  <a:pt x="6814" y="15817"/>
                </a:lnTo>
                <a:lnTo>
                  <a:pt x="6862" y="15671"/>
                </a:lnTo>
                <a:lnTo>
                  <a:pt x="6887" y="15525"/>
                </a:lnTo>
                <a:close/>
                <a:moveTo>
                  <a:pt x="9661" y="15622"/>
                </a:moveTo>
                <a:lnTo>
                  <a:pt x="9734" y="15671"/>
                </a:lnTo>
                <a:lnTo>
                  <a:pt x="9807" y="15695"/>
                </a:lnTo>
                <a:lnTo>
                  <a:pt x="9953" y="15695"/>
                </a:lnTo>
                <a:lnTo>
                  <a:pt x="9782" y="15793"/>
                </a:lnTo>
                <a:lnTo>
                  <a:pt x="9661" y="15939"/>
                </a:lnTo>
                <a:lnTo>
                  <a:pt x="9539" y="16085"/>
                </a:lnTo>
                <a:lnTo>
                  <a:pt x="9417" y="16279"/>
                </a:lnTo>
                <a:lnTo>
                  <a:pt x="9271" y="16279"/>
                </a:lnTo>
                <a:lnTo>
                  <a:pt x="9612" y="15817"/>
                </a:lnTo>
                <a:lnTo>
                  <a:pt x="9612" y="15793"/>
                </a:lnTo>
                <a:lnTo>
                  <a:pt x="9612" y="15768"/>
                </a:lnTo>
                <a:lnTo>
                  <a:pt x="9563" y="15768"/>
                </a:lnTo>
                <a:lnTo>
                  <a:pt x="9320" y="16012"/>
                </a:lnTo>
                <a:lnTo>
                  <a:pt x="9077" y="16255"/>
                </a:lnTo>
                <a:lnTo>
                  <a:pt x="8517" y="16255"/>
                </a:lnTo>
                <a:lnTo>
                  <a:pt x="8882" y="15720"/>
                </a:lnTo>
                <a:lnTo>
                  <a:pt x="8906" y="15695"/>
                </a:lnTo>
                <a:lnTo>
                  <a:pt x="8882" y="15671"/>
                </a:lnTo>
                <a:lnTo>
                  <a:pt x="9271" y="15671"/>
                </a:lnTo>
                <a:lnTo>
                  <a:pt x="9661" y="15622"/>
                </a:lnTo>
                <a:close/>
                <a:moveTo>
                  <a:pt x="10074" y="15768"/>
                </a:moveTo>
                <a:lnTo>
                  <a:pt x="10074" y="15841"/>
                </a:lnTo>
                <a:lnTo>
                  <a:pt x="10099" y="15939"/>
                </a:lnTo>
                <a:lnTo>
                  <a:pt x="10074" y="16060"/>
                </a:lnTo>
                <a:lnTo>
                  <a:pt x="10050" y="16182"/>
                </a:lnTo>
                <a:lnTo>
                  <a:pt x="9977" y="16304"/>
                </a:lnTo>
                <a:lnTo>
                  <a:pt x="9758" y="16279"/>
                </a:lnTo>
                <a:lnTo>
                  <a:pt x="9880" y="16012"/>
                </a:lnTo>
                <a:lnTo>
                  <a:pt x="9977" y="15890"/>
                </a:lnTo>
                <a:lnTo>
                  <a:pt x="10074" y="15768"/>
                </a:lnTo>
                <a:close/>
                <a:moveTo>
                  <a:pt x="6522" y="16571"/>
                </a:moveTo>
                <a:lnTo>
                  <a:pt x="6595" y="16620"/>
                </a:lnTo>
                <a:lnTo>
                  <a:pt x="6424" y="16888"/>
                </a:lnTo>
                <a:lnTo>
                  <a:pt x="6376" y="17034"/>
                </a:lnTo>
                <a:lnTo>
                  <a:pt x="6327" y="17180"/>
                </a:lnTo>
                <a:lnTo>
                  <a:pt x="6254" y="17082"/>
                </a:lnTo>
                <a:lnTo>
                  <a:pt x="6230" y="16985"/>
                </a:lnTo>
                <a:lnTo>
                  <a:pt x="6206" y="16912"/>
                </a:lnTo>
                <a:lnTo>
                  <a:pt x="6230" y="16815"/>
                </a:lnTo>
                <a:lnTo>
                  <a:pt x="6254" y="16839"/>
                </a:lnTo>
                <a:lnTo>
                  <a:pt x="6303" y="16839"/>
                </a:lnTo>
                <a:lnTo>
                  <a:pt x="6352" y="16815"/>
                </a:lnTo>
                <a:lnTo>
                  <a:pt x="6376" y="16766"/>
                </a:lnTo>
                <a:lnTo>
                  <a:pt x="6424" y="16596"/>
                </a:lnTo>
                <a:lnTo>
                  <a:pt x="6449" y="16596"/>
                </a:lnTo>
                <a:lnTo>
                  <a:pt x="6522" y="16571"/>
                </a:lnTo>
                <a:close/>
                <a:moveTo>
                  <a:pt x="7884" y="16693"/>
                </a:moveTo>
                <a:lnTo>
                  <a:pt x="7957" y="16717"/>
                </a:lnTo>
                <a:lnTo>
                  <a:pt x="7787" y="16985"/>
                </a:lnTo>
                <a:lnTo>
                  <a:pt x="7617" y="17253"/>
                </a:lnTo>
                <a:lnTo>
                  <a:pt x="7592" y="17326"/>
                </a:lnTo>
                <a:lnTo>
                  <a:pt x="7300" y="17326"/>
                </a:lnTo>
                <a:lnTo>
                  <a:pt x="7398" y="17107"/>
                </a:lnTo>
                <a:lnTo>
                  <a:pt x="7519" y="16888"/>
                </a:lnTo>
                <a:lnTo>
                  <a:pt x="7617" y="16717"/>
                </a:lnTo>
                <a:lnTo>
                  <a:pt x="7884" y="16693"/>
                </a:lnTo>
                <a:close/>
                <a:moveTo>
                  <a:pt x="8225" y="16717"/>
                </a:moveTo>
                <a:lnTo>
                  <a:pt x="8736" y="16742"/>
                </a:lnTo>
                <a:lnTo>
                  <a:pt x="8541" y="17034"/>
                </a:lnTo>
                <a:lnTo>
                  <a:pt x="8371" y="17326"/>
                </a:lnTo>
                <a:lnTo>
                  <a:pt x="7909" y="17326"/>
                </a:lnTo>
                <a:lnTo>
                  <a:pt x="7933" y="17277"/>
                </a:lnTo>
                <a:lnTo>
                  <a:pt x="8225" y="16717"/>
                </a:lnTo>
                <a:close/>
                <a:moveTo>
                  <a:pt x="9223" y="16742"/>
                </a:moveTo>
                <a:lnTo>
                  <a:pt x="8979" y="17350"/>
                </a:lnTo>
                <a:lnTo>
                  <a:pt x="8663" y="17350"/>
                </a:lnTo>
                <a:lnTo>
                  <a:pt x="8979" y="16742"/>
                </a:lnTo>
                <a:close/>
                <a:moveTo>
                  <a:pt x="9928" y="16742"/>
                </a:moveTo>
                <a:lnTo>
                  <a:pt x="9661" y="17253"/>
                </a:lnTo>
                <a:lnTo>
                  <a:pt x="9612" y="17350"/>
                </a:lnTo>
                <a:lnTo>
                  <a:pt x="9320" y="17350"/>
                </a:lnTo>
                <a:lnTo>
                  <a:pt x="9563" y="16742"/>
                </a:lnTo>
                <a:close/>
                <a:moveTo>
                  <a:pt x="10147" y="16839"/>
                </a:moveTo>
                <a:lnTo>
                  <a:pt x="10220" y="16961"/>
                </a:lnTo>
                <a:lnTo>
                  <a:pt x="10245" y="17107"/>
                </a:lnTo>
                <a:lnTo>
                  <a:pt x="10220" y="17228"/>
                </a:lnTo>
                <a:lnTo>
                  <a:pt x="10147" y="17350"/>
                </a:lnTo>
                <a:lnTo>
                  <a:pt x="9928" y="17350"/>
                </a:lnTo>
                <a:lnTo>
                  <a:pt x="9953" y="17277"/>
                </a:lnTo>
                <a:lnTo>
                  <a:pt x="10050" y="17082"/>
                </a:lnTo>
                <a:lnTo>
                  <a:pt x="10147" y="16839"/>
                </a:lnTo>
                <a:close/>
                <a:moveTo>
                  <a:pt x="6862" y="16693"/>
                </a:moveTo>
                <a:lnTo>
                  <a:pt x="7081" y="16717"/>
                </a:lnTo>
                <a:lnTo>
                  <a:pt x="7300" y="16717"/>
                </a:lnTo>
                <a:lnTo>
                  <a:pt x="7106" y="17009"/>
                </a:lnTo>
                <a:lnTo>
                  <a:pt x="6935" y="17326"/>
                </a:lnTo>
                <a:lnTo>
                  <a:pt x="6741" y="17350"/>
                </a:lnTo>
                <a:lnTo>
                  <a:pt x="6570" y="17399"/>
                </a:lnTo>
                <a:lnTo>
                  <a:pt x="6619" y="17204"/>
                </a:lnTo>
                <a:lnTo>
                  <a:pt x="6692" y="17034"/>
                </a:lnTo>
                <a:lnTo>
                  <a:pt x="6862" y="16693"/>
                </a:lnTo>
                <a:close/>
                <a:moveTo>
                  <a:pt x="6473" y="17618"/>
                </a:moveTo>
                <a:lnTo>
                  <a:pt x="6643" y="17691"/>
                </a:lnTo>
                <a:lnTo>
                  <a:pt x="6814" y="17715"/>
                </a:lnTo>
                <a:lnTo>
                  <a:pt x="6789" y="17910"/>
                </a:lnTo>
                <a:lnTo>
                  <a:pt x="6765" y="18080"/>
                </a:lnTo>
                <a:lnTo>
                  <a:pt x="6643" y="17983"/>
                </a:lnTo>
                <a:lnTo>
                  <a:pt x="6546" y="17861"/>
                </a:lnTo>
                <a:lnTo>
                  <a:pt x="6352" y="17642"/>
                </a:lnTo>
                <a:lnTo>
                  <a:pt x="6376" y="17618"/>
                </a:lnTo>
                <a:lnTo>
                  <a:pt x="6424" y="17642"/>
                </a:lnTo>
                <a:lnTo>
                  <a:pt x="6473" y="17618"/>
                </a:lnTo>
                <a:close/>
                <a:moveTo>
                  <a:pt x="7398" y="17739"/>
                </a:moveTo>
                <a:lnTo>
                  <a:pt x="7300" y="18031"/>
                </a:lnTo>
                <a:lnTo>
                  <a:pt x="7252" y="18177"/>
                </a:lnTo>
                <a:lnTo>
                  <a:pt x="7252" y="18299"/>
                </a:lnTo>
                <a:lnTo>
                  <a:pt x="7008" y="18202"/>
                </a:lnTo>
                <a:lnTo>
                  <a:pt x="7154" y="17739"/>
                </a:lnTo>
                <a:close/>
                <a:moveTo>
                  <a:pt x="8833" y="17715"/>
                </a:moveTo>
                <a:lnTo>
                  <a:pt x="8785" y="17837"/>
                </a:lnTo>
                <a:lnTo>
                  <a:pt x="8736" y="17983"/>
                </a:lnTo>
                <a:lnTo>
                  <a:pt x="8712" y="18104"/>
                </a:lnTo>
                <a:lnTo>
                  <a:pt x="8736" y="18153"/>
                </a:lnTo>
                <a:lnTo>
                  <a:pt x="8736" y="18202"/>
                </a:lnTo>
                <a:lnTo>
                  <a:pt x="8809" y="18250"/>
                </a:lnTo>
                <a:lnTo>
                  <a:pt x="8882" y="18250"/>
                </a:lnTo>
                <a:lnTo>
                  <a:pt x="8931" y="18226"/>
                </a:lnTo>
                <a:lnTo>
                  <a:pt x="9004" y="18153"/>
                </a:lnTo>
                <a:lnTo>
                  <a:pt x="9125" y="17958"/>
                </a:lnTo>
                <a:lnTo>
                  <a:pt x="9198" y="17739"/>
                </a:lnTo>
                <a:lnTo>
                  <a:pt x="9393" y="17739"/>
                </a:lnTo>
                <a:lnTo>
                  <a:pt x="9369" y="17861"/>
                </a:lnTo>
                <a:lnTo>
                  <a:pt x="9369" y="18007"/>
                </a:lnTo>
                <a:lnTo>
                  <a:pt x="9125" y="18153"/>
                </a:lnTo>
                <a:lnTo>
                  <a:pt x="8833" y="18275"/>
                </a:lnTo>
                <a:lnTo>
                  <a:pt x="8566" y="18372"/>
                </a:lnTo>
                <a:lnTo>
                  <a:pt x="8249" y="18421"/>
                </a:lnTo>
                <a:lnTo>
                  <a:pt x="8274" y="18275"/>
                </a:lnTo>
                <a:lnTo>
                  <a:pt x="8371" y="17983"/>
                </a:lnTo>
                <a:lnTo>
                  <a:pt x="8468" y="17715"/>
                </a:lnTo>
                <a:close/>
                <a:moveTo>
                  <a:pt x="8176" y="17715"/>
                </a:moveTo>
                <a:lnTo>
                  <a:pt x="8030" y="18056"/>
                </a:lnTo>
                <a:lnTo>
                  <a:pt x="7957" y="18250"/>
                </a:lnTo>
                <a:lnTo>
                  <a:pt x="7933" y="18445"/>
                </a:lnTo>
                <a:lnTo>
                  <a:pt x="7738" y="18421"/>
                </a:lnTo>
                <a:lnTo>
                  <a:pt x="7568" y="18396"/>
                </a:lnTo>
                <a:lnTo>
                  <a:pt x="7568" y="18226"/>
                </a:lnTo>
                <a:lnTo>
                  <a:pt x="7641" y="17983"/>
                </a:lnTo>
                <a:lnTo>
                  <a:pt x="7738" y="17715"/>
                </a:lnTo>
                <a:close/>
                <a:moveTo>
                  <a:pt x="8128" y="2094"/>
                </a:moveTo>
                <a:lnTo>
                  <a:pt x="7714" y="2142"/>
                </a:lnTo>
                <a:lnTo>
                  <a:pt x="7325" y="2191"/>
                </a:lnTo>
                <a:lnTo>
                  <a:pt x="6935" y="2264"/>
                </a:lnTo>
                <a:lnTo>
                  <a:pt x="6546" y="2386"/>
                </a:lnTo>
                <a:lnTo>
                  <a:pt x="6181" y="2507"/>
                </a:lnTo>
                <a:lnTo>
                  <a:pt x="5841" y="2653"/>
                </a:lnTo>
                <a:lnTo>
                  <a:pt x="5500" y="2824"/>
                </a:lnTo>
                <a:lnTo>
                  <a:pt x="5184" y="3018"/>
                </a:lnTo>
                <a:lnTo>
                  <a:pt x="4892" y="3237"/>
                </a:lnTo>
                <a:lnTo>
                  <a:pt x="4551" y="3554"/>
                </a:lnTo>
                <a:lnTo>
                  <a:pt x="4210" y="3918"/>
                </a:lnTo>
                <a:lnTo>
                  <a:pt x="3918" y="4332"/>
                </a:lnTo>
                <a:lnTo>
                  <a:pt x="3626" y="4746"/>
                </a:lnTo>
                <a:lnTo>
                  <a:pt x="3383" y="5159"/>
                </a:lnTo>
                <a:lnTo>
                  <a:pt x="3164" y="5549"/>
                </a:lnTo>
                <a:lnTo>
                  <a:pt x="3018" y="5889"/>
                </a:lnTo>
                <a:lnTo>
                  <a:pt x="2921" y="6157"/>
                </a:lnTo>
                <a:lnTo>
                  <a:pt x="2823" y="6595"/>
                </a:lnTo>
                <a:lnTo>
                  <a:pt x="2775" y="7057"/>
                </a:lnTo>
                <a:lnTo>
                  <a:pt x="2750" y="7495"/>
                </a:lnTo>
                <a:lnTo>
                  <a:pt x="2775" y="7958"/>
                </a:lnTo>
                <a:lnTo>
                  <a:pt x="2823" y="8396"/>
                </a:lnTo>
                <a:lnTo>
                  <a:pt x="2921" y="8834"/>
                </a:lnTo>
                <a:lnTo>
                  <a:pt x="3067" y="9272"/>
                </a:lnTo>
                <a:lnTo>
                  <a:pt x="3237" y="9685"/>
                </a:lnTo>
                <a:lnTo>
                  <a:pt x="3602" y="10367"/>
                </a:lnTo>
                <a:lnTo>
                  <a:pt x="3991" y="11024"/>
                </a:lnTo>
                <a:lnTo>
                  <a:pt x="4843" y="12337"/>
                </a:lnTo>
                <a:lnTo>
                  <a:pt x="5281" y="13019"/>
                </a:lnTo>
                <a:lnTo>
                  <a:pt x="5476" y="13384"/>
                </a:lnTo>
                <a:lnTo>
                  <a:pt x="5646" y="13724"/>
                </a:lnTo>
                <a:lnTo>
                  <a:pt x="5792" y="14089"/>
                </a:lnTo>
                <a:lnTo>
                  <a:pt x="5914" y="14454"/>
                </a:lnTo>
                <a:lnTo>
                  <a:pt x="5987" y="14844"/>
                </a:lnTo>
                <a:lnTo>
                  <a:pt x="5987" y="15282"/>
                </a:lnTo>
                <a:lnTo>
                  <a:pt x="5962" y="15379"/>
                </a:lnTo>
                <a:lnTo>
                  <a:pt x="5962" y="15428"/>
                </a:lnTo>
                <a:lnTo>
                  <a:pt x="5889" y="15525"/>
                </a:lnTo>
                <a:lnTo>
                  <a:pt x="5841" y="15647"/>
                </a:lnTo>
                <a:lnTo>
                  <a:pt x="5816" y="15768"/>
                </a:lnTo>
                <a:lnTo>
                  <a:pt x="5792" y="15914"/>
                </a:lnTo>
                <a:lnTo>
                  <a:pt x="5816" y="16036"/>
                </a:lnTo>
                <a:lnTo>
                  <a:pt x="5841" y="16158"/>
                </a:lnTo>
                <a:lnTo>
                  <a:pt x="5889" y="16279"/>
                </a:lnTo>
                <a:lnTo>
                  <a:pt x="5962" y="16377"/>
                </a:lnTo>
                <a:lnTo>
                  <a:pt x="5865" y="16474"/>
                </a:lnTo>
                <a:lnTo>
                  <a:pt x="5792" y="16620"/>
                </a:lnTo>
                <a:lnTo>
                  <a:pt x="5768" y="16766"/>
                </a:lnTo>
                <a:lnTo>
                  <a:pt x="5768" y="16912"/>
                </a:lnTo>
                <a:lnTo>
                  <a:pt x="5768" y="17058"/>
                </a:lnTo>
                <a:lnTo>
                  <a:pt x="5816" y="17204"/>
                </a:lnTo>
                <a:lnTo>
                  <a:pt x="5889" y="17350"/>
                </a:lnTo>
                <a:lnTo>
                  <a:pt x="5987" y="17472"/>
                </a:lnTo>
                <a:lnTo>
                  <a:pt x="5962" y="17496"/>
                </a:lnTo>
                <a:lnTo>
                  <a:pt x="5914" y="17618"/>
                </a:lnTo>
                <a:lnTo>
                  <a:pt x="5914" y="17715"/>
                </a:lnTo>
                <a:lnTo>
                  <a:pt x="5938" y="17837"/>
                </a:lnTo>
                <a:lnTo>
                  <a:pt x="5987" y="17934"/>
                </a:lnTo>
                <a:lnTo>
                  <a:pt x="6133" y="18129"/>
                </a:lnTo>
                <a:lnTo>
                  <a:pt x="6303" y="18299"/>
                </a:lnTo>
                <a:lnTo>
                  <a:pt x="6424" y="18421"/>
                </a:lnTo>
                <a:lnTo>
                  <a:pt x="6570" y="18518"/>
                </a:lnTo>
                <a:lnTo>
                  <a:pt x="6862" y="18688"/>
                </a:lnTo>
                <a:lnTo>
                  <a:pt x="7179" y="18810"/>
                </a:lnTo>
                <a:lnTo>
                  <a:pt x="7495" y="18859"/>
                </a:lnTo>
                <a:lnTo>
                  <a:pt x="7738" y="18883"/>
                </a:lnTo>
                <a:lnTo>
                  <a:pt x="7982" y="18883"/>
                </a:lnTo>
                <a:lnTo>
                  <a:pt x="8030" y="18956"/>
                </a:lnTo>
                <a:lnTo>
                  <a:pt x="8079" y="18980"/>
                </a:lnTo>
                <a:lnTo>
                  <a:pt x="8128" y="18980"/>
                </a:lnTo>
                <a:lnTo>
                  <a:pt x="8176" y="18956"/>
                </a:lnTo>
                <a:lnTo>
                  <a:pt x="8201" y="18907"/>
                </a:lnTo>
                <a:lnTo>
                  <a:pt x="8201" y="18883"/>
                </a:lnTo>
                <a:lnTo>
                  <a:pt x="8493" y="18834"/>
                </a:lnTo>
                <a:lnTo>
                  <a:pt x="8785" y="18761"/>
                </a:lnTo>
                <a:lnTo>
                  <a:pt x="9052" y="18664"/>
                </a:lnTo>
                <a:lnTo>
                  <a:pt x="9320" y="18542"/>
                </a:lnTo>
                <a:lnTo>
                  <a:pt x="9563" y="18396"/>
                </a:lnTo>
                <a:lnTo>
                  <a:pt x="9807" y="18226"/>
                </a:lnTo>
                <a:lnTo>
                  <a:pt x="10050" y="18056"/>
                </a:lnTo>
                <a:lnTo>
                  <a:pt x="10269" y="17837"/>
                </a:lnTo>
                <a:lnTo>
                  <a:pt x="10318" y="17764"/>
                </a:lnTo>
                <a:lnTo>
                  <a:pt x="10342" y="17691"/>
                </a:lnTo>
                <a:lnTo>
                  <a:pt x="10464" y="17593"/>
                </a:lnTo>
                <a:lnTo>
                  <a:pt x="10537" y="17447"/>
                </a:lnTo>
                <a:lnTo>
                  <a:pt x="10585" y="17301"/>
                </a:lnTo>
                <a:lnTo>
                  <a:pt x="10634" y="17107"/>
                </a:lnTo>
                <a:lnTo>
                  <a:pt x="10634" y="16936"/>
                </a:lnTo>
                <a:lnTo>
                  <a:pt x="10585" y="16742"/>
                </a:lnTo>
                <a:lnTo>
                  <a:pt x="10512" y="16596"/>
                </a:lnTo>
                <a:lnTo>
                  <a:pt x="10391" y="16474"/>
                </a:lnTo>
                <a:lnTo>
                  <a:pt x="10488" y="16255"/>
                </a:lnTo>
                <a:lnTo>
                  <a:pt x="10537" y="16036"/>
                </a:lnTo>
                <a:lnTo>
                  <a:pt x="10537" y="15817"/>
                </a:lnTo>
                <a:lnTo>
                  <a:pt x="10488" y="15574"/>
                </a:lnTo>
                <a:lnTo>
                  <a:pt x="10415" y="15476"/>
                </a:lnTo>
                <a:lnTo>
                  <a:pt x="10342" y="15379"/>
                </a:lnTo>
                <a:lnTo>
                  <a:pt x="10342" y="15306"/>
                </a:lnTo>
                <a:lnTo>
                  <a:pt x="10415" y="14965"/>
                </a:lnTo>
                <a:lnTo>
                  <a:pt x="10464" y="14625"/>
                </a:lnTo>
                <a:lnTo>
                  <a:pt x="10512" y="14284"/>
                </a:lnTo>
                <a:lnTo>
                  <a:pt x="10585" y="13943"/>
                </a:lnTo>
                <a:lnTo>
                  <a:pt x="10658" y="13700"/>
                </a:lnTo>
                <a:lnTo>
                  <a:pt x="10756" y="13457"/>
                </a:lnTo>
                <a:lnTo>
                  <a:pt x="10999" y="12994"/>
                </a:lnTo>
                <a:lnTo>
                  <a:pt x="11023" y="12970"/>
                </a:lnTo>
                <a:lnTo>
                  <a:pt x="11023" y="12946"/>
                </a:lnTo>
                <a:lnTo>
                  <a:pt x="11340" y="12459"/>
                </a:lnTo>
                <a:lnTo>
                  <a:pt x="11632" y="11972"/>
                </a:lnTo>
                <a:lnTo>
                  <a:pt x="12191" y="11194"/>
                </a:lnTo>
                <a:lnTo>
                  <a:pt x="12483" y="10780"/>
                </a:lnTo>
                <a:lnTo>
                  <a:pt x="12751" y="10367"/>
                </a:lnTo>
                <a:lnTo>
                  <a:pt x="12994" y="9953"/>
                </a:lnTo>
                <a:lnTo>
                  <a:pt x="13213" y="9515"/>
                </a:lnTo>
                <a:lnTo>
                  <a:pt x="13384" y="9053"/>
                </a:lnTo>
                <a:lnTo>
                  <a:pt x="13457" y="8809"/>
                </a:lnTo>
                <a:lnTo>
                  <a:pt x="13505" y="8590"/>
                </a:lnTo>
                <a:lnTo>
                  <a:pt x="13554" y="8152"/>
                </a:lnTo>
                <a:lnTo>
                  <a:pt x="13554" y="7714"/>
                </a:lnTo>
                <a:lnTo>
                  <a:pt x="13505" y="7276"/>
                </a:lnTo>
                <a:lnTo>
                  <a:pt x="13432" y="6838"/>
                </a:lnTo>
                <a:lnTo>
                  <a:pt x="13335" y="6400"/>
                </a:lnTo>
                <a:lnTo>
                  <a:pt x="13213" y="5962"/>
                </a:lnTo>
                <a:lnTo>
                  <a:pt x="12946" y="5135"/>
                </a:lnTo>
                <a:lnTo>
                  <a:pt x="12800" y="4770"/>
                </a:lnTo>
                <a:lnTo>
                  <a:pt x="12605" y="4429"/>
                </a:lnTo>
                <a:lnTo>
                  <a:pt x="12386" y="4113"/>
                </a:lnTo>
                <a:lnTo>
                  <a:pt x="12143" y="3797"/>
                </a:lnTo>
                <a:lnTo>
                  <a:pt x="12143" y="3773"/>
                </a:lnTo>
                <a:lnTo>
                  <a:pt x="12094" y="3675"/>
                </a:lnTo>
                <a:lnTo>
                  <a:pt x="12021" y="3602"/>
                </a:lnTo>
                <a:lnTo>
                  <a:pt x="11948" y="3554"/>
                </a:lnTo>
                <a:lnTo>
                  <a:pt x="11851" y="3505"/>
                </a:lnTo>
                <a:lnTo>
                  <a:pt x="11607" y="3286"/>
                </a:lnTo>
                <a:lnTo>
                  <a:pt x="11340" y="3091"/>
                </a:lnTo>
                <a:lnTo>
                  <a:pt x="11072" y="2897"/>
                </a:lnTo>
                <a:lnTo>
                  <a:pt x="10804" y="2726"/>
                </a:lnTo>
                <a:lnTo>
                  <a:pt x="10464" y="2556"/>
                </a:lnTo>
                <a:lnTo>
                  <a:pt x="10099" y="2386"/>
                </a:lnTo>
                <a:lnTo>
                  <a:pt x="9709" y="2264"/>
                </a:lnTo>
                <a:lnTo>
                  <a:pt x="9320" y="2191"/>
                </a:lnTo>
                <a:lnTo>
                  <a:pt x="8931" y="2142"/>
                </a:lnTo>
                <a:lnTo>
                  <a:pt x="8517" y="2094"/>
                </a:lnTo>
                <a:close/>
              </a:path>
            </a:pathLst>
          </a:custGeom>
          <a:solidFill>
            <a:srgbClr val="0B5394"/>
          </a:solidFill>
          <a:ln>
            <a:noFill/>
          </a:ln>
        </p:spPr>
        <p:txBody>
          <a:bodyPr spcFirstLastPara="1" wrap="square" lIns="121897" tIns="121897" rIns="121897" bIns="121897" anchor="ctr" anchorCtr="0">
            <a:noAutofit/>
          </a:bodyPr>
          <a:lstStyle>
            <a:defPPr>
              <a:defRPr lang="en-US"/>
            </a:defPPr>
            <a:lvl1pPr marL="0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44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86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29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571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715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857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144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62425DF-F20F-95C7-7092-5BF8AF365466}"/>
              </a:ext>
            </a:extLst>
          </p:cNvPr>
          <p:cNvSpPr txBox="1"/>
          <p:nvPr/>
        </p:nvSpPr>
        <p:spPr>
          <a:xfrm>
            <a:off x="1524000" y="499118"/>
            <a:ext cx="6098720" cy="613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r>
              <a:rPr lang="en-US" sz="3200" b="1" dirty="0">
                <a:solidFill>
                  <a:srgbClr val="008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I,</a:t>
            </a:r>
            <a:r>
              <a:rPr lang="en-GB" sz="3200" b="1" dirty="0">
                <a:solidFill>
                  <a:srgbClr val="4F81BD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GB" sz="3200" b="1" dirty="0" err="1">
                <a:solidFill>
                  <a:srgbClr val="4F81BD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Phân</a:t>
            </a:r>
            <a:r>
              <a:rPr lang="en-GB" sz="3200" b="1" dirty="0">
                <a:solidFill>
                  <a:srgbClr val="4F81BD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GB" sz="3200" b="1" dirty="0" err="1">
                <a:solidFill>
                  <a:srgbClr val="4F81BD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tích</a:t>
            </a:r>
            <a:r>
              <a:rPr lang="en-GB" sz="3200" b="1" dirty="0">
                <a:solidFill>
                  <a:srgbClr val="4F81BD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GB" sz="3200" b="1" dirty="0" err="1">
                <a:solidFill>
                  <a:srgbClr val="4F81BD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bài</a:t>
            </a:r>
            <a:r>
              <a:rPr lang="en-GB" sz="3200" b="1" dirty="0">
                <a:solidFill>
                  <a:srgbClr val="4F81BD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GB" sz="3200" b="1" dirty="0" err="1">
                <a:solidFill>
                  <a:srgbClr val="4F81BD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viết</a:t>
            </a:r>
            <a:r>
              <a:rPr lang="en-GB" sz="3200" b="1" dirty="0">
                <a:solidFill>
                  <a:srgbClr val="4F81BD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GB" sz="3200" b="1" dirty="0" err="1">
                <a:solidFill>
                  <a:srgbClr val="4F81BD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của</a:t>
            </a:r>
            <a:r>
              <a:rPr lang="en-GB" sz="3200" b="1" dirty="0">
                <a:solidFill>
                  <a:srgbClr val="4F81BD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page</a:t>
            </a:r>
            <a:endParaRPr lang="vi-VN" sz="3200" b="1" dirty="0">
              <a:solidFill>
                <a:srgbClr val="4F81BD"/>
              </a:solidFill>
              <a:effectLst/>
              <a:highlight>
                <a:srgbClr val="FFFF00"/>
              </a:highlight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9F1008-5CC2-FFEB-B06E-857872C22C5E}"/>
              </a:ext>
            </a:extLst>
          </p:cNvPr>
          <p:cNvSpPr txBox="1"/>
          <p:nvPr/>
        </p:nvSpPr>
        <p:spPr>
          <a:xfrm>
            <a:off x="1073092" y="1670600"/>
            <a:ext cx="6098720" cy="3853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3. </a:t>
            </a:r>
            <a:r>
              <a:rPr lang="en-GB" sz="1800" b="1" dirty="0" err="1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Sử</a:t>
            </a:r>
            <a:r>
              <a:rPr lang="en-GB" sz="1800" b="1" dirty="0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GB" sz="1800" b="1" dirty="0" err="1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dụng</a:t>
            </a:r>
            <a:r>
              <a:rPr lang="en-GB" sz="1800" b="1" dirty="0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GB" sz="1800" b="1" dirty="0" err="1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thuật</a:t>
            </a:r>
            <a:r>
              <a:rPr lang="en-GB" sz="1800" b="1" dirty="0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GB" sz="1800" b="1" dirty="0" err="1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toán</a:t>
            </a:r>
            <a:r>
              <a:rPr lang="en-GB" sz="1800" b="1" dirty="0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 </a:t>
            </a:r>
            <a:r>
              <a:rPr lang="en-GB" sz="1800" b="1" dirty="0" err="1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để</a:t>
            </a:r>
            <a:r>
              <a:rPr lang="en-GB" sz="1800" b="1" dirty="0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GB" sz="1800" b="1" dirty="0" err="1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dò</a:t>
            </a:r>
            <a:r>
              <a:rPr lang="en-GB" sz="1800" b="1" dirty="0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GB" sz="1800" b="1" dirty="0" err="1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ra</a:t>
            </a:r>
            <a:r>
              <a:rPr lang="en-GB" sz="1800" b="1" dirty="0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keyword </a:t>
            </a:r>
            <a:endParaRPr lang="vi-VN" sz="1200" b="1" dirty="0">
              <a:solidFill>
                <a:srgbClr val="4F81BD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228D8EF-A7EF-FC74-D2F3-E2946EB54FC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14600" y="2232613"/>
            <a:ext cx="5913991" cy="407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653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u"/>
        <p:sndAc>
          <p:stSnd>
            <p:snd r:embed="rId9" name="camera.wav"/>
          </p:stSnd>
        </p:sndAc>
      </p:transition>
    </mc:Choice>
    <mc:Fallback xmlns="">
      <p:transition spd="slow">
        <p:push dir="u"/>
        <p:sndAc>
          <p:stSnd>
            <p:snd r:embed="rId11" name="camera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repeatCount="indefinite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35"/>
          <p:cNvSpPr txBox="1">
            <a:spLocks noGrp="1"/>
          </p:cNvSpPr>
          <p:nvPr>
            <p:ph type="sldNum" idx="4294967295"/>
            <p:custDataLst>
              <p:tags r:id="rId1"/>
            </p:custDataLst>
          </p:nvPr>
        </p:nvSpPr>
        <p:spPr>
          <a:xfrm>
            <a:off x="11460163" y="6332538"/>
            <a:ext cx="731837" cy="52546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44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86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29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571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715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857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144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0000000-1234-1234-1234-123412341234}" type="slidenum">
              <a:rPr lang="en" smtClean="0">
                <a:latin typeface="Arial" panose="020B0604020202020204" pitchFamily="34" charset="0"/>
                <a:cs typeface="Arial" panose="020B0604020202020204" pitchFamily="34" charset="0"/>
              </a:rPr>
              <a:t>39</a:t>
            </a:fld>
            <a:endParaRPr lang="e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>
            <p:custDataLst>
              <p:tags r:id="rId2"/>
            </p:custDataLst>
          </p:nvPr>
        </p:nvSpPr>
        <p:spPr>
          <a:xfrm>
            <a:off x="3245481" y="149394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44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86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29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571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715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857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144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Google Shape;317;p42"/>
          <p:cNvSpPr/>
          <p:nvPr>
            <p:custDataLst>
              <p:tags r:id="rId3"/>
            </p:custDataLst>
          </p:nvPr>
        </p:nvSpPr>
        <p:spPr>
          <a:xfrm>
            <a:off x="10376076" y="220583"/>
            <a:ext cx="1252332" cy="1273366"/>
          </a:xfrm>
          <a:custGeom>
            <a:avLst/>
            <a:gdLst/>
            <a:ahLst/>
            <a:cxnLst/>
            <a:rect l="l" t="t" r="r" b="b"/>
            <a:pathLst>
              <a:path w="14844" h="16207" extrusionOk="0">
                <a:moveTo>
                  <a:pt x="7836" y="2337"/>
                </a:moveTo>
                <a:lnTo>
                  <a:pt x="7519" y="2385"/>
                </a:lnTo>
                <a:lnTo>
                  <a:pt x="7081" y="2410"/>
                </a:lnTo>
                <a:lnTo>
                  <a:pt x="6619" y="2434"/>
                </a:lnTo>
                <a:lnTo>
                  <a:pt x="6327" y="2434"/>
                </a:lnTo>
                <a:lnTo>
                  <a:pt x="6181" y="2458"/>
                </a:lnTo>
                <a:lnTo>
                  <a:pt x="6035" y="2507"/>
                </a:lnTo>
                <a:lnTo>
                  <a:pt x="5986" y="2556"/>
                </a:lnTo>
                <a:lnTo>
                  <a:pt x="5962" y="2604"/>
                </a:lnTo>
                <a:lnTo>
                  <a:pt x="5962" y="2653"/>
                </a:lnTo>
                <a:lnTo>
                  <a:pt x="5962" y="2726"/>
                </a:lnTo>
                <a:lnTo>
                  <a:pt x="6059" y="2848"/>
                </a:lnTo>
                <a:lnTo>
                  <a:pt x="6181" y="2921"/>
                </a:lnTo>
                <a:lnTo>
                  <a:pt x="6303" y="2969"/>
                </a:lnTo>
                <a:lnTo>
                  <a:pt x="6449" y="3018"/>
                </a:lnTo>
                <a:lnTo>
                  <a:pt x="7057" y="3018"/>
                </a:lnTo>
                <a:lnTo>
                  <a:pt x="7519" y="2994"/>
                </a:lnTo>
                <a:lnTo>
                  <a:pt x="7957" y="2945"/>
                </a:lnTo>
                <a:lnTo>
                  <a:pt x="8152" y="2945"/>
                </a:lnTo>
                <a:lnTo>
                  <a:pt x="8347" y="2969"/>
                </a:lnTo>
                <a:lnTo>
                  <a:pt x="8833" y="2969"/>
                </a:lnTo>
                <a:lnTo>
                  <a:pt x="8906" y="2921"/>
                </a:lnTo>
                <a:lnTo>
                  <a:pt x="8955" y="2848"/>
                </a:lnTo>
                <a:lnTo>
                  <a:pt x="8979" y="2775"/>
                </a:lnTo>
                <a:lnTo>
                  <a:pt x="9003" y="2702"/>
                </a:lnTo>
                <a:lnTo>
                  <a:pt x="8979" y="2629"/>
                </a:lnTo>
                <a:lnTo>
                  <a:pt x="8930" y="2556"/>
                </a:lnTo>
                <a:lnTo>
                  <a:pt x="8857" y="2483"/>
                </a:lnTo>
                <a:lnTo>
                  <a:pt x="8711" y="2410"/>
                </a:lnTo>
                <a:lnTo>
                  <a:pt x="8566" y="2361"/>
                </a:lnTo>
                <a:lnTo>
                  <a:pt x="8395" y="2337"/>
                </a:lnTo>
                <a:close/>
                <a:moveTo>
                  <a:pt x="7130" y="5768"/>
                </a:moveTo>
                <a:lnTo>
                  <a:pt x="7154" y="5792"/>
                </a:lnTo>
                <a:lnTo>
                  <a:pt x="7179" y="5816"/>
                </a:lnTo>
                <a:lnTo>
                  <a:pt x="7203" y="5841"/>
                </a:lnTo>
                <a:lnTo>
                  <a:pt x="7227" y="5889"/>
                </a:lnTo>
                <a:lnTo>
                  <a:pt x="7227" y="5987"/>
                </a:lnTo>
                <a:lnTo>
                  <a:pt x="7203" y="6084"/>
                </a:lnTo>
                <a:lnTo>
                  <a:pt x="7179" y="6157"/>
                </a:lnTo>
                <a:lnTo>
                  <a:pt x="7106" y="6206"/>
                </a:lnTo>
                <a:lnTo>
                  <a:pt x="6960" y="6254"/>
                </a:lnTo>
                <a:lnTo>
                  <a:pt x="6814" y="6230"/>
                </a:lnTo>
                <a:lnTo>
                  <a:pt x="6741" y="6206"/>
                </a:lnTo>
                <a:lnTo>
                  <a:pt x="6692" y="6157"/>
                </a:lnTo>
                <a:lnTo>
                  <a:pt x="6668" y="6084"/>
                </a:lnTo>
                <a:lnTo>
                  <a:pt x="6643" y="6011"/>
                </a:lnTo>
                <a:lnTo>
                  <a:pt x="6668" y="5938"/>
                </a:lnTo>
                <a:lnTo>
                  <a:pt x="6692" y="5865"/>
                </a:lnTo>
                <a:lnTo>
                  <a:pt x="6741" y="5816"/>
                </a:lnTo>
                <a:lnTo>
                  <a:pt x="6789" y="5768"/>
                </a:lnTo>
                <a:lnTo>
                  <a:pt x="6838" y="5816"/>
                </a:lnTo>
                <a:lnTo>
                  <a:pt x="6911" y="5841"/>
                </a:lnTo>
                <a:lnTo>
                  <a:pt x="7008" y="5816"/>
                </a:lnTo>
                <a:lnTo>
                  <a:pt x="7081" y="5816"/>
                </a:lnTo>
                <a:lnTo>
                  <a:pt x="7130" y="5768"/>
                </a:lnTo>
                <a:close/>
                <a:moveTo>
                  <a:pt x="6911" y="5232"/>
                </a:moveTo>
                <a:lnTo>
                  <a:pt x="6741" y="5257"/>
                </a:lnTo>
                <a:lnTo>
                  <a:pt x="6595" y="5305"/>
                </a:lnTo>
                <a:lnTo>
                  <a:pt x="6473" y="5427"/>
                </a:lnTo>
                <a:lnTo>
                  <a:pt x="6351" y="5549"/>
                </a:lnTo>
                <a:lnTo>
                  <a:pt x="6254" y="5695"/>
                </a:lnTo>
                <a:lnTo>
                  <a:pt x="6181" y="5865"/>
                </a:lnTo>
                <a:lnTo>
                  <a:pt x="6157" y="6011"/>
                </a:lnTo>
                <a:lnTo>
                  <a:pt x="6157" y="6108"/>
                </a:lnTo>
                <a:lnTo>
                  <a:pt x="6157" y="6206"/>
                </a:lnTo>
                <a:lnTo>
                  <a:pt x="6181" y="6303"/>
                </a:lnTo>
                <a:lnTo>
                  <a:pt x="6230" y="6376"/>
                </a:lnTo>
                <a:lnTo>
                  <a:pt x="6351" y="6522"/>
                </a:lnTo>
                <a:lnTo>
                  <a:pt x="6497" y="6644"/>
                </a:lnTo>
                <a:lnTo>
                  <a:pt x="6668" y="6717"/>
                </a:lnTo>
                <a:lnTo>
                  <a:pt x="6862" y="6741"/>
                </a:lnTo>
                <a:lnTo>
                  <a:pt x="7057" y="6741"/>
                </a:lnTo>
                <a:lnTo>
                  <a:pt x="7252" y="6692"/>
                </a:lnTo>
                <a:lnTo>
                  <a:pt x="7373" y="6644"/>
                </a:lnTo>
                <a:lnTo>
                  <a:pt x="7495" y="6546"/>
                </a:lnTo>
                <a:lnTo>
                  <a:pt x="7592" y="6449"/>
                </a:lnTo>
                <a:lnTo>
                  <a:pt x="7665" y="6327"/>
                </a:lnTo>
                <a:lnTo>
                  <a:pt x="7714" y="6181"/>
                </a:lnTo>
                <a:lnTo>
                  <a:pt x="7738" y="6035"/>
                </a:lnTo>
                <a:lnTo>
                  <a:pt x="7738" y="5889"/>
                </a:lnTo>
                <a:lnTo>
                  <a:pt x="7714" y="5743"/>
                </a:lnTo>
                <a:lnTo>
                  <a:pt x="7665" y="5622"/>
                </a:lnTo>
                <a:lnTo>
                  <a:pt x="7617" y="5524"/>
                </a:lnTo>
                <a:lnTo>
                  <a:pt x="7544" y="5451"/>
                </a:lnTo>
                <a:lnTo>
                  <a:pt x="7471" y="5378"/>
                </a:lnTo>
                <a:lnTo>
                  <a:pt x="7373" y="5330"/>
                </a:lnTo>
                <a:lnTo>
                  <a:pt x="7276" y="5281"/>
                </a:lnTo>
                <a:lnTo>
                  <a:pt x="7081" y="5281"/>
                </a:lnTo>
                <a:lnTo>
                  <a:pt x="6984" y="5257"/>
                </a:lnTo>
                <a:lnTo>
                  <a:pt x="6911" y="5232"/>
                </a:lnTo>
                <a:close/>
                <a:moveTo>
                  <a:pt x="7982" y="7276"/>
                </a:moveTo>
                <a:lnTo>
                  <a:pt x="7884" y="7301"/>
                </a:lnTo>
                <a:lnTo>
                  <a:pt x="7787" y="7325"/>
                </a:lnTo>
                <a:lnTo>
                  <a:pt x="7738" y="7374"/>
                </a:lnTo>
                <a:lnTo>
                  <a:pt x="7617" y="7495"/>
                </a:lnTo>
                <a:lnTo>
                  <a:pt x="7568" y="7617"/>
                </a:lnTo>
                <a:lnTo>
                  <a:pt x="7544" y="7739"/>
                </a:lnTo>
                <a:lnTo>
                  <a:pt x="7568" y="7885"/>
                </a:lnTo>
                <a:lnTo>
                  <a:pt x="7617" y="8006"/>
                </a:lnTo>
                <a:lnTo>
                  <a:pt x="7665" y="8104"/>
                </a:lnTo>
                <a:lnTo>
                  <a:pt x="7714" y="8177"/>
                </a:lnTo>
                <a:lnTo>
                  <a:pt x="7860" y="8250"/>
                </a:lnTo>
                <a:lnTo>
                  <a:pt x="8030" y="8298"/>
                </a:lnTo>
                <a:lnTo>
                  <a:pt x="8103" y="8298"/>
                </a:lnTo>
                <a:lnTo>
                  <a:pt x="8176" y="8274"/>
                </a:lnTo>
                <a:lnTo>
                  <a:pt x="8298" y="8225"/>
                </a:lnTo>
                <a:lnTo>
                  <a:pt x="8444" y="8104"/>
                </a:lnTo>
                <a:lnTo>
                  <a:pt x="8566" y="7958"/>
                </a:lnTo>
                <a:lnTo>
                  <a:pt x="8590" y="7885"/>
                </a:lnTo>
                <a:lnTo>
                  <a:pt x="8590" y="7812"/>
                </a:lnTo>
                <a:lnTo>
                  <a:pt x="8590" y="7739"/>
                </a:lnTo>
                <a:lnTo>
                  <a:pt x="8566" y="7666"/>
                </a:lnTo>
                <a:lnTo>
                  <a:pt x="8468" y="7520"/>
                </a:lnTo>
                <a:lnTo>
                  <a:pt x="8347" y="7422"/>
                </a:lnTo>
                <a:lnTo>
                  <a:pt x="8225" y="7398"/>
                </a:lnTo>
                <a:lnTo>
                  <a:pt x="8152" y="7325"/>
                </a:lnTo>
                <a:lnTo>
                  <a:pt x="8079" y="7301"/>
                </a:lnTo>
                <a:lnTo>
                  <a:pt x="7982" y="7276"/>
                </a:lnTo>
                <a:close/>
                <a:moveTo>
                  <a:pt x="5889" y="488"/>
                </a:moveTo>
                <a:lnTo>
                  <a:pt x="6205" y="512"/>
                </a:lnTo>
                <a:lnTo>
                  <a:pt x="6716" y="561"/>
                </a:lnTo>
                <a:lnTo>
                  <a:pt x="7373" y="609"/>
                </a:lnTo>
                <a:lnTo>
                  <a:pt x="8055" y="634"/>
                </a:lnTo>
                <a:lnTo>
                  <a:pt x="8736" y="634"/>
                </a:lnTo>
                <a:lnTo>
                  <a:pt x="9393" y="682"/>
                </a:lnTo>
                <a:lnTo>
                  <a:pt x="9587" y="707"/>
                </a:lnTo>
                <a:lnTo>
                  <a:pt x="9782" y="731"/>
                </a:lnTo>
                <a:lnTo>
                  <a:pt x="10001" y="804"/>
                </a:lnTo>
                <a:lnTo>
                  <a:pt x="10196" y="877"/>
                </a:lnTo>
                <a:lnTo>
                  <a:pt x="10366" y="974"/>
                </a:lnTo>
                <a:lnTo>
                  <a:pt x="10439" y="1047"/>
                </a:lnTo>
                <a:lnTo>
                  <a:pt x="10512" y="1120"/>
                </a:lnTo>
                <a:lnTo>
                  <a:pt x="10536" y="1193"/>
                </a:lnTo>
                <a:lnTo>
                  <a:pt x="10585" y="1291"/>
                </a:lnTo>
                <a:lnTo>
                  <a:pt x="10585" y="1388"/>
                </a:lnTo>
                <a:lnTo>
                  <a:pt x="10585" y="1485"/>
                </a:lnTo>
                <a:lnTo>
                  <a:pt x="10536" y="1631"/>
                </a:lnTo>
                <a:lnTo>
                  <a:pt x="10439" y="1777"/>
                </a:lnTo>
                <a:lnTo>
                  <a:pt x="10317" y="1923"/>
                </a:lnTo>
                <a:lnTo>
                  <a:pt x="10196" y="2045"/>
                </a:lnTo>
                <a:lnTo>
                  <a:pt x="9904" y="2288"/>
                </a:lnTo>
                <a:lnTo>
                  <a:pt x="9660" y="2507"/>
                </a:lnTo>
                <a:lnTo>
                  <a:pt x="9587" y="2604"/>
                </a:lnTo>
                <a:lnTo>
                  <a:pt x="9587" y="2677"/>
                </a:lnTo>
                <a:lnTo>
                  <a:pt x="9587" y="2775"/>
                </a:lnTo>
                <a:lnTo>
                  <a:pt x="9636" y="2848"/>
                </a:lnTo>
                <a:lnTo>
                  <a:pt x="9587" y="3091"/>
                </a:lnTo>
                <a:lnTo>
                  <a:pt x="9563" y="3334"/>
                </a:lnTo>
                <a:lnTo>
                  <a:pt x="9563" y="3845"/>
                </a:lnTo>
                <a:lnTo>
                  <a:pt x="9587" y="4381"/>
                </a:lnTo>
                <a:lnTo>
                  <a:pt x="9612" y="4867"/>
                </a:lnTo>
                <a:lnTo>
                  <a:pt x="9612" y="5816"/>
                </a:lnTo>
                <a:lnTo>
                  <a:pt x="9612" y="6060"/>
                </a:lnTo>
                <a:lnTo>
                  <a:pt x="9563" y="6303"/>
                </a:lnTo>
                <a:lnTo>
                  <a:pt x="9563" y="6546"/>
                </a:lnTo>
                <a:lnTo>
                  <a:pt x="9587" y="6765"/>
                </a:lnTo>
                <a:lnTo>
                  <a:pt x="9612" y="6838"/>
                </a:lnTo>
                <a:lnTo>
                  <a:pt x="9660" y="6887"/>
                </a:lnTo>
                <a:lnTo>
                  <a:pt x="9660" y="6936"/>
                </a:lnTo>
                <a:lnTo>
                  <a:pt x="9685" y="6984"/>
                </a:lnTo>
                <a:lnTo>
                  <a:pt x="10269" y="7787"/>
                </a:lnTo>
                <a:lnTo>
                  <a:pt x="10828" y="8639"/>
                </a:lnTo>
                <a:lnTo>
                  <a:pt x="10512" y="8615"/>
                </a:lnTo>
                <a:lnTo>
                  <a:pt x="10171" y="8639"/>
                </a:lnTo>
                <a:lnTo>
                  <a:pt x="9514" y="8663"/>
                </a:lnTo>
                <a:lnTo>
                  <a:pt x="8395" y="8688"/>
                </a:lnTo>
                <a:lnTo>
                  <a:pt x="7300" y="8712"/>
                </a:lnTo>
                <a:lnTo>
                  <a:pt x="6765" y="8736"/>
                </a:lnTo>
                <a:lnTo>
                  <a:pt x="6254" y="8736"/>
                </a:lnTo>
                <a:lnTo>
                  <a:pt x="5208" y="8712"/>
                </a:lnTo>
                <a:lnTo>
                  <a:pt x="4599" y="8712"/>
                </a:lnTo>
                <a:lnTo>
                  <a:pt x="4283" y="8736"/>
                </a:lnTo>
                <a:lnTo>
                  <a:pt x="4137" y="8761"/>
                </a:lnTo>
                <a:lnTo>
                  <a:pt x="3991" y="8809"/>
                </a:lnTo>
                <a:lnTo>
                  <a:pt x="4599" y="8006"/>
                </a:lnTo>
                <a:lnTo>
                  <a:pt x="4940" y="7520"/>
                </a:lnTo>
                <a:lnTo>
                  <a:pt x="5135" y="7276"/>
                </a:lnTo>
                <a:lnTo>
                  <a:pt x="5305" y="7082"/>
                </a:lnTo>
                <a:lnTo>
                  <a:pt x="5354" y="7009"/>
                </a:lnTo>
                <a:lnTo>
                  <a:pt x="5378" y="6911"/>
                </a:lnTo>
                <a:lnTo>
                  <a:pt x="5354" y="6838"/>
                </a:lnTo>
                <a:lnTo>
                  <a:pt x="5329" y="6741"/>
                </a:lnTo>
                <a:lnTo>
                  <a:pt x="5329" y="6717"/>
                </a:lnTo>
                <a:lnTo>
                  <a:pt x="5354" y="6084"/>
                </a:lnTo>
                <a:lnTo>
                  <a:pt x="5354" y="5451"/>
                </a:lnTo>
                <a:lnTo>
                  <a:pt x="5354" y="4794"/>
                </a:lnTo>
                <a:lnTo>
                  <a:pt x="5378" y="4162"/>
                </a:lnTo>
                <a:lnTo>
                  <a:pt x="5402" y="3821"/>
                </a:lnTo>
                <a:lnTo>
                  <a:pt x="5427" y="3432"/>
                </a:lnTo>
                <a:lnTo>
                  <a:pt x="5402" y="3237"/>
                </a:lnTo>
                <a:lnTo>
                  <a:pt x="5378" y="3042"/>
                </a:lnTo>
                <a:lnTo>
                  <a:pt x="5329" y="2872"/>
                </a:lnTo>
                <a:lnTo>
                  <a:pt x="5256" y="2726"/>
                </a:lnTo>
                <a:lnTo>
                  <a:pt x="5256" y="2653"/>
                </a:lnTo>
                <a:lnTo>
                  <a:pt x="5256" y="2604"/>
                </a:lnTo>
                <a:lnTo>
                  <a:pt x="5232" y="2556"/>
                </a:lnTo>
                <a:lnTo>
                  <a:pt x="5183" y="2507"/>
                </a:lnTo>
                <a:lnTo>
                  <a:pt x="4989" y="2385"/>
                </a:lnTo>
                <a:lnTo>
                  <a:pt x="4794" y="2215"/>
                </a:lnTo>
                <a:lnTo>
                  <a:pt x="4648" y="1996"/>
                </a:lnTo>
                <a:lnTo>
                  <a:pt x="4502" y="1777"/>
                </a:lnTo>
                <a:lnTo>
                  <a:pt x="4405" y="1534"/>
                </a:lnTo>
                <a:lnTo>
                  <a:pt x="4380" y="1412"/>
                </a:lnTo>
                <a:lnTo>
                  <a:pt x="4380" y="1291"/>
                </a:lnTo>
                <a:lnTo>
                  <a:pt x="4380" y="1169"/>
                </a:lnTo>
                <a:lnTo>
                  <a:pt x="4429" y="1047"/>
                </a:lnTo>
                <a:lnTo>
                  <a:pt x="4478" y="926"/>
                </a:lnTo>
                <a:lnTo>
                  <a:pt x="4551" y="828"/>
                </a:lnTo>
                <a:lnTo>
                  <a:pt x="4624" y="755"/>
                </a:lnTo>
                <a:lnTo>
                  <a:pt x="4721" y="682"/>
                </a:lnTo>
                <a:lnTo>
                  <a:pt x="4843" y="609"/>
                </a:lnTo>
                <a:lnTo>
                  <a:pt x="4989" y="561"/>
                </a:lnTo>
                <a:lnTo>
                  <a:pt x="5256" y="512"/>
                </a:lnTo>
                <a:lnTo>
                  <a:pt x="5573" y="488"/>
                </a:lnTo>
                <a:close/>
                <a:moveTo>
                  <a:pt x="7446" y="9199"/>
                </a:moveTo>
                <a:lnTo>
                  <a:pt x="7106" y="9612"/>
                </a:lnTo>
                <a:lnTo>
                  <a:pt x="7033" y="9588"/>
                </a:lnTo>
                <a:lnTo>
                  <a:pt x="6960" y="9563"/>
                </a:lnTo>
                <a:lnTo>
                  <a:pt x="6789" y="9563"/>
                </a:lnTo>
                <a:lnTo>
                  <a:pt x="6595" y="9588"/>
                </a:lnTo>
                <a:lnTo>
                  <a:pt x="6424" y="9636"/>
                </a:lnTo>
                <a:lnTo>
                  <a:pt x="6595" y="9466"/>
                </a:lnTo>
                <a:lnTo>
                  <a:pt x="6643" y="9369"/>
                </a:lnTo>
                <a:lnTo>
                  <a:pt x="6692" y="9272"/>
                </a:lnTo>
                <a:lnTo>
                  <a:pt x="6692" y="9223"/>
                </a:lnTo>
                <a:lnTo>
                  <a:pt x="7300" y="9199"/>
                </a:lnTo>
                <a:close/>
                <a:moveTo>
                  <a:pt x="8566" y="9174"/>
                </a:moveTo>
                <a:lnTo>
                  <a:pt x="8347" y="9418"/>
                </a:lnTo>
                <a:lnTo>
                  <a:pt x="8176" y="9661"/>
                </a:lnTo>
                <a:lnTo>
                  <a:pt x="7860" y="10196"/>
                </a:lnTo>
                <a:lnTo>
                  <a:pt x="7836" y="10147"/>
                </a:lnTo>
                <a:lnTo>
                  <a:pt x="7787" y="10050"/>
                </a:lnTo>
                <a:lnTo>
                  <a:pt x="7714" y="9953"/>
                </a:lnTo>
                <a:lnTo>
                  <a:pt x="7617" y="9855"/>
                </a:lnTo>
                <a:lnTo>
                  <a:pt x="7519" y="9782"/>
                </a:lnTo>
                <a:lnTo>
                  <a:pt x="7982" y="9223"/>
                </a:lnTo>
                <a:lnTo>
                  <a:pt x="8030" y="9174"/>
                </a:lnTo>
                <a:close/>
                <a:moveTo>
                  <a:pt x="6765" y="10099"/>
                </a:moveTo>
                <a:lnTo>
                  <a:pt x="6935" y="10172"/>
                </a:lnTo>
                <a:lnTo>
                  <a:pt x="7081" y="10220"/>
                </a:lnTo>
                <a:lnTo>
                  <a:pt x="7227" y="10293"/>
                </a:lnTo>
                <a:lnTo>
                  <a:pt x="7276" y="10366"/>
                </a:lnTo>
                <a:lnTo>
                  <a:pt x="7325" y="10439"/>
                </a:lnTo>
                <a:lnTo>
                  <a:pt x="7373" y="10610"/>
                </a:lnTo>
                <a:lnTo>
                  <a:pt x="7398" y="10780"/>
                </a:lnTo>
                <a:lnTo>
                  <a:pt x="7373" y="10950"/>
                </a:lnTo>
                <a:lnTo>
                  <a:pt x="7325" y="11121"/>
                </a:lnTo>
                <a:lnTo>
                  <a:pt x="7300" y="11242"/>
                </a:lnTo>
                <a:lnTo>
                  <a:pt x="7227" y="11340"/>
                </a:lnTo>
                <a:lnTo>
                  <a:pt x="7154" y="11413"/>
                </a:lnTo>
                <a:lnTo>
                  <a:pt x="7081" y="11510"/>
                </a:lnTo>
                <a:lnTo>
                  <a:pt x="6984" y="11559"/>
                </a:lnTo>
                <a:lnTo>
                  <a:pt x="6887" y="11607"/>
                </a:lnTo>
                <a:lnTo>
                  <a:pt x="6692" y="11680"/>
                </a:lnTo>
                <a:lnTo>
                  <a:pt x="6351" y="11680"/>
                </a:lnTo>
                <a:lnTo>
                  <a:pt x="6254" y="11632"/>
                </a:lnTo>
                <a:lnTo>
                  <a:pt x="6157" y="11607"/>
                </a:lnTo>
                <a:lnTo>
                  <a:pt x="6059" y="11534"/>
                </a:lnTo>
                <a:lnTo>
                  <a:pt x="5986" y="11461"/>
                </a:lnTo>
                <a:lnTo>
                  <a:pt x="5913" y="11364"/>
                </a:lnTo>
                <a:lnTo>
                  <a:pt x="5840" y="11218"/>
                </a:lnTo>
                <a:lnTo>
                  <a:pt x="5816" y="11096"/>
                </a:lnTo>
                <a:lnTo>
                  <a:pt x="5816" y="10950"/>
                </a:lnTo>
                <a:lnTo>
                  <a:pt x="5840" y="10829"/>
                </a:lnTo>
                <a:lnTo>
                  <a:pt x="5889" y="10683"/>
                </a:lnTo>
                <a:lnTo>
                  <a:pt x="5986" y="10585"/>
                </a:lnTo>
                <a:lnTo>
                  <a:pt x="6084" y="10464"/>
                </a:lnTo>
                <a:lnTo>
                  <a:pt x="6181" y="10366"/>
                </a:lnTo>
                <a:lnTo>
                  <a:pt x="6424" y="10220"/>
                </a:lnTo>
                <a:lnTo>
                  <a:pt x="6668" y="10123"/>
                </a:lnTo>
                <a:lnTo>
                  <a:pt x="6741" y="10099"/>
                </a:lnTo>
                <a:close/>
                <a:moveTo>
                  <a:pt x="10926" y="9174"/>
                </a:moveTo>
                <a:lnTo>
                  <a:pt x="10707" y="9539"/>
                </a:lnTo>
                <a:lnTo>
                  <a:pt x="10536" y="9855"/>
                </a:lnTo>
                <a:lnTo>
                  <a:pt x="10244" y="10366"/>
                </a:lnTo>
                <a:lnTo>
                  <a:pt x="9977" y="10877"/>
                </a:lnTo>
                <a:lnTo>
                  <a:pt x="9685" y="11388"/>
                </a:lnTo>
                <a:lnTo>
                  <a:pt x="9393" y="11899"/>
                </a:lnTo>
                <a:lnTo>
                  <a:pt x="9271" y="12118"/>
                </a:lnTo>
                <a:lnTo>
                  <a:pt x="9174" y="12021"/>
                </a:lnTo>
                <a:lnTo>
                  <a:pt x="9101" y="11948"/>
                </a:lnTo>
                <a:lnTo>
                  <a:pt x="8979" y="11899"/>
                </a:lnTo>
                <a:lnTo>
                  <a:pt x="8882" y="11875"/>
                </a:lnTo>
                <a:lnTo>
                  <a:pt x="8760" y="11851"/>
                </a:lnTo>
                <a:lnTo>
                  <a:pt x="8639" y="11851"/>
                </a:lnTo>
                <a:lnTo>
                  <a:pt x="8517" y="11875"/>
                </a:lnTo>
                <a:lnTo>
                  <a:pt x="8420" y="11924"/>
                </a:lnTo>
                <a:lnTo>
                  <a:pt x="8420" y="11924"/>
                </a:lnTo>
                <a:lnTo>
                  <a:pt x="8857" y="11218"/>
                </a:lnTo>
                <a:lnTo>
                  <a:pt x="9320" y="10512"/>
                </a:lnTo>
                <a:lnTo>
                  <a:pt x="9806" y="9831"/>
                </a:lnTo>
                <a:lnTo>
                  <a:pt x="10050" y="9515"/>
                </a:lnTo>
                <a:lnTo>
                  <a:pt x="10317" y="9199"/>
                </a:lnTo>
                <a:lnTo>
                  <a:pt x="10634" y="9199"/>
                </a:lnTo>
                <a:lnTo>
                  <a:pt x="10926" y="9174"/>
                </a:lnTo>
                <a:close/>
                <a:moveTo>
                  <a:pt x="8809" y="12386"/>
                </a:moveTo>
                <a:lnTo>
                  <a:pt x="8833" y="12410"/>
                </a:lnTo>
                <a:lnTo>
                  <a:pt x="8857" y="12459"/>
                </a:lnTo>
                <a:lnTo>
                  <a:pt x="8882" y="12508"/>
                </a:lnTo>
                <a:lnTo>
                  <a:pt x="8882" y="12581"/>
                </a:lnTo>
                <a:lnTo>
                  <a:pt x="8906" y="12654"/>
                </a:lnTo>
                <a:lnTo>
                  <a:pt x="8906" y="12751"/>
                </a:lnTo>
                <a:lnTo>
                  <a:pt x="8882" y="12800"/>
                </a:lnTo>
                <a:lnTo>
                  <a:pt x="8857" y="12897"/>
                </a:lnTo>
                <a:lnTo>
                  <a:pt x="8857" y="12970"/>
                </a:lnTo>
                <a:lnTo>
                  <a:pt x="8809" y="13043"/>
                </a:lnTo>
                <a:lnTo>
                  <a:pt x="8784" y="13092"/>
                </a:lnTo>
                <a:lnTo>
                  <a:pt x="8736" y="13116"/>
                </a:lnTo>
                <a:lnTo>
                  <a:pt x="8711" y="13140"/>
                </a:lnTo>
                <a:lnTo>
                  <a:pt x="8687" y="13140"/>
                </a:lnTo>
                <a:lnTo>
                  <a:pt x="8614" y="13116"/>
                </a:lnTo>
                <a:lnTo>
                  <a:pt x="8517" y="13067"/>
                </a:lnTo>
                <a:lnTo>
                  <a:pt x="8444" y="12970"/>
                </a:lnTo>
                <a:lnTo>
                  <a:pt x="8395" y="12873"/>
                </a:lnTo>
                <a:lnTo>
                  <a:pt x="8395" y="12751"/>
                </a:lnTo>
                <a:lnTo>
                  <a:pt x="8420" y="12629"/>
                </a:lnTo>
                <a:lnTo>
                  <a:pt x="8444" y="12508"/>
                </a:lnTo>
                <a:lnTo>
                  <a:pt x="8614" y="12410"/>
                </a:lnTo>
                <a:lnTo>
                  <a:pt x="8760" y="12386"/>
                </a:lnTo>
                <a:close/>
                <a:moveTo>
                  <a:pt x="7884" y="12702"/>
                </a:moveTo>
                <a:lnTo>
                  <a:pt x="7884" y="12897"/>
                </a:lnTo>
                <a:lnTo>
                  <a:pt x="7909" y="13067"/>
                </a:lnTo>
                <a:lnTo>
                  <a:pt x="7957" y="13189"/>
                </a:lnTo>
                <a:lnTo>
                  <a:pt x="8030" y="13311"/>
                </a:lnTo>
                <a:lnTo>
                  <a:pt x="8128" y="13408"/>
                </a:lnTo>
                <a:lnTo>
                  <a:pt x="8225" y="13481"/>
                </a:lnTo>
                <a:lnTo>
                  <a:pt x="7811" y="13968"/>
                </a:lnTo>
                <a:lnTo>
                  <a:pt x="7568" y="14260"/>
                </a:lnTo>
                <a:lnTo>
                  <a:pt x="7568" y="14065"/>
                </a:lnTo>
                <a:lnTo>
                  <a:pt x="7568" y="13895"/>
                </a:lnTo>
                <a:lnTo>
                  <a:pt x="7544" y="13773"/>
                </a:lnTo>
                <a:lnTo>
                  <a:pt x="7495" y="13676"/>
                </a:lnTo>
                <a:lnTo>
                  <a:pt x="7422" y="13578"/>
                </a:lnTo>
                <a:lnTo>
                  <a:pt x="7349" y="13481"/>
                </a:lnTo>
                <a:lnTo>
                  <a:pt x="7763" y="12873"/>
                </a:lnTo>
                <a:lnTo>
                  <a:pt x="7884" y="12702"/>
                </a:lnTo>
                <a:close/>
                <a:moveTo>
                  <a:pt x="3699" y="9174"/>
                </a:moveTo>
                <a:lnTo>
                  <a:pt x="3869" y="9199"/>
                </a:lnTo>
                <a:lnTo>
                  <a:pt x="4015" y="9223"/>
                </a:lnTo>
                <a:lnTo>
                  <a:pt x="4307" y="9199"/>
                </a:lnTo>
                <a:lnTo>
                  <a:pt x="3310" y="10683"/>
                </a:lnTo>
                <a:lnTo>
                  <a:pt x="2774" y="11437"/>
                </a:lnTo>
                <a:lnTo>
                  <a:pt x="2239" y="12143"/>
                </a:lnTo>
                <a:lnTo>
                  <a:pt x="1996" y="12459"/>
                </a:lnTo>
                <a:lnTo>
                  <a:pt x="1752" y="12775"/>
                </a:lnTo>
                <a:lnTo>
                  <a:pt x="1241" y="13384"/>
                </a:lnTo>
                <a:lnTo>
                  <a:pt x="1071" y="13627"/>
                </a:lnTo>
                <a:lnTo>
                  <a:pt x="876" y="13870"/>
                </a:lnTo>
                <a:lnTo>
                  <a:pt x="731" y="14138"/>
                </a:lnTo>
                <a:lnTo>
                  <a:pt x="682" y="14284"/>
                </a:lnTo>
                <a:lnTo>
                  <a:pt x="633" y="14406"/>
                </a:lnTo>
                <a:lnTo>
                  <a:pt x="585" y="14284"/>
                </a:lnTo>
                <a:lnTo>
                  <a:pt x="536" y="14065"/>
                </a:lnTo>
                <a:lnTo>
                  <a:pt x="512" y="13870"/>
                </a:lnTo>
                <a:lnTo>
                  <a:pt x="560" y="13676"/>
                </a:lnTo>
                <a:lnTo>
                  <a:pt x="633" y="13481"/>
                </a:lnTo>
                <a:lnTo>
                  <a:pt x="706" y="13311"/>
                </a:lnTo>
                <a:lnTo>
                  <a:pt x="779" y="13165"/>
                </a:lnTo>
                <a:lnTo>
                  <a:pt x="779" y="13116"/>
                </a:lnTo>
                <a:lnTo>
                  <a:pt x="949" y="12994"/>
                </a:lnTo>
                <a:lnTo>
                  <a:pt x="1120" y="12848"/>
                </a:lnTo>
                <a:lnTo>
                  <a:pt x="1266" y="12678"/>
                </a:lnTo>
                <a:lnTo>
                  <a:pt x="1412" y="12508"/>
                </a:lnTo>
                <a:lnTo>
                  <a:pt x="1679" y="12118"/>
                </a:lnTo>
                <a:lnTo>
                  <a:pt x="1923" y="11778"/>
                </a:lnTo>
                <a:lnTo>
                  <a:pt x="2288" y="11291"/>
                </a:lnTo>
                <a:lnTo>
                  <a:pt x="2604" y="10780"/>
                </a:lnTo>
                <a:lnTo>
                  <a:pt x="3285" y="9758"/>
                </a:lnTo>
                <a:lnTo>
                  <a:pt x="3699" y="9174"/>
                </a:lnTo>
                <a:close/>
                <a:moveTo>
                  <a:pt x="6984" y="13797"/>
                </a:moveTo>
                <a:lnTo>
                  <a:pt x="7057" y="13846"/>
                </a:lnTo>
                <a:lnTo>
                  <a:pt x="7106" y="13968"/>
                </a:lnTo>
                <a:lnTo>
                  <a:pt x="7130" y="14089"/>
                </a:lnTo>
                <a:lnTo>
                  <a:pt x="7106" y="14211"/>
                </a:lnTo>
                <a:lnTo>
                  <a:pt x="7057" y="14308"/>
                </a:lnTo>
                <a:lnTo>
                  <a:pt x="6984" y="14406"/>
                </a:lnTo>
                <a:lnTo>
                  <a:pt x="6935" y="14430"/>
                </a:lnTo>
                <a:lnTo>
                  <a:pt x="6862" y="14430"/>
                </a:lnTo>
                <a:lnTo>
                  <a:pt x="6692" y="14406"/>
                </a:lnTo>
                <a:lnTo>
                  <a:pt x="6619" y="14381"/>
                </a:lnTo>
                <a:lnTo>
                  <a:pt x="6570" y="14333"/>
                </a:lnTo>
                <a:lnTo>
                  <a:pt x="6546" y="14284"/>
                </a:lnTo>
                <a:lnTo>
                  <a:pt x="6522" y="14211"/>
                </a:lnTo>
                <a:lnTo>
                  <a:pt x="6546" y="14138"/>
                </a:lnTo>
                <a:lnTo>
                  <a:pt x="6595" y="14065"/>
                </a:lnTo>
                <a:lnTo>
                  <a:pt x="6692" y="13919"/>
                </a:lnTo>
                <a:lnTo>
                  <a:pt x="6741" y="13895"/>
                </a:lnTo>
                <a:lnTo>
                  <a:pt x="6814" y="13870"/>
                </a:lnTo>
                <a:lnTo>
                  <a:pt x="6935" y="13846"/>
                </a:lnTo>
                <a:lnTo>
                  <a:pt x="6984" y="13797"/>
                </a:lnTo>
                <a:close/>
                <a:moveTo>
                  <a:pt x="4770" y="9174"/>
                </a:moveTo>
                <a:lnTo>
                  <a:pt x="5281" y="9199"/>
                </a:lnTo>
                <a:lnTo>
                  <a:pt x="5110" y="9393"/>
                </a:lnTo>
                <a:lnTo>
                  <a:pt x="4989" y="9636"/>
                </a:lnTo>
                <a:lnTo>
                  <a:pt x="4745" y="10099"/>
                </a:lnTo>
                <a:lnTo>
                  <a:pt x="4478" y="10561"/>
                </a:lnTo>
                <a:lnTo>
                  <a:pt x="4186" y="11023"/>
                </a:lnTo>
                <a:lnTo>
                  <a:pt x="3869" y="11437"/>
                </a:lnTo>
                <a:lnTo>
                  <a:pt x="3529" y="11851"/>
                </a:lnTo>
                <a:lnTo>
                  <a:pt x="2823" y="12678"/>
                </a:lnTo>
                <a:lnTo>
                  <a:pt x="2117" y="13505"/>
                </a:lnTo>
                <a:lnTo>
                  <a:pt x="1777" y="13846"/>
                </a:lnTo>
                <a:lnTo>
                  <a:pt x="1460" y="14235"/>
                </a:lnTo>
                <a:lnTo>
                  <a:pt x="1144" y="14600"/>
                </a:lnTo>
                <a:lnTo>
                  <a:pt x="998" y="14795"/>
                </a:lnTo>
                <a:lnTo>
                  <a:pt x="876" y="15014"/>
                </a:lnTo>
                <a:lnTo>
                  <a:pt x="779" y="14819"/>
                </a:lnTo>
                <a:lnTo>
                  <a:pt x="706" y="14600"/>
                </a:lnTo>
                <a:lnTo>
                  <a:pt x="925" y="14333"/>
                </a:lnTo>
                <a:lnTo>
                  <a:pt x="1144" y="14041"/>
                </a:lnTo>
                <a:lnTo>
                  <a:pt x="1363" y="13749"/>
                </a:lnTo>
                <a:lnTo>
                  <a:pt x="1582" y="13457"/>
                </a:lnTo>
                <a:lnTo>
                  <a:pt x="2069" y="12897"/>
                </a:lnTo>
                <a:lnTo>
                  <a:pt x="2555" y="12337"/>
                </a:lnTo>
                <a:lnTo>
                  <a:pt x="3091" y="11607"/>
                </a:lnTo>
                <a:lnTo>
                  <a:pt x="3626" y="10853"/>
                </a:lnTo>
                <a:lnTo>
                  <a:pt x="4648" y="9345"/>
                </a:lnTo>
                <a:lnTo>
                  <a:pt x="4697" y="9296"/>
                </a:lnTo>
                <a:lnTo>
                  <a:pt x="4697" y="9272"/>
                </a:lnTo>
                <a:lnTo>
                  <a:pt x="4745" y="9199"/>
                </a:lnTo>
                <a:lnTo>
                  <a:pt x="4770" y="9174"/>
                </a:lnTo>
                <a:close/>
                <a:moveTo>
                  <a:pt x="12094" y="10634"/>
                </a:moveTo>
                <a:lnTo>
                  <a:pt x="12386" y="11072"/>
                </a:lnTo>
                <a:lnTo>
                  <a:pt x="11923" y="11632"/>
                </a:lnTo>
                <a:lnTo>
                  <a:pt x="11461" y="12216"/>
                </a:lnTo>
                <a:lnTo>
                  <a:pt x="10585" y="13359"/>
                </a:lnTo>
                <a:lnTo>
                  <a:pt x="9685" y="14503"/>
                </a:lnTo>
                <a:lnTo>
                  <a:pt x="9295" y="14990"/>
                </a:lnTo>
                <a:lnTo>
                  <a:pt x="9125" y="15257"/>
                </a:lnTo>
                <a:lnTo>
                  <a:pt x="8979" y="15525"/>
                </a:lnTo>
                <a:lnTo>
                  <a:pt x="8152" y="15525"/>
                </a:lnTo>
                <a:lnTo>
                  <a:pt x="8322" y="15379"/>
                </a:lnTo>
                <a:lnTo>
                  <a:pt x="8468" y="15184"/>
                </a:lnTo>
                <a:lnTo>
                  <a:pt x="8736" y="14819"/>
                </a:lnTo>
                <a:lnTo>
                  <a:pt x="9295" y="14065"/>
                </a:lnTo>
                <a:lnTo>
                  <a:pt x="9855" y="13311"/>
                </a:lnTo>
                <a:lnTo>
                  <a:pt x="10098" y="12946"/>
                </a:lnTo>
                <a:lnTo>
                  <a:pt x="10366" y="12605"/>
                </a:lnTo>
                <a:lnTo>
                  <a:pt x="10926" y="11924"/>
                </a:lnTo>
                <a:lnTo>
                  <a:pt x="12094" y="10634"/>
                </a:lnTo>
                <a:close/>
                <a:moveTo>
                  <a:pt x="11364" y="9466"/>
                </a:moveTo>
                <a:lnTo>
                  <a:pt x="11850" y="10220"/>
                </a:lnTo>
                <a:lnTo>
                  <a:pt x="10707" y="11486"/>
                </a:lnTo>
                <a:lnTo>
                  <a:pt x="10171" y="12118"/>
                </a:lnTo>
                <a:lnTo>
                  <a:pt x="9660" y="12800"/>
                </a:lnTo>
                <a:lnTo>
                  <a:pt x="9174" y="13505"/>
                </a:lnTo>
                <a:lnTo>
                  <a:pt x="8711" y="14211"/>
                </a:lnTo>
                <a:lnTo>
                  <a:pt x="8468" y="14503"/>
                </a:lnTo>
                <a:lnTo>
                  <a:pt x="8201" y="14844"/>
                </a:lnTo>
                <a:lnTo>
                  <a:pt x="8079" y="15014"/>
                </a:lnTo>
                <a:lnTo>
                  <a:pt x="7957" y="15184"/>
                </a:lnTo>
                <a:lnTo>
                  <a:pt x="7860" y="15355"/>
                </a:lnTo>
                <a:lnTo>
                  <a:pt x="7811" y="15525"/>
                </a:lnTo>
                <a:lnTo>
                  <a:pt x="6838" y="15549"/>
                </a:lnTo>
                <a:lnTo>
                  <a:pt x="7130" y="15306"/>
                </a:lnTo>
                <a:lnTo>
                  <a:pt x="7422" y="15038"/>
                </a:lnTo>
                <a:lnTo>
                  <a:pt x="7884" y="14503"/>
                </a:lnTo>
                <a:lnTo>
                  <a:pt x="8274" y="14089"/>
                </a:lnTo>
                <a:lnTo>
                  <a:pt x="8639" y="13651"/>
                </a:lnTo>
                <a:lnTo>
                  <a:pt x="8784" y="13651"/>
                </a:lnTo>
                <a:lnTo>
                  <a:pt x="8906" y="13603"/>
                </a:lnTo>
                <a:lnTo>
                  <a:pt x="9028" y="13554"/>
                </a:lnTo>
                <a:lnTo>
                  <a:pt x="9149" y="13457"/>
                </a:lnTo>
                <a:lnTo>
                  <a:pt x="9271" y="13286"/>
                </a:lnTo>
                <a:lnTo>
                  <a:pt x="9368" y="13092"/>
                </a:lnTo>
                <a:lnTo>
                  <a:pt x="9417" y="12873"/>
                </a:lnTo>
                <a:lnTo>
                  <a:pt x="9441" y="12654"/>
                </a:lnTo>
                <a:lnTo>
                  <a:pt x="9514" y="12556"/>
                </a:lnTo>
                <a:lnTo>
                  <a:pt x="9709" y="12289"/>
                </a:lnTo>
                <a:lnTo>
                  <a:pt x="9855" y="12045"/>
                </a:lnTo>
                <a:lnTo>
                  <a:pt x="10171" y="11510"/>
                </a:lnTo>
                <a:lnTo>
                  <a:pt x="10439" y="10975"/>
                </a:lnTo>
                <a:lnTo>
                  <a:pt x="10731" y="10439"/>
                </a:lnTo>
                <a:lnTo>
                  <a:pt x="11047" y="9953"/>
                </a:lnTo>
                <a:lnTo>
                  <a:pt x="11364" y="9466"/>
                </a:lnTo>
                <a:close/>
                <a:moveTo>
                  <a:pt x="12605" y="11437"/>
                </a:moveTo>
                <a:lnTo>
                  <a:pt x="12945" y="11972"/>
                </a:lnTo>
                <a:lnTo>
                  <a:pt x="12678" y="12386"/>
                </a:lnTo>
                <a:lnTo>
                  <a:pt x="12361" y="12800"/>
                </a:lnTo>
                <a:lnTo>
                  <a:pt x="11753" y="13603"/>
                </a:lnTo>
                <a:lnTo>
                  <a:pt x="11583" y="13822"/>
                </a:lnTo>
                <a:lnTo>
                  <a:pt x="11388" y="14065"/>
                </a:lnTo>
                <a:lnTo>
                  <a:pt x="10950" y="14527"/>
                </a:lnTo>
                <a:lnTo>
                  <a:pt x="10755" y="14795"/>
                </a:lnTo>
                <a:lnTo>
                  <a:pt x="10585" y="15038"/>
                </a:lnTo>
                <a:lnTo>
                  <a:pt x="10439" y="15306"/>
                </a:lnTo>
                <a:lnTo>
                  <a:pt x="10317" y="15574"/>
                </a:lnTo>
                <a:lnTo>
                  <a:pt x="9368" y="15549"/>
                </a:lnTo>
                <a:lnTo>
                  <a:pt x="9539" y="15379"/>
                </a:lnTo>
                <a:lnTo>
                  <a:pt x="9685" y="15184"/>
                </a:lnTo>
                <a:lnTo>
                  <a:pt x="9977" y="14795"/>
                </a:lnTo>
                <a:lnTo>
                  <a:pt x="10999" y="13505"/>
                </a:lnTo>
                <a:lnTo>
                  <a:pt x="11802" y="12483"/>
                </a:lnTo>
                <a:lnTo>
                  <a:pt x="12605" y="11437"/>
                </a:lnTo>
                <a:close/>
                <a:moveTo>
                  <a:pt x="5865" y="9199"/>
                </a:moveTo>
                <a:lnTo>
                  <a:pt x="6230" y="9223"/>
                </a:lnTo>
                <a:lnTo>
                  <a:pt x="6084" y="9369"/>
                </a:lnTo>
                <a:lnTo>
                  <a:pt x="5962" y="9539"/>
                </a:lnTo>
                <a:lnTo>
                  <a:pt x="5767" y="9855"/>
                </a:lnTo>
                <a:lnTo>
                  <a:pt x="5548" y="10196"/>
                </a:lnTo>
                <a:lnTo>
                  <a:pt x="5451" y="10318"/>
                </a:lnTo>
                <a:lnTo>
                  <a:pt x="5378" y="10464"/>
                </a:lnTo>
                <a:lnTo>
                  <a:pt x="4891" y="11194"/>
                </a:lnTo>
                <a:lnTo>
                  <a:pt x="4380" y="11924"/>
                </a:lnTo>
                <a:lnTo>
                  <a:pt x="3991" y="12435"/>
                </a:lnTo>
                <a:lnTo>
                  <a:pt x="3577" y="12921"/>
                </a:lnTo>
                <a:lnTo>
                  <a:pt x="2750" y="13895"/>
                </a:lnTo>
                <a:lnTo>
                  <a:pt x="2409" y="14235"/>
                </a:lnTo>
                <a:lnTo>
                  <a:pt x="2069" y="14673"/>
                </a:lnTo>
                <a:lnTo>
                  <a:pt x="1898" y="14917"/>
                </a:lnTo>
                <a:lnTo>
                  <a:pt x="1752" y="15136"/>
                </a:lnTo>
                <a:lnTo>
                  <a:pt x="1655" y="15379"/>
                </a:lnTo>
                <a:lnTo>
                  <a:pt x="1631" y="15476"/>
                </a:lnTo>
                <a:lnTo>
                  <a:pt x="1631" y="15598"/>
                </a:lnTo>
                <a:lnTo>
                  <a:pt x="1363" y="15501"/>
                </a:lnTo>
                <a:lnTo>
                  <a:pt x="1266" y="15452"/>
                </a:lnTo>
                <a:lnTo>
                  <a:pt x="1193" y="15403"/>
                </a:lnTo>
                <a:lnTo>
                  <a:pt x="1047" y="15233"/>
                </a:lnTo>
                <a:lnTo>
                  <a:pt x="1217" y="15111"/>
                </a:lnTo>
                <a:lnTo>
                  <a:pt x="1387" y="14965"/>
                </a:lnTo>
                <a:lnTo>
                  <a:pt x="1704" y="14625"/>
                </a:lnTo>
                <a:lnTo>
                  <a:pt x="2263" y="13943"/>
                </a:lnTo>
                <a:lnTo>
                  <a:pt x="2993" y="13092"/>
                </a:lnTo>
                <a:lnTo>
                  <a:pt x="3723" y="12264"/>
                </a:lnTo>
                <a:lnTo>
                  <a:pt x="4040" y="11924"/>
                </a:lnTo>
                <a:lnTo>
                  <a:pt x="4332" y="11559"/>
                </a:lnTo>
                <a:lnTo>
                  <a:pt x="4599" y="11169"/>
                </a:lnTo>
                <a:lnTo>
                  <a:pt x="4867" y="10756"/>
                </a:lnTo>
                <a:lnTo>
                  <a:pt x="5086" y="10366"/>
                </a:lnTo>
                <a:lnTo>
                  <a:pt x="5281" y="9953"/>
                </a:lnTo>
                <a:lnTo>
                  <a:pt x="5402" y="9734"/>
                </a:lnTo>
                <a:lnTo>
                  <a:pt x="5524" y="9563"/>
                </a:lnTo>
                <a:lnTo>
                  <a:pt x="5670" y="9369"/>
                </a:lnTo>
                <a:lnTo>
                  <a:pt x="5840" y="9223"/>
                </a:lnTo>
                <a:lnTo>
                  <a:pt x="5865" y="9199"/>
                </a:lnTo>
                <a:close/>
                <a:moveTo>
                  <a:pt x="6351" y="14746"/>
                </a:moveTo>
                <a:lnTo>
                  <a:pt x="6497" y="14819"/>
                </a:lnTo>
                <a:lnTo>
                  <a:pt x="6643" y="14868"/>
                </a:lnTo>
                <a:lnTo>
                  <a:pt x="6814" y="14892"/>
                </a:lnTo>
                <a:lnTo>
                  <a:pt x="6984" y="14868"/>
                </a:lnTo>
                <a:lnTo>
                  <a:pt x="6911" y="14941"/>
                </a:lnTo>
                <a:lnTo>
                  <a:pt x="6619" y="15233"/>
                </a:lnTo>
                <a:lnTo>
                  <a:pt x="6497" y="15379"/>
                </a:lnTo>
                <a:lnTo>
                  <a:pt x="6376" y="15549"/>
                </a:lnTo>
                <a:lnTo>
                  <a:pt x="5475" y="15598"/>
                </a:lnTo>
                <a:lnTo>
                  <a:pt x="5719" y="15403"/>
                </a:lnTo>
                <a:lnTo>
                  <a:pt x="5938" y="15184"/>
                </a:lnTo>
                <a:lnTo>
                  <a:pt x="6351" y="14746"/>
                </a:lnTo>
                <a:close/>
                <a:moveTo>
                  <a:pt x="13164" y="12264"/>
                </a:moveTo>
                <a:lnTo>
                  <a:pt x="13432" y="12605"/>
                </a:lnTo>
                <a:lnTo>
                  <a:pt x="13189" y="12873"/>
                </a:lnTo>
                <a:lnTo>
                  <a:pt x="12994" y="13189"/>
                </a:lnTo>
                <a:lnTo>
                  <a:pt x="12629" y="13797"/>
                </a:lnTo>
                <a:lnTo>
                  <a:pt x="12361" y="14235"/>
                </a:lnTo>
                <a:lnTo>
                  <a:pt x="12069" y="14673"/>
                </a:lnTo>
                <a:lnTo>
                  <a:pt x="11777" y="15136"/>
                </a:lnTo>
                <a:lnTo>
                  <a:pt x="11656" y="15355"/>
                </a:lnTo>
                <a:lnTo>
                  <a:pt x="11534" y="15598"/>
                </a:lnTo>
                <a:lnTo>
                  <a:pt x="10828" y="15598"/>
                </a:lnTo>
                <a:lnTo>
                  <a:pt x="10609" y="15574"/>
                </a:lnTo>
                <a:lnTo>
                  <a:pt x="10901" y="15209"/>
                </a:lnTo>
                <a:lnTo>
                  <a:pt x="11169" y="14844"/>
                </a:lnTo>
                <a:lnTo>
                  <a:pt x="11558" y="14357"/>
                </a:lnTo>
                <a:lnTo>
                  <a:pt x="11923" y="13895"/>
                </a:lnTo>
                <a:lnTo>
                  <a:pt x="12556" y="13092"/>
                </a:lnTo>
                <a:lnTo>
                  <a:pt x="12872" y="12702"/>
                </a:lnTo>
                <a:lnTo>
                  <a:pt x="13164" y="12264"/>
                </a:lnTo>
                <a:close/>
                <a:moveTo>
                  <a:pt x="9344" y="9150"/>
                </a:moveTo>
                <a:lnTo>
                  <a:pt x="9782" y="9174"/>
                </a:lnTo>
                <a:lnTo>
                  <a:pt x="9490" y="9539"/>
                </a:lnTo>
                <a:lnTo>
                  <a:pt x="9222" y="9928"/>
                </a:lnTo>
                <a:lnTo>
                  <a:pt x="8711" y="10707"/>
                </a:lnTo>
                <a:lnTo>
                  <a:pt x="8201" y="11510"/>
                </a:lnTo>
                <a:lnTo>
                  <a:pt x="7957" y="11899"/>
                </a:lnTo>
                <a:lnTo>
                  <a:pt x="7690" y="12289"/>
                </a:lnTo>
                <a:lnTo>
                  <a:pt x="6935" y="13311"/>
                </a:lnTo>
                <a:lnTo>
                  <a:pt x="6789" y="13335"/>
                </a:lnTo>
                <a:lnTo>
                  <a:pt x="6668" y="13384"/>
                </a:lnTo>
                <a:lnTo>
                  <a:pt x="6595" y="13432"/>
                </a:lnTo>
                <a:lnTo>
                  <a:pt x="6570" y="13505"/>
                </a:lnTo>
                <a:lnTo>
                  <a:pt x="6473" y="13554"/>
                </a:lnTo>
                <a:lnTo>
                  <a:pt x="6351" y="13651"/>
                </a:lnTo>
                <a:lnTo>
                  <a:pt x="6230" y="13773"/>
                </a:lnTo>
                <a:lnTo>
                  <a:pt x="6157" y="13943"/>
                </a:lnTo>
                <a:lnTo>
                  <a:pt x="6108" y="14089"/>
                </a:lnTo>
                <a:lnTo>
                  <a:pt x="6084" y="14260"/>
                </a:lnTo>
                <a:lnTo>
                  <a:pt x="6108" y="14406"/>
                </a:lnTo>
                <a:lnTo>
                  <a:pt x="5548" y="14990"/>
                </a:lnTo>
                <a:lnTo>
                  <a:pt x="5281" y="15306"/>
                </a:lnTo>
                <a:lnTo>
                  <a:pt x="5037" y="15598"/>
                </a:lnTo>
                <a:lnTo>
                  <a:pt x="4697" y="15622"/>
                </a:lnTo>
                <a:lnTo>
                  <a:pt x="4113" y="15647"/>
                </a:lnTo>
                <a:lnTo>
                  <a:pt x="4356" y="15452"/>
                </a:lnTo>
                <a:lnTo>
                  <a:pt x="4575" y="15233"/>
                </a:lnTo>
                <a:lnTo>
                  <a:pt x="4770" y="15014"/>
                </a:lnTo>
                <a:lnTo>
                  <a:pt x="4940" y="14795"/>
                </a:lnTo>
                <a:lnTo>
                  <a:pt x="5256" y="14333"/>
                </a:lnTo>
                <a:lnTo>
                  <a:pt x="5548" y="13870"/>
                </a:lnTo>
                <a:lnTo>
                  <a:pt x="5840" y="13408"/>
                </a:lnTo>
                <a:lnTo>
                  <a:pt x="6132" y="12946"/>
                </a:lnTo>
                <a:lnTo>
                  <a:pt x="6400" y="12605"/>
                </a:lnTo>
                <a:lnTo>
                  <a:pt x="6692" y="12264"/>
                </a:lnTo>
                <a:lnTo>
                  <a:pt x="6887" y="12216"/>
                </a:lnTo>
                <a:lnTo>
                  <a:pt x="7057" y="12167"/>
                </a:lnTo>
                <a:lnTo>
                  <a:pt x="7227" y="12070"/>
                </a:lnTo>
                <a:lnTo>
                  <a:pt x="7398" y="11972"/>
                </a:lnTo>
                <a:lnTo>
                  <a:pt x="7544" y="11851"/>
                </a:lnTo>
                <a:lnTo>
                  <a:pt x="7665" y="11705"/>
                </a:lnTo>
                <a:lnTo>
                  <a:pt x="7787" y="11534"/>
                </a:lnTo>
                <a:lnTo>
                  <a:pt x="7884" y="11340"/>
                </a:lnTo>
                <a:lnTo>
                  <a:pt x="7933" y="11145"/>
                </a:lnTo>
                <a:lnTo>
                  <a:pt x="7982" y="10902"/>
                </a:lnTo>
                <a:lnTo>
                  <a:pt x="8249" y="10488"/>
                </a:lnTo>
                <a:lnTo>
                  <a:pt x="8493" y="10074"/>
                </a:lnTo>
                <a:lnTo>
                  <a:pt x="8760" y="9661"/>
                </a:lnTo>
                <a:lnTo>
                  <a:pt x="9052" y="9247"/>
                </a:lnTo>
                <a:lnTo>
                  <a:pt x="9101" y="9150"/>
                </a:lnTo>
                <a:close/>
                <a:moveTo>
                  <a:pt x="13700" y="12946"/>
                </a:moveTo>
                <a:lnTo>
                  <a:pt x="13797" y="13067"/>
                </a:lnTo>
                <a:lnTo>
                  <a:pt x="14065" y="13384"/>
                </a:lnTo>
                <a:lnTo>
                  <a:pt x="13967" y="13481"/>
                </a:lnTo>
                <a:lnTo>
                  <a:pt x="13870" y="13603"/>
                </a:lnTo>
                <a:lnTo>
                  <a:pt x="13724" y="13895"/>
                </a:lnTo>
                <a:lnTo>
                  <a:pt x="13578" y="14187"/>
                </a:lnTo>
                <a:lnTo>
                  <a:pt x="13432" y="14430"/>
                </a:lnTo>
                <a:lnTo>
                  <a:pt x="13213" y="14771"/>
                </a:lnTo>
                <a:lnTo>
                  <a:pt x="12970" y="15063"/>
                </a:lnTo>
                <a:lnTo>
                  <a:pt x="12483" y="15647"/>
                </a:lnTo>
                <a:lnTo>
                  <a:pt x="12240" y="15622"/>
                </a:lnTo>
                <a:lnTo>
                  <a:pt x="12021" y="15647"/>
                </a:lnTo>
                <a:lnTo>
                  <a:pt x="11923" y="15622"/>
                </a:lnTo>
                <a:lnTo>
                  <a:pt x="12045" y="15476"/>
                </a:lnTo>
                <a:lnTo>
                  <a:pt x="12191" y="15330"/>
                </a:lnTo>
                <a:lnTo>
                  <a:pt x="12410" y="14990"/>
                </a:lnTo>
                <a:lnTo>
                  <a:pt x="12824" y="14284"/>
                </a:lnTo>
                <a:lnTo>
                  <a:pt x="13335" y="13457"/>
                </a:lnTo>
                <a:lnTo>
                  <a:pt x="13700" y="12946"/>
                </a:lnTo>
                <a:close/>
                <a:moveTo>
                  <a:pt x="14284" y="13870"/>
                </a:moveTo>
                <a:lnTo>
                  <a:pt x="14284" y="14016"/>
                </a:lnTo>
                <a:lnTo>
                  <a:pt x="14284" y="14162"/>
                </a:lnTo>
                <a:lnTo>
                  <a:pt x="14259" y="14333"/>
                </a:lnTo>
                <a:lnTo>
                  <a:pt x="14186" y="14527"/>
                </a:lnTo>
                <a:lnTo>
                  <a:pt x="14065" y="14771"/>
                </a:lnTo>
                <a:lnTo>
                  <a:pt x="13919" y="15063"/>
                </a:lnTo>
                <a:lnTo>
                  <a:pt x="13724" y="15306"/>
                </a:lnTo>
                <a:lnTo>
                  <a:pt x="13627" y="15428"/>
                </a:lnTo>
                <a:lnTo>
                  <a:pt x="13529" y="15501"/>
                </a:lnTo>
                <a:lnTo>
                  <a:pt x="13408" y="15574"/>
                </a:lnTo>
                <a:lnTo>
                  <a:pt x="13286" y="15622"/>
                </a:lnTo>
                <a:lnTo>
                  <a:pt x="13164" y="15647"/>
                </a:lnTo>
                <a:lnTo>
                  <a:pt x="13018" y="15647"/>
                </a:lnTo>
                <a:lnTo>
                  <a:pt x="13189" y="15476"/>
                </a:lnTo>
                <a:lnTo>
                  <a:pt x="13359" y="15257"/>
                </a:lnTo>
                <a:lnTo>
                  <a:pt x="13651" y="14868"/>
                </a:lnTo>
                <a:lnTo>
                  <a:pt x="13967" y="14381"/>
                </a:lnTo>
                <a:lnTo>
                  <a:pt x="14138" y="14138"/>
                </a:lnTo>
                <a:lnTo>
                  <a:pt x="14284" y="13870"/>
                </a:lnTo>
                <a:close/>
                <a:moveTo>
                  <a:pt x="5865" y="12094"/>
                </a:moveTo>
                <a:lnTo>
                  <a:pt x="5986" y="12167"/>
                </a:lnTo>
                <a:lnTo>
                  <a:pt x="6108" y="12216"/>
                </a:lnTo>
                <a:lnTo>
                  <a:pt x="5962" y="12386"/>
                </a:lnTo>
                <a:lnTo>
                  <a:pt x="5670" y="12800"/>
                </a:lnTo>
                <a:lnTo>
                  <a:pt x="5402" y="13238"/>
                </a:lnTo>
                <a:lnTo>
                  <a:pt x="4867" y="14114"/>
                </a:lnTo>
                <a:lnTo>
                  <a:pt x="4526" y="14600"/>
                </a:lnTo>
                <a:lnTo>
                  <a:pt x="4356" y="14819"/>
                </a:lnTo>
                <a:lnTo>
                  <a:pt x="4161" y="15038"/>
                </a:lnTo>
                <a:lnTo>
                  <a:pt x="4015" y="15209"/>
                </a:lnTo>
                <a:lnTo>
                  <a:pt x="3845" y="15355"/>
                </a:lnTo>
                <a:lnTo>
                  <a:pt x="3675" y="15525"/>
                </a:lnTo>
                <a:lnTo>
                  <a:pt x="3529" y="15671"/>
                </a:lnTo>
                <a:lnTo>
                  <a:pt x="2847" y="15695"/>
                </a:lnTo>
                <a:lnTo>
                  <a:pt x="2847" y="15695"/>
                </a:lnTo>
                <a:lnTo>
                  <a:pt x="3018" y="15501"/>
                </a:lnTo>
                <a:lnTo>
                  <a:pt x="3796" y="14625"/>
                </a:lnTo>
                <a:lnTo>
                  <a:pt x="4575" y="13797"/>
                </a:lnTo>
                <a:lnTo>
                  <a:pt x="4940" y="13359"/>
                </a:lnTo>
                <a:lnTo>
                  <a:pt x="5281" y="12921"/>
                </a:lnTo>
                <a:lnTo>
                  <a:pt x="5865" y="12094"/>
                </a:lnTo>
                <a:close/>
                <a:moveTo>
                  <a:pt x="5281" y="11364"/>
                </a:moveTo>
                <a:lnTo>
                  <a:pt x="5378" y="11607"/>
                </a:lnTo>
                <a:lnTo>
                  <a:pt x="5451" y="11729"/>
                </a:lnTo>
                <a:lnTo>
                  <a:pt x="5548" y="11851"/>
                </a:lnTo>
                <a:lnTo>
                  <a:pt x="5232" y="12289"/>
                </a:lnTo>
                <a:lnTo>
                  <a:pt x="4867" y="12800"/>
                </a:lnTo>
                <a:lnTo>
                  <a:pt x="4478" y="13286"/>
                </a:lnTo>
                <a:lnTo>
                  <a:pt x="3650" y="14211"/>
                </a:lnTo>
                <a:lnTo>
                  <a:pt x="3334" y="14576"/>
                </a:lnTo>
                <a:lnTo>
                  <a:pt x="2993" y="14941"/>
                </a:lnTo>
                <a:lnTo>
                  <a:pt x="2750" y="15330"/>
                </a:lnTo>
                <a:lnTo>
                  <a:pt x="2507" y="15720"/>
                </a:lnTo>
                <a:lnTo>
                  <a:pt x="2166" y="15695"/>
                </a:lnTo>
                <a:lnTo>
                  <a:pt x="1825" y="15647"/>
                </a:lnTo>
                <a:lnTo>
                  <a:pt x="1947" y="15525"/>
                </a:lnTo>
                <a:lnTo>
                  <a:pt x="2044" y="15403"/>
                </a:lnTo>
                <a:lnTo>
                  <a:pt x="2239" y="15111"/>
                </a:lnTo>
                <a:lnTo>
                  <a:pt x="2604" y="14625"/>
                </a:lnTo>
                <a:lnTo>
                  <a:pt x="3018" y="14162"/>
                </a:lnTo>
                <a:lnTo>
                  <a:pt x="3748" y="13311"/>
                </a:lnTo>
                <a:lnTo>
                  <a:pt x="4113" y="12897"/>
                </a:lnTo>
                <a:lnTo>
                  <a:pt x="4478" y="12459"/>
                </a:lnTo>
                <a:lnTo>
                  <a:pt x="4867" y="11924"/>
                </a:lnTo>
                <a:lnTo>
                  <a:pt x="5281" y="11364"/>
                </a:lnTo>
                <a:close/>
                <a:moveTo>
                  <a:pt x="5500" y="1"/>
                </a:moveTo>
                <a:lnTo>
                  <a:pt x="5086" y="50"/>
                </a:lnTo>
                <a:lnTo>
                  <a:pt x="4916" y="98"/>
                </a:lnTo>
                <a:lnTo>
                  <a:pt x="4721" y="147"/>
                </a:lnTo>
                <a:lnTo>
                  <a:pt x="4551" y="220"/>
                </a:lnTo>
                <a:lnTo>
                  <a:pt x="4405" y="293"/>
                </a:lnTo>
                <a:lnTo>
                  <a:pt x="4259" y="415"/>
                </a:lnTo>
                <a:lnTo>
                  <a:pt x="4137" y="512"/>
                </a:lnTo>
                <a:lnTo>
                  <a:pt x="4040" y="658"/>
                </a:lnTo>
                <a:lnTo>
                  <a:pt x="3991" y="828"/>
                </a:lnTo>
                <a:lnTo>
                  <a:pt x="3942" y="1072"/>
                </a:lnTo>
                <a:lnTo>
                  <a:pt x="3942" y="1388"/>
                </a:lnTo>
                <a:lnTo>
                  <a:pt x="3967" y="1704"/>
                </a:lnTo>
                <a:lnTo>
                  <a:pt x="4064" y="2020"/>
                </a:lnTo>
                <a:lnTo>
                  <a:pt x="4210" y="2288"/>
                </a:lnTo>
                <a:lnTo>
                  <a:pt x="4283" y="2434"/>
                </a:lnTo>
                <a:lnTo>
                  <a:pt x="4380" y="2556"/>
                </a:lnTo>
                <a:lnTo>
                  <a:pt x="4502" y="2653"/>
                </a:lnTo>
                <a:lnTo>
                  <a:pt x="4599" y="2726"/>
                </a:lnTo>
                <a:lnTo>
                  <a:pt x="4745" y="2799"/>
                </a:lnTo>
                <a:lnTo>
                  <a:pt x="4867" y="2823"/>
                </a:lnTo>
                <a:lnTo>
                  <a:pt x="4891" y="3213"/>
                </a:lnTo>
                <a:lnTo>
                  <a:pt x="4891" y="3578"/>
                </a:lnTo>
                <a:lnTo>
                  <a:pt x="4843" y="4332"/>
                </a:lnTo>
                <a:lnTo>
                  <a:pt x="4843" y="4965"/>
                </a:lnTo>
                <a:lnTo>
                  <a:pt x="4843" y="5622"/>
                </a:lnTo>
                <a:lnTo>
                  <a:pt x="4843" y="5914"/>
                </a:lnTo>
                <a:lnTo>
                  <a:pt x="4818" y="6206"/>
                </a:lnTo>
                <a:lnTo>
                  <a:pt x="4794" y="6473"/>
                </a:lnTo>
                <a:lnTo>
                  <a:pt x="4818" y="6619"/>
                </a:lnTo>
                <a:lnTo>
                  <a:pt x="4843" y="6765"/>
                </a:lnTo>
                <a:lnTo>
                  <a:pt x="4697" y="6911"/>
                </a:lnTo>
                <a:lnTo>
                  <a:pt x="4551" y="7082"/>
                </a:lnTo>
                <a:lnTo>
                  <a:pt x="4332" y="7447"/>
                </a:lnTo>
                <a:lnTo>
                  <a:pt x="3723" y="8250"/>
                </a:lnTo>
                <a:lnTo>
                  <a:pt x="3115" y="9077"/>
                </a:lnTo>
                <a:lnTo>
                  <a:pt x="2434" y="10074"/>
                </a:lnTo>
                <a:lnTo>
                  <a:pt x="1728" y="11072"/>
                </a:lnTo>
                <a:lnTo>
                  <a:pt x="1047" y="12045"/>
                </a:lnTo>
                <a:lnTo>
                  <a:pt x="706" y="12483"/>
                </a:lnTo>
                <a:lnTo>
                  <a:pt x="560" y="12702"/>
                </a:lnTo>
                <a:lnTo>
                  <a:pt x="487" y="12824"/>
                </a:lnTo>
                <a:lnTo>
                  <a:pt x="463" y="12946"/>
                </a:lnTo>
                <a:lnTo>
                  <a:pt x="366" y="13043"/>
                </a:lnTo>
                <a:lnTo>
                  <a:pt x="293" y="13116"/>
                </a:lnTo>
                <a:lnTo>
                  <a:pt x="147" y="13335"/>
                </a:lnTo>
                <a:lnTo>
                  <a:pt x="74" y="13578"/>
                </a:lnTo>
                <a:lnTo>
                  <a:pt x="1" y="13773"/>
                </a:lnTo>
                <a:lnTo>
                  <a:pt x="1" y="13968"/>
                </a:lnTo>
                <a:lnTo>
                  <a:pt x="25" y="14138"/>
                </a:lnTo>
                <a:lnTo>
                  <a:pt x="49" y="14333"/>
                </a:lnTo>
                <a:lnTo>
                  <a:pt x="122" y="14503"/>
                </a:lnTo>
                <a:lnTo>
                  <a:pt x="268" y="14868"/>
                </a:lnTo>
                <a:lnTo>
                  <a:pt x="414" y="15184"/>
                </a:lnTo>
                <a:lnTo>
                  <a:pt x="512" y="15355"/>
                </a:lnTo>
                <a:lnTo>
                  <a:pt x="633" y="15501"/>
                </a:lnTo>
                <a:lnTo>
                  <a:pt x="755" y="15647"/>
                </a:lnTo>
                <a:lnTo>
                  <a:pt x="876" y="15744"/>
                </a:lnTo>
                <a:lnTo>
                  <a:pt x="998" y="15841"/>
                </a:lnTo>
                <a:lnTo>
                  <a:pt x="1144" y="15939"/>
                </a:lnTo>
                <a:lnTo>
                  <a:pt x="1290" y="15987"/>
                </a:lnTo>
                <a:lnTo>
                  <a:pt x="1460" y="16060"/>
                </a:lnTo>
                <a:lnTo>
                  <a:pt x="1777" y="16133"/>
                </a:lnTo>
                <a:lnTo>
                  <a:pt x="2117" y="16182"/>
                </a:lnTo>
                <a:lnTo>
                  <a:pt x="2482" y="16182"/>
                </a:lnTo>
                <a:lnTo>
                  <a:pt x="2847" y="16158"/>
                </a:lnTo>
                <a:lnTo>
                  <a:pt x="5208" y="16060"/>
                </a:lnTo>
                <a:lnTo>
                  <a:pt x="6400" y="16012"/>
                </a:lnTo>
                <a:lnTo>
                  <a:pt x="7568" y="15987"/>
                </a:lnTo>
                <a:lnTo>
                  <a:pt x="8711" y="15987"/>
                </a:lnTo>
                <a:lnTo>
                  <a:pt x="9879" y="16036"/>
                </a:lnTo>
                <a:lnTo>
                  <a:pt x="10828" y="16036"/>
                </a:lnTo>
                <a:lnTo>
                  <a:pt x="11339" y="16060"/>
                </a:lnTo>
                <a:lnTo>
                  <a:pt x="11826" y="16109"/>
                </a:lnTo>
                <a:lnTo>
                  <a:pt x="11850" y="16158"/>
                </a:lnTo>
                <a:lnTo>
                  <a:pt x="11899" y="16182"/>
                </a:lnTo>
                <a:lnTo>
                  <a:pt x="11972" y="16206"/>
                </a:lnTo>
                <a:lnTo>
                  <a:pt x="12045" y="16206"/>
                </a:lnTo>
                <a:lnTo>
                  <a:pt x="12459" y="16182"/>
                </a:lnTo>
                <a:lnTo>
                  <a:pt x="13067" y="16182"/>
                </a:lnTo>
                <a:lnTo>
                  <a:pt x="13262" y="16158"/>
                </a:lnTo>
                <a:lnTo>
                  <a:pt x="13456" y="16109"/>
                </a:lnTo>
                <a:lnTo>
                  <a:pt x="13651" y="16060"/>
                </a:lnTo>
                <a:lnTo>
                  <a:pt x="13773" y="15987"/>
                </a:lnTo>
                <a:lnTo>
                  <a:pt x="13870" y="15914"/>
                </a:lnTo>
                <a:lnTo>
                  <a:pt x="14065" y="15744"/>
                </a:lnTo>
                <a:lnTo>
                  <a:pt x="14211" y="15549"/>
                </a:lnTo>
                <a:lnTo>
                  <a:pt x="14357" y="15330"/>
                </a:lnTo>
                <a:lnTo>
                  <a:pt x="14527" y="14990"/>
                </a:lnTo>
                <a:lnTo>
                  <a:pt x="14697" y="14673"/>
                </a:lnTo>
                <a:lnTo>
                  <a:pt x="14770" y="14503"/>
                </a:lnTo>
                <a:lnTo>
                  <a:pt x="14795" y="14308"/>
                </a:lnTo>
                <a:lnTo>
                  <a:pt x="14843" y="14138"/>
                </a:lnTo>
                <a:lnTo>
                  <a:pt x="14843" y="13943"/>
                </a:lnTo>
                <a:lnTo>
                  <a:pt x="14819" y="13749"/>
                </a:lnTo>
                <a:lnTo>
                  <a:pt x="14770" y="13578"/>
                </a:lnTo>
                <a:lnTo>
                  <a:pt x="14697" y="13408"/>
                </a:lnTo>
                <a:lnTo>
                  <a:pt x="14624" y="13262"/>
                </a:lnTo>
                <a:lnTo>
                  <a:pt x="14405" y="12970"/>
                </a:lnTo>
                <a:lnTo>
                  <a:pt x="14162" y="12702"/>
                </a:lnTo>
                <a:lnTo>
                  <a:pt x="13773" y="12240"/>
                </a:lnTo>
                <a:lnTo>
                  <a:pt x="13408" y="11753"/>
                </a:lnTo>
                <a:lnTo>
                  <a:pt x="13408" y="11705"/>
                </a:lnTo>
                <a:lnTo>
                  <a:pt x="13359" y="11680"/>
                </a:lnTo>
                <a:lnTo>
                  <a:pt x="13018" y="11145"/>
                </a:lnTo>
                <a:lnTo>
                  <a:pt x="12702" y="10610"/>
                </a:lnTo>
                <a:lnTo>
                  <a:pt x="12410" y="10074"/>
                </a:lnTo>
                <a:lnTo>
                  <a:pt x="12094" y="9563"/>
                </a:lnTo>
                <a:lnTo>
                  <a:pt x="11534" y="8736"/>
                </a:lnTo>
                <a:lnTo>
                  <a:pt x="10974" y="7909"/>
                </a:lnTo>
                <a:lnTo>
                  <a:pt x="10755" y="7593"/>
                </a:lnTo>
                <a:lnTo>
                  <a:pt x="10536" y="7276"/>
                </a:lnTo>
                <a:lnTo>
                  <a:pt x="10415" y="7130"/>
                </a:lnTo>
                <a:lnTo>
                  <a:pt x="10293" y="6984"/>
                </a:lnTo>
                <a:lnTo>
                  <a:pt x="10147" y="6863"/>
                </a:lnTo>
                <a:lnTo>
                  <a:pt x="10001" y="6765"/>
                </a:lnTo>
                <a:lnTo>
                  <a:pt x="10074" y="6595"/>
                </a:lnTo>
                <a:lnTo>
                  <a:pt x="10123" y="6400"/>
                </a:lnTo>
                <a:lnTo>
                  <a:pt x="10147" y="6206"/>
                </a:lnTo>
                <a:lnTo>
                  <a:pt x="10171" y="5987"/>
                </a:lnTo>
                <a:lnTo>
                  <a:pt x="10171" y="5573"/>
                </a:lnTo>
                <a:lnTo>
                  <a:pt x="10147" y="5184"/>
                </a:lnTo>
                <a:lnTo>
                  <a:pt x="10147" y="4016"/>
                </a:lnTo>
                <a:lnTo>
                  <a:pt x="10147" y="3724"/>
                </a:lnTo>
                <a:lnTo>
                  <a:pt x="10123" y="3432"/>
                </a:lnTo>
                <a:lnTo>
                  <a:pt x="10074" y="3140"/>
                </a:lnTo>
                <a:lnTo>
                  <a:pt x="10025" y="2848"/>
                </a:lnTo>
                <a:lnTo>
                  <a:pt x="10317" y="2580"/>
                </a:lnTo>
                <a:lnTo>
                  <a:pt x="10609" y="2288"/>
                </a:lnTo>
                <a:lnTo>
                  <a:pt x="10755" y="2142"/>
                </a:lnTo>
                <a:lnTo>
                  <a:pt x="10877" y="1996"/>
                </a:lnTo>
                <a:lnTo>
                  <a:pt x="10974" y="1826"/>
                </a:lnTo>
                <a:lnTo>
                  <a:pt x="11072" y="1631"/>
                </a:lnTo>
                <a:lnTo>
                  <a:pt x="11096" y="1436"/>
                </a:lnTo>
                <a:lnTo>
                  <a:pt x="11096" y="1266"/>
                </a:lnTo>
                <a:lnTo>
                  <a:pt x="11047" y="1096"/>
                </a:lnTo>
                <a:lnTo>
                  <a:pt x="10974" y="950"/>
                </a:lnTo>
                <a:lnTo>
                  <a:pt x="10877" y="804"/>
                </a:lnTo>
                <a:lnTo>
                  <a:pt x="10755" y="682"/>
                </a:lnTo>
                <a:lnTo>
                  <a:pt x="10609" y="561"/>
                </a:lnTo>
                <a:lnTo>
                  <a:pt x="10463" y="463"/>
                </a:lnTo>
                <a:lnTo>
                  <a:pt x="10269" y="366"/>
                </a:lnTo>
                <a:lnTo>
                  <a:pt x="10074" y="293"/>
                </a:lnTo>
                <a:lnTo>
                  <a:pt x="9855" y="244"/>
                </a:lnTo>
                <a:lnTo>
                  <a:pt x="9636" y="196"/>
                </a:lnTo>
                <a:lnTo>
                  <a:pt x="9198" y="171"/>
                </a:lnTo>
                <a:lnTo>
                  <a:pt x="8784" y="147"/>
                </a:lnTo>
                <a:lnTo>
                  <a:pt x="7665" y="123"/>
                </a:lnTo>
                <a:lnTo>
                  <a:pt x="7106" y="98"/>
                </a:lnTo>
                <a:lnTo>
                  <a:pt x="6546" y="50"/>
                </a:lnTo>
                <a:lnTo>
                  <a:pt x="6230" y="1"/>
                </a:lnTo>
                <a:close/>
              </a:path>
            </a:pathLst>
          </a:custGeom>
          <a:solidFill>
            <a:srgbClr val="0B5394"/>
          </a:solidFill>
          <a:ln>
            <a:noFill/>
          </a:ln>
        </p:spPr>
        <p:txBody>
          <a:bodyPr spcFirstLastPara="1" wrap="square" lIns="121897" tIns="121897" rIns="121897" bIns="121897" anchor="ctr" anchorCtr="0">
            <a:noAutofit/>
          </a:bodyPr>
          <a:lstStyle>
            <a:defPPr>
              <a:defRPr lang="en-US"/>
            </a:defPPr>
            <a:lvl1pPr marL="0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44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86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29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571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715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857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144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Google Shape;332;p42"/>
          <p:cNvSpPr/>
          <p:nvPr>
            <p:custDataLst>
              <p:tags r:id="rId4"/>
            </p:custDataLst>
          </p:nvPr>
        </p:nvSpPr>
        <p:spPr>
          <a:xfrm>
            <a:off x="434628" y="5602538"/>
            <a:ext cx="867961" cy="910405"/>
          </a:xfrm>
          <a:custGeom>
            <a:avLst/>
            <a:gdLst/>
            <a:ahLst/>
            <a:cxnLst/>
            <a:rect l="l" t="t" r="r" b="b"/>
            <a:pathLst>
              <a:path w="17082" h="17228" extrusionOk="0">
                <a:moveTo>
                  <a:pt x="6497" y="2993"/>
                </a:moveTo>
                <a:lnTo>
                  <a:pt x="6400" y="3042"/>
                </a:lnTo>
                <a:lnTo>
                  <a:pt x="6302" y="3090"/>
                </a:lnTo>
                <a:lnTo>
                  <a:pt x="6229" y="3212"/>
                </a:lnTo>
                <a:lnTo>
                  <a:pt x="6229" y="3285"/>
                </a:lnTo>
                <a:lnTo>
                  <a:pt x="6254" y="3334"/>
                </a:lnTo>
                <a:lnTo>
                  <a:pt x="6278" y="3407"/>
                </a:lnTo>
                <a:lnTo>
                  <a:pt x="6351" y="3455"/>
                </a:lnTo>
                <a:lnTo>
                  <a:pt x="6400" y="3480"/>
                </a:lnTo>
                <a:lnTo>
                  <a:pt x="6643" y="3480"/>
                </a:lnTo>
                <a:lnTo>
                  <a:pt x="6692" y="3504"/>
                </a:lnTo>
                <a:lnTo>
                  <a:pt x="6911" y="3504"/>
                </a:lnTo>
                <a:lnTo>
                  <a:pt x="6959" y="3480"/>
                </a:lnTo>
                <a:lnTo>
                  <a:pt x="7008" y="3455"/>
                </a:lnTo>
                <a:lnTo>
                  <a:pt x="7057" y="3407"/>
                </a:lnTo>
                <a:lnTo>
                  <a:pt x="7057" y="3334"/>
                </a:lnTo>
                <a:lnTo>
                  <a:pt x="7057" y="3212"/>
                </a:lnTo>
                <a:lnTo>
                  <a:pt x="7032" y="3163"/>
                </a:lnTo>
                <a:lnTo>
                  <a:pt x="7008" y="3115"/>
                </a:lnTo>
                <a:lnTo>
                  <a:pt x="6935" y="3042"/>
                </a:lnTo>
                <a:lnTo>
                  <a:pt x="6838" y="3017"/>
                </a:lnTo>
                <a:lnTo>
                  <a:pt x="6716" y="2993"/>
                </a:lnTo>
                <a:close/>
                <a:moveTo>
                  <a:pt x="5743" y="3236"/>
                </a:moveTo>
                <a:lnTo>
                  <a:pt x="5670" y="3261"/>
                </a:lnTo>
                <a:lnTo>
                  <a:pt x="5402" y="3358"/>
                </a:lnTo>
                <a:lnTo>
                  <a:pt x="5134" y="3480"/>
                </a:lnTo>
                <a:lnTo>
                  <a:pt x="4891" y="3601"/>
                </a:lnTo>
                <a:lnTo>
                  <a:pt x="4672" y="3747"/>
                </a:lnTo>
                <a:lnTo>
                  <a:pt x="4453" y="3918"/>
                </a:lnTo>
                <a:lnTo>
                  <a:pt x="4234" y="4088"/>
                </a:lnTo>
                <a:lnTo>
                  <a:pt x="4039" y="4283"/>
                </a:lnTo>
                <a:lnTo>
                  <a:pt x="3869" y="4477"/>
                </a:lnTo>
                <a:lnTo>
                  <a:pt x="3699" y="4696"/>
                </a:lnTo>
                <a:lnTo>
                  <a:pt x="3553" y="4940"/>
                </a:lnTo>
                <a:lnTo>
                  <a:pt x="3431" y="5159"/>
                </a:lnTo>
                <a:lnTo>
                  <a:pt x="3309" y="5402"/>
                </a:lnTo>
                <a:lnTo>
                  <a:pt x="3236" y="5670"/>
                </a:lnTo>
                <a:lnTo>
                  <a:pt x="3163" y="5937"/>
                </a:lnTo>
                <a:lnTo>
                  <a:pt x="3115" y="6229"/>
                </a:lnTo>
                <a:lnTo>
                  <a:pt x="3090" y="6497"/>
                </a:lnTo>
                <a:lnTo>
                  <a:pt x="3090" y="6546"/>
                </a:lnTo>
                <a:lnTo>
                  <a:pt x="3115" y="6594"/>
                </a:lnTo>
                <a:lnTo>
                  <a:pt x="3188" y="6667"/>
                </a:lnTo>
                <a:lnTo>
                  <a:pt x="3261" y="6716"/>
                </a:lnTo>
                <a:lnTo>
                  <a:pt x="3285" y="6716"/>
                </a:lnTo>
                <a:lnTo>
                  <a:pt x="3309" y="6692"/>
                </a:lnTo>
                <a:lnTo>
                  <a:pt x="3382" y="6667"/>
                </a:lnTo>
                <a:lnTo>
                  <a:pt x="3431" y="6594"/>
                </a:lnTo>
                <a:lnTo>
                  <a:pt x="3480" y="6546"/>
                </a:lnTo>
                <a:lnTo>
                  <a:pt x="3504" y="6473"/>
                </a:lnTo>
                <a:lnTo>
                  <a:pt x="3528" y="6156"/>
                </a:lnTo>
                <a:lnTo>
                  <a:pt x="3601" y="5864"/>
                </a:lnTo>
                <a:lnTo>
                  <a:pt x="3699" y="5597"/>
                </a:lnTo>
                <a:lnTo>
                  <a:pt x="3820" y="5353"/>
                </a:lnTo>
                <a:lnTo>
                  <a:pt x="3966" y="5086"/>
                </a:lnTo>
                <a:lnTo>
                  <a:pt x="4137" y="4867"/>
                </a:lnTo>
                <a:lnTo>
                  <a:pt x="4307" y="4623"/>
                </a:lnTo>
                <a:lnTo>
                  <a:pt x="4526" y="4429"/>
                </a:lnTo>
                <a:lnTo>
                  <a:pt x="4745" y="4234"/>
                </a:lnTo>
                <a:lnTo>
                  <a:pt x="4988" y="4088"/>
                </a:lnTo>
                <a:lnTo>
                  <a:pt x="5256" y="3942"/>
                </a:lnTo>
                <a:lnTo>
                  <a:pt x="5499" y="3796"/>
                </a:lnTo>
                <a:lnTo>
                  <a:pt x="5767" y="3699"/>
                </a:lnTo>
                <a:lnTo>
                  <a:pt x="5864" y="3650"/>
                </a:lnTo>
                <a:lnTo>
                  <a:pt x="5913" y="3577"/>
                </a:lnTo>
                <a:lnTo>
                  <a:pt x="5937" y="3504"/>
                </a:lnTo>
                <a:lnTo>
                  <a:pt x="5937" y="3407"/>
                </a:lnTo>
                <a:lnTo>
                  <a:pt x="5889" y="3334"/>
                </a:lnTo>
                <a:lnTo>
                  <a:pt x="5840" y="3285"/>
                </a:lnTo>
                <a:lnTo>
                  <a:pt x="5743" y="3236"/>
                </a:lnTo>
                <a:close/>
                <a:moveTo>
                  <a:pt x="7324" y="1971"/>
                </a:moveTo>
                <a:lnTo>
                  <a:pt x="7787" y="2020"/>
                </a:lnTo>
                <a:lnTo>
                  <a:pt x="8249" y="2141"/>
                </a:lnTo>
                <a:lnTo>
                  <a:pt x="8687" y="2312"/>
                </a:lnTo>
                <a:lnTo>
                  <a:pt x="9101" y="2506"/>
                </a:lnTo>
                <a:lnTo>
                  <a:pt x="9490" y="2774"/>
                </a:lnTo>
                <a:lnTo>
                  <a:pt x="9879" y="3066"/>
                </a:lnTo>
                <a:lnTo>
                  <a:pt x="10220" y="3431"/>
                </a:lnTo>
                <a:lnTo>
                  <a:pt x="10512" y="3820"/>
                </a:lnTo>
                <a:lnTo>
                  <a:pt x="10707" y="4088"/>
                </a:lnTo>
                <a:lnTo>
                  <a:pt x="10877" y="4380"/>
                </a:lnTo>
                <a:lnTo>
                  <a:pt x="11023" y="4696"/>
                </a:lnTo>
                <a:lnTo>
                  <a:pt x="11120" y="5013"/>
                </a:lnTo>
                <a:lnTo>
                  <a:pt x="11217" y="5329"/>
                </a:lnTo>
                <a:lnTo>
                  <a:pt x="11266" y="5645"/>
                </a:lnTo>
                <a:lnTo>
                  <a:pt x="11315" y="5986"/>
                </a:lnTo>
                <a:lnTo>
                  <a:pt x="11315" y="6302"/>
                </a:lnTo>
                <a:lnTo>
                  <a:pt x="11315" y="6643"/>
                </a:lnTo>
                <a:lnTo>
                  <a:pt x="11266" y="6959"/>
                </a:lnTo>
                <a:lnTo>
                  <a:pt x="11217" y="7300"/>
                </a:lnTo>
                <a:lnTo>
                  <a:pt x="11144" y="7616"/>
                </a:lnTo>
                <a:lnTo>
                  <a:pt x="11047" y="7932"/>
                </a:lnTo>
                <a:lnTo>
                  <a:pt x="10925" y="8249"/>
                </a:lnTo>
                <a:lnTo>
                  <a:pt x="10780" y="8565"/>
                </a:lnTo>
                <a:lnTo>
                  <a:pt x="10634" y="8857"/>
                </a:lnTo>
                <a:lnTo>
                  <a:pt x="10439" y="9173"/>
                </a:lnTo>
                <a:lnTo>
                  <a:pt x="10220" y="9490"/>
                </a:lnTo>
                <a:lnTo>
                  <a:pt x="9977" y="9757"/>
                </a:lnTo>
                <a:lnTo>
                  <a:pt x="9733" y="10025"/>
                </a:lnTo>
                <a:lnTo>
                  <a:pt x="9441" y="10268"/>
                </a:lnTo>
                <a:lnTo>
                  <a:pt x="9149" y="10487"/>
                </a:lnTo>
                <a:lnTo>
                  <a:pt x="8857" y="10682"/>
                </a:lnTo>
                <a:lnTo>
                  <a:pt x="8541" y="10852"/>
                </a:lnTo>
                <a:lnTo>
                  <a:pt x="8200" y="10998"/>
                </a:lnTo>
                <a:lnTo>
                  <a:pt x="7860" y="11120"/>
                </a:lnTo>
                <a:lnTo>
                  <a:pt x="7519" y="11193"/>
                </a:lnTo>
                <a:lnTo>
                  <a:pt x="7154" y="11242"/>
                </a:lnTo>
                <a:lnTo>
                  <a:pt x="6789" y="11266"/>
                </a:lnTo>
                <a:lnTo>
                  <a:pt x="6424" y="11242"/>
                </a:lnTo>
                <a:lnTo>
                  <a:pt x="6059" y="11193"/>
                </a:lnTo>
                <a:lnTo>
                  <a:pt x="5670" y="11096"/>
                </a:lnTo>
                <a:lnTo>
                  <a:pt x="5353" y="10998"/>
                </a:lnTo>
                <a:lnTo>
                  <a:pt x="5037" y="10877"/>
                </a:lnTo>
                <a:lnTo>
                  <a:pt x="4721" y="10731"/>
                </a:lnTo>
                <a:lnTo>
                  <a:pt x="4404" y="10560"/>
                </a:lnTo>
                <a:lnTo>
                  <a:pt x="4112" y="10390"/>
                </a:lnTo>
                <a:lnTo>
                  <a:pt x="3820" y="10171"/>
                </a:lnTo>
                <a:lnTo>
                  <a:pt x="3553" y="9952"/>
                </a:lnTo>
                <a:lnTo>
                  <a:pt x="3285" y="9733"/>
                </a:lnTo>
                <a:lnTo>
                  <a:pt x="3042" y="9490"/>
                </a:lnTo>
                <a:lnTo>
                  <a:pt x="2823" y="9222"/>
                </a:lnTo>
                <a:lnTo>
                  <a:pt x="2628" y="8930"/>
                </a:lnTo>
                <a:lnTo>
                  <a:pt x="2434" y="8638"/>
                </a:lnTo>
                <a:lnTo>
                  <a:pt x="2288" y="8346"/>
                </a:lnTo>
                <a:lnTo>
                  <a:pt x="2142" y="8030"/>
                </a:lnTo>
                <a:lnTo>
                  <a:pt x="2044" y="7689"/>
                </a:lnTo>
                <a:lnTo>
                  <a:pt x="1971" y="7349"/>
                </a:lnTo>
                <a:lnTo>
                  <a:pt x="1947" y="7057"/>
                </a:lnTo>
                <a:lnTo>
                  <a:pt x="1923" y="6765"/>
                </a:lnTo>
                <a:lnTo>
                  <a:pt x="1923" y="6497"/>
                </a:lnTo>
                <a:lnTo>
                  <a:pt x="1947" y="6205"/>
                </a:lnTo>
                <a:lnTo>
                  <a:pt x="1996" y="5937"/>
                </a:lnTo>
                <a:lnTo>
                  <a:pt x="2044" y="5670"/>
                </a:lnTo>
                <a:lnTo>
                  <a:pt x="2142" y="5402"/>
                </a:lnTo>
                <a:lnTo>
                  <a:pt x="2239" y="5159"/>
                </a:lnTo>
                <a:lnTo>
                  <a:pt x="2336" y="4915"/>
                </a:lnTo>
                <a:lnTo>
                  <a:pt x="2482" y="4672"/>
                </a:lnTo>
                <a:lnTo>
                  <a:pt x="2628" y="4429"/>
                </a:lnTo>
                <a:lnTo>
                  <a:pt x="2774" y="4210"/>
                </a:lnTo>
                <a:lnTo>
                  <a:pt x="2944" y="3991"/>
                </a:lnTo>
                <a:lnTo>
                  <a:pt x="3139" y="3772"/>
                </a:lnTo>
                <a:lnTo>
                  <a:pt x="3528" y="3382"/>
                </a:lnTo>
                <a:lnTo>
                  <a:pt x="3966" y="3017"/>
                </a:lnTo>
                <a:lnTo>
                  <a:pt x="4404" y="2701"/>
                </a:lnTo>
                <a:lnTo>
                  <a:pt x="4891" y="2409"/>
                </a:lnTo>
                <a:lnTo>
                  <a:pt x="5134" y="2287"/>
                </a:lnTo>
                <a:lnTo>
                  <a:pt x="5378" y="2166"/>
                </a:lnTo>
                <a:lnTo>
                  <a:pt x="5645" y="2117"/>
                </a:lnTo>
                <a:lnTo>
                  <a:pt x="6035" y="2068"/>
                </a:lnTo>
                <a:lnTo>
                  <a:pt x="6716" y="1995"/>
                </a:lnTo>
                <a:lnTo>
                  <a:pt x="7300" y="1995"/>
                </a:lnTo>
                <a:lnTo>
                  <a:pt x="7324" y="1971"/>
                </a:lnTo>
                <a:close/>
                <a:moveTo>
                  <a:pt x="6935" y="1533"/>
                </a:moveTo>
                <a:lnTo>
                  <a:pt x="6497" y="1582"/>
                </a:lnTo>
                <a:lnTo>
                  <a:pt x="6083" y="1679"/>
                </a:lnTo>
                <a:lnTo>
                  <a:pt x="5864" y="1703"/>
                </a:lnTo>
                <a:lnTo>
                  <a:pt x="5621" y="1752"/>
                </a:lnTo>
                <a:lnTo>
                  <a:pt x="5353" y="1825"/>
                </a:lnTo>
                <a:lnTo>
                  <a:pt x="5110" y="1922"/>
                </a:lnTo>
                <a:lnTo>
                  <a:pt x="4842" y="2044"/>
                </a:lnTo>
                <a:lnTo>
                  <a:pt x="4599" y="2166"/>
                </a:lnTo>
                <a:lnTo>
                  <a:pt x="4112" y="2458"/>
                </a:lnTo>
                <a:lnTo>
                  <a:pt x="3650" y="2774"/>
                </a:lnTo>
                <a:lnTo>
                  <a:pt x="3212" y="3115"/>
                </a:lnTo>
                <a:lnTo>
                  <a:pt x="2823" y="3504"/>
                </a:lnTo>
                <a:lnTo>
                  <a:pt x="2458" y="3918"/>
                </a:lnTo>
                <a:lnTo>
                  <a:pt x="2312" y="4161"/>
                </a:lnTo>
                <a:lnTo>
                  <a:pt x="2166" y="4380"/>
                </a:lnTo>
                <a:lnTo>
                  <a:pt x="2020" y="4623"/>
                </a:lnTo>
                <a:lnTo>
                  <a:pt x="1923" y="4867"/>
                </a:lnTo>
                <a:lnTo>
                  <a:pt x="1801" y="5110"/>
                </a:lnTo>
                <a:lnTo>
                  <a:pt x="1728" y="5378"/>
                </a:lnTo>
                <a:lnTo>
                  <a:pt x="1631" y="5645"/>
                </a:lnTo>
                <a:lnTo>
                  <a:pt x="1582" y="5913"/>
                </a:lnTo>
                <a:lnTo>
                  <a:pt x="1533" y="6181"/>
                </a:lnTo>
                <a:lnTo>
                  <a:pt x="1509" y="6473"/>
                </a:lnTo>
                <a:lnTo>
                  <a:pt x="1509" y="6765"/>
                </a:lnTo>
                <a:lnTo>
                  <a:pt x="1509" y="7057"/>
                </a:lnTo>
                <a:lnTo>
                  <a:pt x="1558" y="7349"/>
                </a:lnTo>
                <a:lnTo>
                  <a:pt x="1606" y="7640"/>
                </a:lnTo>
                <a:lnTo>
                  <a:pt x="1679" y="7932"/>
                </a:lnTo>
                <a:lnTo>
                  <a:pt x="1752" y="8224"/>
                </a:lnTo>
                <a:lnTo>
                  <a:pt x="1874" y="8492"/>
                </a:lnTo>
                <a:lnTo>
                  <a:pt x="1996" y="8760"/>
                </a:lnTo>
                <a:lnTo>
                  <a:pt x="2142" y="9027"/>
                </a:lnTo>
                <a:lnTo>
                  <a:pt x="2312" y="9295"/>
                </a:lnTo>
                <a:lnTo>
                  <a:pt x="2507" y="9538"/>
                </a:lnTo>
                <a:lnTo>
                  <a:pt x="2726" y="9782"/>
                </a:lnTo>
                <a:lnTo>
                  <a:pt x="2944" y="10001"/>
                </a:lnTo>
                <a:lnTo>
                  <a:pt x="3188" y="10195"/>
                </a:lnTo>
                <a:lnTo>
                  <a:pt x="3699" y="10585"/>
                </a:lnTo>
                <a:lnTo>
                  <a:pt x="3991" y="10779"/>
                </a:lnTo>
                <a:lnTo>
                  <a:pt x="4283" y="10950"/>
                </a:lnTo>
                <a:lnTo>
                  <a:pt x="4599" y="11120"/>
                </a:lnTo>
                <a:lnTo>
                  <a:pt x="4915" y="11266"/>
                </a:lnTo>
                <a:lnTo>
                  <a:pt x="5232" y="11412"/>
                </a:lnTo>
                <a:lnTo>
                  <a:pt x="5572" y="11509"/>
                </a:lnTo>
                <a:lnTo>
                  <a:pt x="5889" y="11607"/>
                </a:lnTo>
                <a:lnTo>
                  <a:pt x="6254" y="11680"/>
                </a:lnTo>
                <a:lnTo>
                  <a:pt x="6594" y="11704"/>
                </a:lnTo>
                <a:lnTo>
                  <a:pt x="6959" y="11728"/>
                </a:lnTo>
                <a:lnTo>
                  <a:pt x="7300" y="11680"/>
                </a:lnTo>
                <a:lnTo>
                  <a:pt x="7641" y="11631"/>
                </a:lnTo>
                <a:lnTo>
                  <a:pt x="7981" y="11534"/>
                </a:lnTo>
                <a:lnTo>
                  <a:pt x="8322" y="11436"/>
                </a:lnTo>
                <a:lnTo>
                  <a:pt x="8638" y="11290"/>
                </a:lnTo>
                <a:lnTo>
                  <a:pt x="8955" y="11120"/>
                </a:lnTo>
                <a:lnTo>
                  <a:pt x="9344" y="10877"/>
                </a:lnTo>
                <a:lnTo>
                  <a:pt x="9733" y="10609"/>
                </a:lnTo>
                <a:lnTo>
                  <a:pt x="10074" y="10293"/>
                </a:lnTo>
                <a:lnTo>
                  <a:pt x="10390" y="9976"/>
                </a:lnTo>
                <a:lnTo>
                  <a:pt x="10658" y="9611"/>
                </a:lnTo>
                <a:lnTo>
                  <a:pt x="10925" y="9222"/>
                </a:lnTo>
                <a:lnTo>
                  <a:pt x="11144" y="8808"/>
                </a:lnTo>
                <a:lnTo>
                  <a:pt x="11339" y="8395"/>
                </a:lnTo>
                <a:lnTo>
                  <a:pt x="11509" y="7957"/>
                </a:lnTo>
                <a:lnTo>
                  <a:pt x="11631" y="7519"/>
                </a:lnTo>
                <a:lnTo>
                  <a:pt x="11704" y="7081"/>
                </a:lnTo>
                <a:lnTo>
                  <a:pt x="11753" y="6619"/>
                </a:lnTo>
                <a:lnTo>
                  <a:pt x="11753" y="6156"/>
                </a:lnTo>
                <a:lnTo>
                  <a:pt x="11728" y="5694"/>
                </a:lnTo>
                <a:lnTo>
                  <a:pt x="11655" y="5256"/>
                </a:lnTo>
                <a:lnTo>
                  <a:pt x="11534" y="4794"/>
                </a:lnTo>
                <a:lnTo>
                  <a:pt x="11363" y="4404"/>
                </a:lnTo>
                <a:lnTo>
                  <a:pt x="11169" y="4015"/>
                </a:lnTo>
                <a:lnTo>
                  <a:pt x="10950" y="3650"/>
                </a:lnTo>
                <a:lnTo>
                  <a:pt x="10682" y="3285"/>
                </a:lnTo>
                <a:lnTo>
                  <a:pt x="10390" y="2969"/>
                </a:lnTo>
                <a:lnTo>
                  <a:pt x="10074" y="2677"/>
                </a:lnTo>
                <a:lnTo>
                  <a:pt x="9733" y="2409"/>
                </a:lnTo>
                <a:lnTo>
                  <a:pt x="9393" y="2166"/>
                </a:lnTo>
                <a:lnTo>
                  <a:pt x="9003" y="1971"/>
                </a:lnTo>
                <a:lnTo>
                  <a:pt x="8614" y="1801"/>
                </a:lnTo>
                <a:lnTo>
                  <a:pt x="8200" y="1655"/>
                </a:lnTo>
                <a:lnTo>
                  <a:pt x="7787" y="1582"/>
                </a:lnTo>
                <a:lnTo>
                  <a:pt x="7349" y="1533"/>
                </a:lnTo>
                <a:close/>
                <a:moveTo>
                  <a:pt x="12118" y="11558"/>
                </a:moveTo>
                <a:lnTo>
                  <a:pt x="12142" y="11582"/>
                </a:lnTo>
                <a:lnTo>
                  <a:pt x="11972" y="11777"/>
                </a:lnTo>
                <a:lnTo>
                  <a:pt x="12093" y="11631"/>
                </a:lnTo>
                <a:lnTo>
                  <a:pt x="12118" y="11558"/>
                </a:lnTo>
                <a:close/>
                <a:moveTo>
                  <a:pt x="6789" y="584"/>
                </a:moveTo>
                <a:lnTo>
                  <a:pt x="7154" y="608"/>
                </a:lnTo>
                <a:lnTo>
                  <a:pt x="7519" y="657"/>
                </a:lnTo>
                <a:lnTo>
                  <a:pt x="7884" y="706"/>
                </a:lnTo>
                <a:lnTo>
                  <a:pt x="8225" y="803"/>
                </a:lnTo>
                <a:lnTo>
                  <a:pt x="8565" y="900"/>
                </a:lnTo>
                <a:lnTo>
                  <a:pt x="8906" y="1022"/>
                </a:lnTo>
                <a:lnTo>
                  <a:pt x="9247" y="1144"/>
                </a:lnTo>
                <a:lnTo>
                  <a:pt x="9563" y="1314"/>
                </a:lnTo>
                <a:lnTo>
                  <a:pt x="9879" y="1484"/>
                </a:lnTo>
                <a:lnTo>
                  <a:pt x="10171" y="1679"/>
                </a:lnTo>
                <a:lnTo>
                  <a:pt x="10439" y="1874"/>
                </a:lnTo>
                <a:lnTo>
                  <a:pt x="10707" y="2093"/>
                </a:lnTo>
                <a:lnTo>
                  <a:pt x="10950" y="2312"/>
                </a:lnTo>
                <a:lnTo>
                  <a:pt x="11193" y="2555"/>
                </a:lnTo>
                <a:lnTo>
                  <a:pt x="11485" y="2896"/>
                </a:lnTo>
                <a:lnTo>
                  <a:pt x="11753" y="3261"/>
                </a:lnTo>
                <a:lnTo>
                  <a:pt x="11996" y="3626"/>
                </a:lnTo>
                <a:lnTo>
                  <a:pt x="12191" y="4015"/>
                </a:lnTo>
                <a:lnTo>
                  <a:pt x="12361" y="4404"/>
                </a:lnTo>
                <a:lnTo>
                  <a:pt x="12507" y="4818"/>
                </a:lnTo>
                <a:lnTo>
                  <a:pt x="12629" y="5232"/>
                </a:lnTo>
                <a:lnTo>
                  <a:pt x="12702" y="5645"/>
                </a:lnTo>
                <a:lnTo>
                  <a:pt x="12750" y="6059"/>
                </a:lnTo>
                <a:lnTo>
                  <a:pt x="12775" y="6473"/>
                </a:lnTo>
                <a:lnTo>
                  <a:pt x="12775" y="6911"/>
                </a:lnTo>
                <a:lnTo>
                  <a:pt x="12726" y="7324"/>
                </a:lnTo>
                <a:lnTo>
                  <a:pt x="12653" y="7762"/>
                </a:lnTo>
                <a:lnTo>
                  <a:pt x="12556" y="8176"/>
                </a:lnTo>
                <a:lnTo>
                  <a:pt x="12434" y="8589"/>
                </a:lnTo>
                <a:lnTo>
                  <a:pt x="12264" y="9003"/>
                </a:lnTo>
                <a:lnTo>
                  <a:pt x="12045" y="9465"/>
                </a:lnTo>
                <a:lnTo>
                  <a:pt x="11801" y="9903"/>
                </a:lnTo>
                <a:lnTo>
                  <a:pt x="11534" y="10293"/>
                </a:lnTo>
                <a:lnTo>
                  <a:pt x="11217" y="10682"/>
                </a:lnTo>
                <a:lnTo>
                  <a:pt x="10901" y="11047"/>
                </a:lnTo>
                <a:lnTo>
                  <a:pt x="10536" y="11388"/>
                </a:lnTo>
                <a:lnTo>
                  <a:pt x="10171" y="11680"/>
                </a:lnTo>
                <a:lnTo>
                  <a:pt x="9782" y="11947"/>
                </a:lnTo>
                <a:lnTo>
                  <a:pt x="9368" y="12191"/>
                </a:lnTo>
                <a:lnTo>
                  <a:pt x="8930" y="12385"/>
                </a:lnTo>
                <a:lnTo>
                  <a:pt x="8468" y="12556"/>
                </a:lnTo>
                <a:lnTo>
                  <a:pt x="8006" y="12677"/>
                </a:lnTo>
                <a:lnTo>
                  <a:pt x="7543" y="12750"/>
                </a:lnTo>
                <a:lnTo>
                  <a:pt x="7032" y="12775"/>
                </a:lnTo>
                <a:lnTo>
                  <a:pt x="6546" y="12775"/>
                </a:lnTo>
                <a:lnTo>
                  <a:pt x="6035" y="12702"/>
                </a:lnTo>
                <a:lnTo>
                  <a:pt x="5597" y="12604"/>
                </a:lnTo>
                <a:lnTo>
                  <a:pt x="5159" y="12483"/>
                </a:lnTo>
                <a:lnTo>
                  <a:pt x="4721" y="12337"/>
                </a:lnTo>
                <a:lnTo>
                  <a:pt x="4307" y="12166"/>
                </a:lnTo>
                <a:lnTo>
                  <a:pt x="3893" y="11947"/>
                </a:lnTo>
                <a:lnTo>
                  <a:pt x="3504" y="11728"/>
                </a:lnTo>
                <a:lnTo>
                  <a:pt x="3115" y="11485"/>
                </a:lnTo>
                <a:lnTo>
                  <a:pt x="2774" y="11193"/>
                </a:lnTo>
                <a:lnTo>
                  <a:pt x="2434" y="10901"/>
                </a:lnTo>
                <a:lnTo>
                  <a:pt x="2117" y="10560"/>
                </a:lnTo>
                <a:lnTo>
                  <a:pt x="1825" y="10220"/>
                </a:lnTo>
                <a:lnTo>
                  <a:pt x="1558" y="9855"/>
                </a:lnTo>
                <a:lnTo>
                  <a:pt x="1314" y="9465"/>
                </a:lnTo>
                <a:lnTo>
                  <a:pt x="1095" y="9052"/>
                </a:lnTo>
                <a:lnTo>
                  <a:pt x="925" y="8638"/>
                </a:lnTo>
                <a:lnTo>
                  <a:pt x="779" y="8200"/>
                </a:lnTo>
                <a:lnTo>
                  <a:pt x="682" y="7811"/>
                </a:lnTo>
                <a:lnTo>
                  <a:pt x="609" y="7446"/>
                </a:lnTo>
                <a:lnTo>
                  <a:pt x="560" y="7081"/>
                </a:lnTo>
                <a:lnTo>
                  <a:pt x="560" y="6716"/>
                </a:lnTo>
                <a:lnTo>
                  <a:pt x="560" y="6351"/>
                </a:lnTo>
                <a:lnTo>
                  <a:pt x="584" y="5986"/>
                </a:lnTo>
                <a:lnTo>
                  <a:pt x="633" y="5645"/>
                </a:lnTo>
                <a:lnTo>
                  <a:pt x="706" y="5305"/>
                </a:lnTo>
                <a:lnTo>
                  <a:pt x="803" y="4964"/>
                </a:lnTo>
                <a:lnTo>
                  <a:pt x="925" y="4648"/>
                </a:lnTo>
                <a:lnTo>
                  <a:pt x="1047" y="4307"/>
                </a:lnTo>
                <a:lnTo>
                  <a:pt x="1217" y="3991"/>
                </a:lnTo>
                <a:lnTo>
                  <a:pt x="1387" y="3674"/>
                </a:lnTo>
                <a:lnTo>
                  <a:pt x="1606" y="3382"/>
                </a:lnTo>
                <a:lnTo>
                  <a:pt x="1825" y="3090"/>
                </a:lnTo>
                <a:lnTo>
                  <a:pt x="2069" y="2798"/>
                </a:lnTo>
                <a:lnTo>
                  <a:pt x="2361" y="2506"/>
                </a:lnTo>
                <a:lnTo>
                  <a:pt x="2726" y="2190"/>
                </a:lnTo>
                <a:lnTo>
                  <a:pt x="3163" y="1849"/>
                </a:lnTo>
                <a:lnTo>
                  <a:pt x="3674" y="1509"/>
                </a:lnTo>
                <a:lnTo>
                  <a:pt x="4210" y="1217"/>
                </a:lnTo>
                <a:lnTo>
                  <a:pt x="4502" y="1071"/>
                </a:lnTo>
                <a:lnTo>
                  <a:pt x="4794" y="949"/>
                </a:lnTo>
                <a:lnTo>
                  <a:pt x="5110" y="852"/>
                </a:lnTo>
                <a:lnTo>
                  <a:pt x="5402" y="754"/>
                </a:lnTo>
                <a:lnTo>
                  <a:pt x="5718" y="681"/>
                </a:lnTo>
                <a:lnTo>
                  <a:pt x="6035" y="633"/>
                </a:lnTo>
                <a:lnTo>
                  <a:pt x="6400" y="608"/>
                </a:lnTo>
                <a:lnTo>
                  <a:pt x="6789" y="584"/>
                </a:lnTo>
                <a:close/>
                <a:moveTo>
                  <a:pt x="11704" y="10998"/>
                </a:moveTo>
                <a:lnTo>
                  <a:pt x="11923" y="11315"/>
                </a:lnTo>
                <a:lnTo>
                  <a:pt x="11874" y="11339"/>
                </a:lnTo>
                <a:lnTo>
                  <a:pt x="11850" y="11363"/>
                </a:lnTo>
                <a:lnTo>
                  <a:pt x="11607" y="11607"/>
                </a:lnTo>
                <a:lnTo>
                  <a:pt x="11339" y="11826"/>
                </a:lnTo>
                <a:lnTo>
                  <a:pt x="11071" y="11996"/>
                </a:lnTo>
                <a:lnTo>
                  <a:pt x="10950" y="12093"/>
                </a:lnTo>
                <a:lnTo>
                  <a:pt x="10925" y="12166"/>
                </a:lnTo>
                <a:lnTo>
                  <a:pt x="10901" y="12239"/>
                </a:lnTo>
                <a:lnTo>
                  <a:pt x="10901" y="12264"/>
                </a:lnTo>
                <a:lnTo>
                  <a:pt x="10974" y="12288"/>
                </a:lnTo>
                <a:lnTo>
                  <a:pt x="11047" y="12288"/>
                </a:lnTo>
                <a:lnTo>
                  <a:pt x="11217" y="12264"/>
                </a:lnTo>
                <a:lnTo>
                  <a:pt x="11363" y="12191"/>
                </a:lnTo>
                <a:lnTo>
                  <a:pt x="11509" y="12093"/>
                </a:lnTo>
                <a:lnTo>
                  <a:pt x="11826" y="11899"/>
                </a:lnTo>
                <a:lnTo>
                  <a:pt x="11972" y="11777"/>
                </a:lnTo>
                <a:lnTo>
                  <a:pt x="11850" y="11899"/>
                </a:lnTo>
                <a:lnTo>
                  <a:pt x="11728" y="11996"/>
                </a:lnTo>
                <a:lnTo>
                  <a:pt x="11485" y="12191"/>
                </a:lnTo>
                <a:lnTo>
                  <a:pt x="11363" y="12288"/>
                </a:lnTo>
                <a:lnTo>
                  <a:pt x="11339" y="12361"/>
                </a:lnTo>
                <a:lnTo>
                  <a:pt x="11339" y="12434"/>
                </a:lnTo>
                <a:lnTo>
                  <a:pt x="11363" y="12483"/>
                </a:lnTo>
                <a:lnTo>
                  <a:pt x="11412" y="12531"/>
                </a:lnTo>
                <a:lnTo>
                  <a:pt x="11485" y="12556"/>
                </a:lnTo>
                <a:lnTo>
                  <a:pt x="11558" y="12531"/>
                </a:lnTo>
                <a:lnTo>
                  <a:pt x="11728" y="12483"/>
                </a:lnTo>
                <a:lnTo>
                  <a:pt x="11874" y="12385"/>
                </a:lnTo>
                <a:lnTo>
                  <a:pt x="12020" y="12288"/>
                </a:lnTo>
                <a:lnTo>
                  <a:pt x="12239" y="12118"/>
                </a:lnTo>
                <a:lnTo>
                  <a:pt x="12361" y="12020"/>
                </a:lnTo>
                <a:lnTo>
                  <a:pt x="12434" y="11899"/>
                </a:lnTo>
                <a:lnTo>
                  <a:pt x="12507" y="11947"/>
                </a:lnTo>
                <a:lnTo>
                  <a:pt x="12288" y="12142"/>
                </a:lnTo>
                <a:lnTo>
                  <a:pt x="12069" y="12337"/>
                </a:lnTo>
                <a:lnTo>
                  <a:pt x="11826" y="12556"/>
                </a:lnTo>
                <a:lnTo>
                  <a:pt x="11728" y="12677"/>
                </a:lnTo>
                <a:lnTo>
                  <a:pt x="11655" y="12823"/>
                </a:lnTo>
                <a:lnTo>
                  <a:pt x="11631" y="12896"/>
                </a:lnTo>
                <a:lnTo>
                  <a:pt x="11680" y="12969"/>
                </a:lnTo>
                <a:lnTo>
                  <a:pt x="11753" y="12994"/>
                </a:lnTo>
                <a:lnTo>
                  <a:pt x="11826" y="12994"/>
                </a:lnTo>
                <a:lnTo>
                  <a:pt x="11972" y="12945"/>
                </a:lnTo>
                <a:lnTo>
                  <a:pt x="12118" y="12848"/>
                </a:lnTo>
                <a:lnTo>
                  <a:pt x="12385" y="12629"/>
                </a:lnTo>
                <a:lnTo>
                  <a:pt x="12604" y="12458"/>
                </a:lnTo>
                <a:lnTo>
                  <a:pt x="12823" y="12264"/>
                </a:lnTo>
                <a:lnTo>
                  <a:pt x="12872" y="12312"/>
                </a:lnTo>
                <a:lnTo>
                  <a:pt x="12604" y="12702"/>
                </a:lnTo>
                <a:lnTo>
                  <a:pt x="12483" y="12848"/>
                </a:lnTo>
                <a:lnTo>
                  <a:pt x="12361" y="12969"/>
                </a:lnTo>
                <a:lnTo>
                  <a:pt x="12215" y="13067"/>
                </a:lnTo>
                <a:lnTo>
                  <a:pt x="12093" y="13213"/>
                </a:lnTo>
                <a:lnTo>
                  <a:pt x="12093" y="13261"/>
                </a:lnTo>
                <a:lnTo>
                  <a:pt x="12093" y="13310"/>
                </a:lnTo>
                <a:lnTo>
                  <a:pt x="12118" y="13334"/>
                </a:lnTo>
                <a:lnTo>
                  <a:pt x="12166" y="13359"/>
                </a:lnTo>
                <a:lnTo>
                  <a:pt x="12312" y="13359"/>
                </a:lnTo>
                <a:lnTo>
                  <a:pt x="12458" y="13334"/>
                </a:lnTo>
                <a:lnTo>
                  <a:pt x="12604" y="13261"/>
                </a:lnTo>
                <a:lnTo>
                  <a:pt x="12750" y="13140"/>
                </a:lnTo>
                <a:lnTo>
                  <a:pt x="12896" y="13042"/>
                </a:lnTo>
                <a:lnTo>
                  <a:pt x="12994" y="12896"/>
                </a:lnTo>
                <a:lnTo>
                  <a:pt x="13115" y="12750"/>
                </a:lnTo>
                <a:lnTo>
                  <a:pt x="13188" y="12604"/>
                </a:lnTo>
                <a:lnTo>
                  <a:pt x="13505" y="12872"/>
                </a:lnTo>
                <a:lnTo>
                  <a:pt x="13407" y="12945"/>
                </a:lnTo>
                <a:lnTo>
                  <a:pt x="13310" y="13018"/>
                </a:lnTo>
                <a:lnTo>
                  <a:pt x="13115" y="13213"/>
                </a:lnTo>
                <a:lnTo>
                  <a:pt x="12896" y="13359"/>
                </a:lnTo>
                <a:lnTo>
                  <a:pt x="12677" y="13529"/>
                </a:lnTo>
                <a:lnTo>
                  <a:pt x="12653" y="13553"/>
                </a:lnTo>
                <a:lnTo>
                  <a:pt x="12629" y="13602"/>
                </a:lnTo>
                <a:lnTo>
                  <a:pt x="12653" y="13651"/>
                </a:lnTo>
                <a:lnTo>
                  <a:pt x="12677" y="13699"/>
                </a:lnTo>
                <a:lnTo>
                  <a:pt x="12750" y="13724"/>
                </a:lnTo>
                <a:lnTo>
                  <a:pt x="12848" y="13748"/>
                </a:lnTo>
                <a:lnTo>
                  <a:pt x="12921" y="13748"/>
                </a:lnTo>
                <a:lnTo>
                  <a:pt x="12994" y="13724"/>
                </a:lnTo>
                <a:lnTo>
                  <a:pt x="13140" y="13651"/>
                </a:lnTo>
                <a:lnTo>
                  <a:pt x="13286" y="13578"/>
                </a:lnTo>
                <a:lnTo>
                  <a:pt x="13407" y="13480"/>
                </a:lnTo>
                <a:lnTo>
                  <a:pt x="13553" y="13383"/>
                </a:lnTo>
                <a:lnTo>
                  <a:pt x="13675" y="13237"/>
                </a:lnTo>
                <a:lnTo>
                  <a:pt x="13724" y="13164"/>
                </a:lnTo>
                <a:lnTo>
                  <a:pt x="13748" y="13091"/>
                </a:lnTo>
                <a:lnTo>
                  <a:pt x="13943" y="13286"/>
                </a:lnTo>
                <a:lnTo>
                  <a:pt x="13918" y="13286"/>
                </a:lnTo>
                <a:lnTo>
                  <a:pt x="13772" y="13383"/>
                </a:lnTo>
                <a:lnTo>
                  <a:pt x="13675" y="13505"/>
                </a:lnTo>
                <a:lnTo>
                  <a:pt x="13456" y="13748"/>
                </a:lnTo>
                <a:lnTo>
                  <a:pt x="13237" y="13967"/>
                </a:lnTo>
                <a:lnTo>
                  <a:pt x="13140" y="14064"/>
                </a:lnTo>
                <a:lnTo>
                  <a:pt x="13067" y="14210"/>
                </a:lnTo>
                <a:lnTo>
                  <a:pt x="13042" y="14235"/>
                </a:lnTo>
                <a:lnTo>
                  <a:pt x="13067" y="14259"/>
                </a:lnTo>
                <a:lnTo>
                  <a:pt x="13067" y="14308"/>
                </a:lnTo>
                <a:lnTo>
                  <a:pt x="13115" y="14308"/>
                </a:lnTo>
                <a:lnTo>
                  <a:pt x="13261" y="14259"/>
                </a:lnTo>
                <a:lnTo>
                  <a:pt x="13407" y="14210"/>
                </a:lnTo>
                <a:lnTo>
                  <a:pt x="13651" y="14040"/>
                </a:lnTo>
                <a:lnTo>
                  <a:pt x="13797" y="13918"/>
                </a:lnTo>
                <a:lnTo>
                  <a:pt x="13943" y="13797"/>
                </a:lnTo>
                <a:lnTo>
                  <a:pt x="14064" y="13626"/>
                </a:lnTo>
                <a:lnTo>
                  <a:pt x="14137" y="13480"/>
                </a:lnTo>
                <a:lnTo>
                  <a:pt x="14332" y="13675"/>
                </a:lnTo>
                <a:lnTo>
                  <a:pt x="14186" y="13918"/>
                </a:lnTo>
                <a:lnTo>
                  <a:pt x="14089" y="14040"/>
                </a:lnTo>
                <a:lnTo>
                  <a:pt x="13991" y="14137"/>
                </a:lnTo>
                <a:lnTo>
                  <a:pt x="13870" y="14235"/>
                </a:lnTo>
                <a:lnTo>
                  <a:pt x="13748" y="14308"/>
                </a:lnTo>
                <a:lnTo>
                  <a:pt x="13626" y="14381"/>
                </a:lnTo>
                <a:lnTo>
                  <a:pt x="13505" y="14454"/>
                </a:lnTo>
                <a:lnTo>
                  <a:pt x="13505" y="14502"/>
                </a:lnTo>
                <a:lnTo>
                  <a:pt x="13480" y="14527"/>
                </a:lnTo>
                <a:lnTo>
                  <a:pt x="13505" y="14600"/>
                </a:lnTo>
                <a:lnTo>
                  <a:pt x="13602" y="14648"/>
                </a:lnTo>
                <a:lnTo>
                  <a:pt x="13675" y="14673"/>
                </a:lnTo>
                <a:lnTo>
                  <a:pt x="13772" y="14673"/>
                </a:lnTo>
                <a:lnTo>
                  <a:pt x="13894" y="14648"/>
                </a:lnTo>
                <a:lnTo>
                  <a:pt x="14089" y="14551"/>
                </a:lnTo>
                <a:lnTo>
                  <a:pt x="14235" y="14454"/>
                </a:lnTo>
                <a:lnTo>
                  <a:pt x="14356" y="14356"/>
                </a:lnTo>
                <a:lnTo>
                  <a:pt x="14454" y="14235"/>
                </a:lnTo>
                <a:lnTo>
                  <a:pt x="14575" y="14113"/>
                </a:lnTo>
                <a:lnTo>
                  <a:pt x="14648" y="13967"/>
                </a:lnTo>
                <a:lnTo>
                  <a:pt x="14867" y="14210"/>
                </a:lnTo>
                <a:lnTo>
                  <a:pt x="14843" y="14210"/>
                </a:lnTo>
                <a:lnTo>
                  <a:pt x="14721" y="14259"/>
                </a:lnTo>
                <a:lnTo>
                  <a:pt x="14624" y="14332"/>
                </a:lnTo>
                <a:lnTo>
                  <a:pt x="14454" y="14527"/>
                </a:lnTo>
                <a:lnTo>
                  <a:pt x="14235" y="14746"/>
                </a:lnTo>
                <a:lnTo>
                  <a:pt x="14113" y="14867"/>
                </a:lnTo>
                <a:lnTo>
                  <a:pt x="13991" y="14940"/>
                </a:lnTo>
                <a:lnTo>
                  <a:pt x="13967" y="14989"/>
                </a:lnTo>
                <a:lnTo>
                  <a:pt x="13967" y="15038"/>
                </a:lnTo>
                <a:lnTo>
                  <a:pt x="14016" y="15086"/>
                </a:lnTo>
                <a:lnTo>
                  <a:pt x="14064" y="15086"/>
                </a:lnTo>
                <a:lnTo>
                  <a:pt x="14356" y="15013"/>
                </a:lnTo>
                <a:lnTo>
                  <a:pt x="14478" y="14940"/>
                </a:lnTo>
                <a:lnTo>
                  <a:pt x="14624" y="14867"/>
                </a:lnTo>
                <a:lnTo>
                  <a:pt x="14867" y="14648"/>
                </a:lnTo>
                <a:lnTo>
                  <a:pt x="14965" y="14527"/>
                </a:lnTo>
                <a:lnTo>
                  <a:pt x="15038" y="14405"/>
                </a:lnTo>
                <a:lnTo>
                  <a:pt x="15038" y="14381"/>
                </a:lnTo>
                <a:lnTo>
                  <a:pt x="15330" y="14673"/>
                </a:lnTo>
                <a:lnTo>
                  <a:pt x="15111" y="14867"/>
                </a:lnTo>
                <a:lnTo>
                  <a:pt x="14892" y="15062"/>
                </a:lnTo>
                <a:lnTo>
                  <a:pt x="14648" y="15232"/>
                </a:lnTo>
                <a:lnTo>
                  <a:pt x="14527" y="15330"/>
                </a:lnTo>
                <a:lnTo>
                  <a:pt x="14429" y="15427"/>
                </a:lnTo>
                <a:lnTo>
                  <a:pt x="14405" y="15451"/>
                </a:lnTo>
                <a:lnTo>
                  <a:pt x="14405" y="15500"/>
                </a:lnTo>
                <a:lnTo>
                  <a:pt x="14429" y="15524"/>
                </a:lnTo>
                <a:lnTo>
                  <a:pt x="14454" y="15549"/>
                </a:lnTo>
                <a:lnTo>
                  <a:pt x="14624" y="15573"/>
                </a:lnTo>
                <a:lnTo>
                  <a:pt x="14770" y="15549"/>
                </a:lnTo>
                <a:lnTo>
                  <a:pt x="14940" y="15476"/>
                </a:lnTo>
                <a:lnTo>
                  <a:pt x="15086" y="15378"/>
                </a:lnTo>
                <a:lnTo>
                  <a:pt x="15232" y="15281"/>
                </a:lnTo>
                <a:lnTo>
                  <a:pt x="15354" y="15159"/>
                </a:lnTo>
                <a:lnTo>
                  <a:pt x="15573" y="14916"/>
                </a:lnTo>
                <a:lnTo>
                  <a:pt x="15743" y="15111"/>
                </a:lnTo>
                <a:lnTo>
                  <a:pt x="15476" y="15378"/>
                </a:lnTo>
                <a:lnTo>
                  <a:pt x="15330" y="15476"/>
                </a:lnTo>
                <a:lnTo>
                  <a:pt x="15184" y="15573"/>
                </a:lnTo>
                <a:lnTo>
                  <a:pt x="15038" y="15670"/>
                </a:lnTo>
                <a:lnTo>
                  <a:pt x="14892" y="15792"/>
                </a:lnTo>
                <a:lnTo>
                  <a:pt x="14843" y="15840"/>
                </a:lnTo>
                <a:lnTo>
                  <a:pt x="14867" y="15913"/>
                </a:lnTo>
                <a:lnTo>
                  <a:pt x="14892" y="15986"/>
                </a:lnTo>
                <a:lnTo>
                  <a:pt x="14940" y="16011"/>
                </a:lnTo>
                <a:lnTo>
                  <a:pt x="15038" y="16035"/>
                </a:lnTo>
                <a:lnTo>
                  <a:pt x="15159" y="16011"/>
                </a:lnTo>
                <a:lnTo>
                  <a:pt x="15354" y="15962"/>
                </a:lnTo>
                <a:lnTo>
                  <a:pt x="15524" y="15865"/>
                </a:lnTo>
                <a:lnTo>
                  <a:pt x="15695" y="15767"/>
                </a:lnTo>
                <a:lnTo>
                  <a:pt x="15889" y="15597"/>
                </a:lnTo>
                <a:lnTo>
                  <a:pt x="16060" y="15427"/>
                </a:lnTo>
                <a:lnTo>
                  <a:pt x="16352" y="15694"/>
                </a:lnTo>
                <a:lnTo>
                  <a:pt x="16181" y="15865"/>
                </a:lnTo>
                <a:lnTo>
                  <a:pt x="16011" y="16011"/>
                </a:lnTo>
                <a:lnTo>
                  <a:pt x="15743" y="16157"/>
                </a:lnTo>
                <a:lnTo>
                  <a:pt x="15500" y="16303"/>
                </a:lnTo>
                <a:lnTo>
                  <a:pt x="15451" y="16327"/>
                </a:lnTo>
                <a:lnTo>
                  <a:pt x="15451" y="16376"/>
                </a:lnTo>
                <a:lnTo>
                  <a:pt x="15476" y="16400"/>
                </a:lnTo>
                <a:lnTo>
                  <a:pt x="15524" y="16424"/>
                </a:lnTo>
                <a:lnTo>
                  <a:pt x="15719" y="16424"/>
                </a:lnTo>
                <a:lnTo>
                  <a:pt x="15889" y="16449"/>
                </a:lnTo>
                <a:lnTo>
                  <a:pt x="16084" y="16400"/>
                </a:lnTo>
                <a:lnTo>
                  <a:pt x="16254" y="16351"/>
                </a:lnTo>
                <a:lnTo>
                  <a:pt x="16400" y="16254"/>
                </a:lnTo>
                <a:lnTo>
                  <a:pt x="16522" y="16157"/>
                </a:lnTo>
                <a:lnTo>
                  <a:pt x="16498" y="16254"/>
                </a:lnTo>
                <a:lnTo>
                  <a:pt x="16400" y="16376"/>
                </a:lnTo>
                <a:lnTo>
                  <a:pt x="16279" y="16473"/>
                </a:lnTo>
                <a:lnTo>
                  <a:pt x="16133" y="16546"/>
                </a:lnTo>
                <a:lnTo>
                  <a:pt x="15987" y="16619"/>
                </a:lnTo>
                <a:lnTo>
                  <a:pt x="15768" y="16668"/>
                </a:lnTo>
                <a:lnTo>
                  <a:pt x="15451" y="16765"/>
                </a:lnTo>
                <a:lnTo>
                  <a:pt x="15427" y="16692"/>
                </a:lnTo>
                <a:lnTo>
                  <a:pt x="15354" y="16643"/>
                </a:lnTo>
                <a:lnTo>
                  <a:pt x="15208" y="16546"/>
                </a:lnTo>
                <a:lnTo>
                  <a:pt x="15062" y="16400"/>
                </a:lnTo>
                <a:lnTo>
                  <a:pt x="14770" y="16132"/>
                </a:lnTo>
                <a:lnTo>
                  <a:pt x="14016" y="15524"/>
                </a:lnTo>
                <a:lnTo>
                  <a:pt x="13626" y="15159"/>
                </a:lnTo>
                <a:lnTo>
                  <a:pt x="13261" y="14770"/>
                </a:lnTo>
                <a:lnTo>
                  <a:pt x="12556" y="14016"/>
                </a:lnTo>
                <a:lnTo>
                  <a:pt x="12312" y="13772"/>
                </a:lnTo>
                <a:lnTo>
                  <a:pt x="12045" y="13553"/>
                </a:lnTo>
                <a:lnTo>
                  <a:pt x="11485" y="13140"/>
                </a:lnTo>
                <a:lnTo>
                  <a:pt x="11217" y="12921"/>
                </a:lnTo>
                <a:lnTo>
                  <a:pt x="10950" y="12677"/>
                </a:lnTo>
                <a:lnTo>
                  <a:pt x="10707" y="12434"/>
                </a:lnTo>
                <a:lnTo>
                  <a:pt x="10512" y="12166"/>
                </a:lnTo>
                <a:lnTo>
                  <a:pt x="10828" y="11899"/>
                </a:lnTo>
                <a:lnTo>
                  <a:pt x="11144" y="11607"/>
                </a:lnTo>
                <a:lnTo>
                  <a:pt x="11436" y="11315"/>
                </a:lnTo>
                <a:lnTo>
                  <a:pt x="11704" y="10998"/>
                </a:lnTo>
                <a:close/>
                <a:moveTo>
                  <a:pt x="6400" y="0"/>
                </a:moveTo>
                <a:lnTo>
                  <a:pt x="5791" y="73"/>
                </a:lnTo>
                <a:lnTo>
                  <a:pt x="5183" y="170"/>
                </a:lnTo>
                <a:lnTo>
                  <a:pt x="4891" y="243"/>
                </a:lnTo>
                <a:lnTo>
                  <a:pt x="4599" y="341"/>
                </a:lnTo>
                <a:lnTo>
                  <a:pt x="4258" y="462"/>
                </a:lnTo>
                <a:lnTo>
                  <a:pt x="3918" y="633"/>
                </a:lnTo>
                <a:lnTo>
                  <a:pt x="3601" y="827"/>
                </a:lnTo>
                <a:lnTo>
                  <a:pt x="3285" y="1022"/>
                </a:lnTo>
                <a:lnTo>
                  <a:pt x="2969" y="1241"/>
                </a:lnTo>
                <a:lnTo>
                  <a:pt x="2677" y="1484"/>
                </a:lnTo>
                <a:lnTo>
                  <a:pt x="2117" y="1971"/>
                </a:lnTo>
                <a:lnTo>
                  <a:pt x="1850" y="2239"/>
                </a:lnTo>
                <a:lnTo>
                  <a:pt x="1606" y="2506"/>
                </a:lnTo>
                <a:lnTo>
                  <a:pt x="1363" y="2798"/>
                </a:lnTo>
                <a:lnTo>
                  <a:pt x="1168" y="3066"/>
                </a:lnTo>
                <a:lnTo>
                  <a:pt x="949" y="3382"/>
                </a:lnTo>
                <a:lnTo>
                  <a:pt x="779" y="3699"/>
                </a:lnTo>
                <a:lnTo>
                  <a:pt x="609" y="4015"/>
                </a:lnTo>
                <a:lnTo>
                  <a:pt x="463" y="4331"/>
                </a:lnTo>
                <a:lnTo>
                  <a:pt x="341" y="4672"/>
                </a:lnTo>
                <a:lnTo>
                  <a:pt x="244" y="5013"/>
                </a:lnTo>
                <a:lnTo>
                  <a:pt x="146" y="5353"/>
                </a:lnTo>
                <a:lnTo>
                  <a:pt x="73" y="5718"/>
                </a:lnTo>
                <a:lnTo>
                  <a:pt x="25" y="6083"/>
                </a:lnTo>
                <a:lnTo>
                  <a:pt x="0" y="6448"/>
                </a:lnTo>
                <a:lnTo>
                  <a:pt x="0" y="6813"/>
                </a:lnTo>
                <a:lnTo>
                  <a:pt x="0" y="7203"/>
                </a:lnTo>
                <a:lnTo>
                  <a:pt x="25" y="7592"/>
                </a:lnTo>
                <a:lnTo>
                  <a:pt x="98" y="7957"/>
                </a:lnTo>
                <a:lnTo>
                  <a:pt x="171" y="8346"/>
                </a:lnTo>
                <a:lnTo>
                  <a:pt x="268" y="8711"/>
                </a:lnTo>
                <a:lnTo>
                  <a:pt x="390" y="9076"/>
                </a:lnTo>
                <a:lnTo>
                  <a:pt x="560" y="9441"/>
                </a:lnTo>
                <a:lnTo>
                  <a:pt x="730" y="9782"/>
                </a:lnTo>
                <a:lnTo>
                  <a:pt x="925" y="10122"/>
                </a:lnTo>
                <a:lnTo>
                  <a:pt x="1168" y="10463"/>
                </a:lnTo>
                <a:lnTo>
                  <a:pt x="1436" y="10804"/>
                </a:lnTo>
                <a:lnTo>
                  <a:pt x="1704" y="11096"/>
                </a:lnTo>
                <a:lnTo>
                  <a:pt x="1996" y="11363"/>
                </a:lnTo>
                <a:lnTo>
                  <a:pt x="2312" y="11631"/>
                </a:lnTo>
                <a:lnTo>
                  <a:pt x="2628" y="11874"/>
                </a:lnTo>
                <a:lnTo>
                  <a:pt x="2969" y="12093"/>
                </a:lnTo>
                <a:lnTo>
                  <a:pt x="3334" y="12312"/>
                </a:lnTo>
                <a:lnTo>
                  <a:pt x="3747" y="12531"/>
                </a:lnTo>
                <a:lnTo>
                  <a:pt x="4161" y="12726"/>
                </a:lnTo>
                <a:lnTo>
                  <a:pt x="4599" y="12896"/>
                </a:lnTo>
                <a:lnTo>
                  <a:pt x="5037" y="13042"/>
                </a:lnTo>
                <a:lnTo>
                  <a:pt x="5499" y="13164"/>
                </a:lnTo>
                <a:lnTo>
                  <a:pt x="5937" y="13261"/>
                </a:lnTo>
                <a:lnTo>
                  <a:pt x="6400" y="13334"/>
                </a:lnTo>
                <a:lnTo>
                  <a:pt x="6862" y="13383"/>
                </a:lnTo>
                <a:lnTo>
                  <a:pt x="7324" y="13383"/>
                </a:lnTo>
                <a:lnTo>
                  <a:pt x="7787" y="13334"/>
                </a:lnTo>
                <a:lnTo>
                  <a:pt x="8225" y="13261"/>
                </a:lnTo>
                <a:lnTo>
                  <a:pt x="8638" y="13140"/>
                </a:lnTo>
                <a:lnTo>
                  <a:pt x="9076" y="12994"/>
                </a:lnTo>
                <a:lnTo>
                  <a:pt x="9466" y="12799"/>
                </a:lnTo>
                <a:lnTo>
                  <a:pt x="9879" y="12580"/>
                </a:lnTo>
                <a:lnTo>
                  <a:pt x="10269" y="12337"/>
                </a:lnTo>
                <a:lnTo>
                  <a:pt x="10293" y="12458"/>
                </a:lnTo>
                <a:lnTo>
                  <a:pt x="10317" y="12580"/>
                </a:lnTo>
                <a:lnTo>
                  <a:pt x="10390" y="12677"/>
                </a:lnTo>
                <a:lnTo>
                  <a:pt x="10463" y="12775"/>
                </a:lnTo>
                <a:lnTo>
                  <a:pt x="10658" y="12969"/>
                </a:lnTo>
                <a:lnTo>
                  <a:pt x="10828" y="13140"/>
                </a:lnTo>
                <a:lnTo>
                  <a:pt x="11120" y="13383"/>
                </a:lnTo>
                <a:lnTo>
                  <a:pt x="11412" y="13602"/>
                </a:lnTo>
                <a:lnTo>
                  <a:pt x="11704" y="13845"/>
                </a:lnTo>
                <a:lnTo>
                  <a:pt x="11972" y="14089"/>
                </a:lnTo>
                <a:lnTo>
                  <a:pt x="12385" y="14502"/>
                </a:lnTo>
                <a:lnTo>
                  <a:pt x="12775" y="14916"/>
                </a:lnTo>
                <a:lnTo>
                  <a:pt x="13164" y="15330"/>
                </a:lnTo>
                <a:lnTo>
                  <a:pt x="13553" y="15743"/>
                </a:lnTo>
                <a:lnTo>
                  <a:pt x="13772" y="15938"/>
                </a:lnTo>
                <a:lnTo>
                  <a:pt x="13991" y="16132"/>
                </a:lnTo>
                <a:lnTo>
                  <a:pt x="14429" y="16473"/>
                </a:lnTo>
                <a:lnTo>
                  <a:pt x="14770" y="16789"/>
                </a:lnTo>
                <a:lnTo>
                  <a:pt x="14916" y="16935"/>
                </a:lnTo>
                <a:lnTo>
                  <a:pt x="15111" y="17081"/>
                </a:lnTo>
                <a:lnTo>
                  <a:pt x="15184" y="17106"/>
                </a:lnTo>
                <a:lnTo>
                  <a:pt x="15232" y="17154"/>
                </a:lnTo>
                <a:lnTo>
                  <a:pt x="15305" y="17179"/>
                </a:lnTo>
                <a:lnTo>
                  <a:pt x="15451" y="17227"/>
                </a:lnTo>
                <a:lnTo>
                  <a:pt x="15646" y="17203"/>
                </a:lnTo>
                <a:lnTo>
                  <a:pt x="15841" y="17179"/>
                </a:lnTo>
                <a:lnTo>
                  <a:pt x="16035" y="17106"/>
                </a:lnTo>
                <a:lnTo>
                  <a:pt x="16230" y="17033"/>
                </a:lnTo>
                <a:lnTo>
                  <a:pt x="16498" y="16911"/>
                </a:lnTo>
                <a:lnTo>
                  <a:pt x="16644" y="16814"/>
                </a:lnTo>
                <a:lnTo>
                  <a:pt x="16790" y="16668"/>
                </a:lnTo>
                <a:lnTo>
                  <a:pt x="16911" y="16497"/>
                </a:lnTo>
                <a:lnTo>
                  <a:pt x="17009" y="16327"/>
                </a:lnTo>
                <a:lnTo>
                  <a:pt x="17057" y="16132"/>
                </a:lnTo>
                <a:lnTo>
                  <a:pt x="17082" y="15938"/>
                </a:lnTo>
                <a:lnTo>
                  <a:pt x="17057" y="15840"/>
                </a:lnTo>
                <a:lnTo>
                  <a:pt x="17033" y="15767"/>
                </a:lnTo>
                <a:lnTo>
                  <a:pt x="17009" y="15670"/>
                </a:lnTo>
                <a:lnTo>
                  <a:pt x="16936" y="15597"/>
                </a:lnTo>
                <a:lnTo>
                  <a:pt x="16887" y="15549"/>
                </a:lnTo>
                <a:lnTo>
                  <a:pt x="15500" y="14137"/>
                </a:lnTo>
                <a:lnTo>
                  <a:pt x="14819" y="13432"/>
                </a:lnTo>
                <a:lnTo>
                  <a:pt x="14089" y="12750"/>
                </a:lnTo>
                <a:lnTo>
                  <a:pt x="13772" y="12458"/>
                </a:lnTo>
                <a:lnTo>
                  <a:pt x="13432" y="12166"/>
                </a:lnTo>
                <a:lnTo>
                  <a:pt x="13091" y="11899"/>
                </a:lnTo>
                <a:lnTo>
                  <a:pt x="12775" y="11582"/>
                </a:lnTo>
                <a:lnTo>
                  <a:pt x="12580" y="11363"/>
                </a:lnTo>
                <a:lnTo>
                  <a:pt x="12385" y="11120"/>
                </a:lnTo>
                <a:lnTo>
                  <a:pt x="12166" y="10901"/>
                </a:lnTo>
                <a:lnTo>
                  <a:pt x="12045" y="10804"/>
                </a:lnTo>
                <a:lnTo>
                  <a:pt x="11923" y="10706"/>
                </a:lnTo>
                <a:lnTo>
                  <a:pt x="12191" y="10317"/>
                </a:lnTo>
                <a:lnTo>
                  <a:pt x="12434" y="9928"/>
                </a:lnTo>
                <a:lnTo>
                  <a:pt x="12629" y="9490"/>
                </a:lnTo>
                <a:lnTo>
                  <a:pt x="12823" y="9076"/>
                </a:lnTo>
                <a:lnTo>
                  <a:pt x="12969" y="8614"/>
                </a:lnTo>
                <a:lnTo>
                  <a:pt x="13091" y="8176"/>
                </a:lnTo>
                <a:lnTo>
                  <a:pt x="13188" y="7713"/>
                </a:lnTo>
                <a:lnTo>
                  <a:pt x="13261" y="7251"/>
                </a:lnTo>
                <a:lnTo>
                  <a:pt x="13310" y="6765"/>
                </a:lnTo>
                <a:lnTo>
                  <a:pt x="13310" y="6302"/>
                </a:lnTo>
                <a:lnTo>
                  <a:pt x="13286" y="5840"/>
                </a:lnTo>
                <a:lnTo>
                  <a:pt x="13237" y="5378"/>
                </a:lnTo>
                <a:lnTo>
                  <a:pt x="13164" y="4891"/>
                </a:lnTo>
                <a:lnTo>
                  <a:pt x="13042" y="4453"/>
                </a:lnTo>
                <a:lnTo>
                  <a:pt x="12896" y="3991"/>
                </a:lnTo>
                <a:lnTo>
                  <a:pt x="12702" y="3553"/>
                </a:lnTo>
                <a:lnTo>
                  <a:pt x="12580" y="3285"/>
                </a:lnTo>
                <a:lnTo>
                  <a:pt x="12434" y="3042"/>
                </a:lnTo>
                <a:lnTo>
                  <a:pt x="12288" y="2798"/>
                </a:lnTo>
                <a:lnTo>
                  <a:pt x="12118" y="2579"/>
                </a:lnTo>
                <a:lnTo>
                  <a:pt x="11753" y="2141"/>
                </a:lnTo>
                <a:lnTo>
                  <a:pt x="11339" y="1728"/>
                </a:lnTo>
                <a:lnTo>
                  <a:pt x="10901" y="1363"/>
                </a:lnTo>
                <a:lnTo>
                  <a:pt x="10415" y="1046"/>
                </a:lnTo>
                <a:lnTo>
                  <a:pt x="9904" y="754"/>
                </a:lnTo>
                <a:lnTo>
                  <a:pt x="9368" y="511"/>
                </a:lnTo>
                <a:lnTo>
                  <a:pt x="8784" y="316"/>
                </a:lnTo>
                <a:lnTo>
                  <a:pt x="8225" y="170"/>
                </a:lnTo>
                <a:lnTo>
                  <a:pt x="7616" y="73"/>
                </a:lnTo>
                <a:lnTo>
                  <a:pt x="7008" y="0"/>
                </a:lnTo>
                <a:close/>
              </a:path>
            </a:pathLst>
          </a:custGeom>
          <a:solidFill>
            <a:srgbClr val="0B5394"/>
          </a:solidFill>
          <a:ln>
            <a:noFill/>
          </a:ln>
        </p:spPr>
        <p:txBody>
          <a:bodyPr spcFirstLastPara="1" wrap="square" lIns="121897" tIns="121897" rIns="121897" bIns="121897" anchor="ctr" anchorCtr="0">
            <a:noAutofit/>
          </a:bodyPr>
          <a:lstStyle>
            <a:defPPr>
              <a:defRPr lang="en-US"/>
            </a:defPPr>
            <a:lvl1pPr marL="0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44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86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29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571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715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857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144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Google Shape;293;p42"/>
          <p:cNvSpPr/>
          <p:nvPr>
            <p:custDataLst>
              <p:tags r:id="rId5"/>
            </p:custDataLst>
          </p:nvPr>
        </p:nvSpPr>
        <p:spPr>
          <a:xfrm>
            <a:off x="10018172" y="2078202"/>
            <a:ext cx="1834521" cy="2002092"/>
          </a:xfrm>
          <a:custGeom>
            <a:avLst/>
            <a:gdLst/>
            <a:ahLst/>
            <a:cxnLst/>
            <a:rect l="l" t="t" r="r" b="b"/>
            <a:pathLst>
              <a:path w="16279" h="18810" extrusionOk="0">
                <a:moveTo>
                  <a:pt x="8297" y="536"/>
                </a:moveTo>
                <a:lnTo>
                  <a:pt x="8078" y="658"/>
                </a:lnTo>
                <a:lnTo>
                  <a:pt x="7859" y="780"/>
                </a:lnTo>
                <a:lnTo>
                  <a:pt x="7567" y="974"/>
                </a:lnTo>
                <a:lnTo>
                  <a:pt x="7665" y="804"/>
                </a:lnTo>
                <a:lnTo>
                  <a:pt x="7786" y="682"/>
                </a:lnTo>
                <a:lnTo>
                  <a:pt x="7884" y="609"/>
                </a:lnTo>
                <a:lnTo>
                  <a:pt x="7981" y="585"/>
                </a:lnTo>
                <a:lnTo>
                  <a:pt x="8078" y="561"/>
                </a:lnTo>
                <a:lnTo>
                  <a:pt x="8200" y="536"/>
                </a:lnTo>
                <a:close/>
                <a:moveTo>
                  <a:pt x="8687" y="731"/>
                </a:moveTo>
                <a:lnTo>
                  <a:pt x="8760" y="828"/>
                </a:lnTo>
                <a:lnTo>
                  <a:pt x="8808" y="950"/>
                </a:lnTo>
                <a:lnTo>
                  <a:pt x="8760" y="974"/>
                </a:lnTo>
                <a:lnTo>
                  <a:pt x="8541" y="1072"/>
                </a:lnTo>
                <a:lnTo>
                  <a:pt x="8346" y="1169"/>
                </a:lnTo>
                <a:lnTo>
                  <a:pt x="7957" y="1412"/>
                </a:lnTo>
                <a:lnTo>
                  <a:pt x="7689" y="1583"/>
                </a:lnTo>
                <a:lnTo>
                  <a:pt x="7543" y="1680"/>
                </a:lnTo>
                <a:lnTo>
                  <a:pt x="7397" y="1777"/>
                </a:lnTo>
                <a:lnTo>
                  <a:pt x="7421" y="1534"/>
                </a:lnTo>
                <a:lnTo>
                  <a:pt x="7446" y="1315"/>
                </a:lnTo>
                <a:lnTo>
                  <a:pt x="8054" y="999"/>
                </a:lnTo>
                <a:lnTo>
                  <a:pt x="8370" y="853"/>
                </a:lnTo>
                <a:lnTo>
                  <a:pt x="8687" y="731"/>
                </a:lnTo>
                <a:close/>
                <a:moveTo>
                  <a:pt x="8881" y="1364"/>
                </a:moveTo>
                <a:lnTo>
                  <a:pt x="8881" y="1583"/>
                </a:lnTo>
                <a:lnTo>
                  <a:pt x="8687" y="1656"/>
                </a:lnTo>
                <a:lnTo>
                  <a:pt x="8492" y="1753"/>
                </a:lnTo>
                <a:lnTo>
                  <a:pt x="8249" y="1875"/>
                </a:lnTo>
                <a:lnTo>
                  <a:pt x="8005" y="2021"/>
                </a:lnTo>
                <a:lnTo>
                  <a:pt x="7957" y="2069"/>
                </a:lnTo>
                <a:lnTo>
                  <a:pt x="7932" y="2142"/>
                </a:lnTo>
                <a:lnTo>
                  <a:pt x="7786" y="2142"/>
                </a:lnTo>
                <a:lnTo>
                  <a:pt x="7373" y="2118"/>
                </a:lnTo>
                <a:lnTo>
                  <a:pt x="7373" y="2069"/>
                </a:lnTo>
                <a:lnTo>
                  <a:pt x="7470" y="2069"/>
                </a:lnTo>
                <a:lnTo>
                  <a:pt x="7567" y="2045"/>
                </a:lnTo>
                <a:lnTo>
                  <a:pt x="7738" y="1972"/>
                </a:lnTo>
                <a:lnTo>
                  <a:pt x="8054" y="1777"/>
                </a:lnTo>
                <a:lnTo>
                  <a:pt x="8881" y="1364"/>
                </a:lnTo>
                <a:close/>
                <a:moveTo>
                  <a:pt x="8857" y="2021"/>
                </a:moveTo>
                <a:lnTo>
                  <a:pt x="8857" y="2191"/>
                </a:lnTo>
                <a:lnTo>
                  <a:pt x="8541" y="2167"/>
                </a:lnTo>
                <a:lnTo>
                  <a:pt x="8857" y="2021"/>
                </a:lnTo>
                <a:close/>
                <a:moveTo>
                  <a:pt x="5937" y="2556"/>
                </a:moveTo>
                <a:lnTo>
                  <a:pt x="6765" y="2580"/>
                </a:lnTo>
                <a:lnTo>
                  <a:pt x="7592" y="2629"/>
                </a:lnTo>
                <a:lnTo>
                  <a:pt x="9173" y="2677"/>
                </a:lnTo>
                <a:lnTo>
                  <a:pt x="9976" y="2702"/>
                </a:lnTo>
                <a:lnTo>
                  <a:pt x="10755" y="2726"/>
                </a:lnTo>
                <a:lnTo>
                  <a:pt x="11582" y="2702"/>
                </a:lnTo>
                <a:lnTo>
                  <a:pt x="12385" y="2677"/>
                </a:lnTo>
                <a:lnTo>
                  <a:pt x="13213" y="2629"/>
                </a:lnTo>
                <a:lnTo>
                  <a:pt x="14016" y="2605"/>
                </a:lnTo>
                <a:lnTo>
                  <a:pt x="14064" y="2605"/>
                </a:lnTo>
                <a:lnTo>
                  <a:pt x="14235" y="2750"/>
                </a:lnTo>
                <a:lnTo>
                  <a:pt x="14405" y="2872"/>
                </a:lnTo>
                <a:lnTo>
                  <a:pt x="15038" y="3432"/>
                </a:lnTo>
                <a:lnTo>
                  <a:pt x="15329" y="3724"/>
                </a:lnTo>
                <a:lnTo>
                  <a:pt x="15597" y="4040"/>
                </a:lnTo>
                <a:lnTo>
                  <a:pt x="15694" y="4235"/>
                </a:lnTo>
                <a:lnTo>
                  <a:pt x="15792" y="4405"/>
                </a:lnTo>
                <a:lnTo>
                  <a:pt x="15694" y="4551"/>
                </a:lnTo>
                <a:lnTo>
                  <a:pt x="15573" y="4673"/>
                </a:lnTo>
                <a:lnTo>
                  <a:pt x="15402" y="4843"/>
                </a:lnTo>
                <a:lnTo>
                  <a:pt x="15232" y="4989"/>
                </a:lnTo>
                <a:lnTo>
                  <a:pt x="14843" y="5281"/>
                </a:lnTo>
                <a:lnTo>
                  <a:pt x="14454" y="5549"/>
                </a:lnTo>
                <a:lnTo>
                  <a:pt x="14235" y="5719"/>
                </a:lnTo>
                <a:lnTo>
                  <a:pt x="14064" y="5889"/>
                </a:lnTo>
                <a:lnTo>
                  <a:pt x="13286" y="5865"/>
                </a:lnTo>
                <a:lnTo>
                  <a:pt x="12507" y="5841"/>
                </a:lnTo>
                <a:lnTo>
                  <a:pt x="10974" y="5841"/>
                </a:lnTo>
                <a:lnTo>
                  <a:pt x="7859" y="5889"/>
                </a:lnTo>
                <a:lnTo>
                  <a:pt x="4623" y="5938"/>
                </a:lnTo>
                <a:lnTo>
                  <a:pt x="2385" y="5938"/>
                </a:lnTo>
                <a:lnTo>
                  <a:pt x="2117" y="5962"/>
                </a:lnTo>
                <a:lnTo>
                  <a:pt x="1874" y="6011"/>
                </a:lnTo>
                <a:lnTo>
                  <a:pt x="1849" y="5889"/>
                </a:lnTo>
                <a:lnTo>
                  <a:pt x="1849" y="5768"/>
                </a:lnTo>
                <a:lnTo>
                  <a:pt x="1801" y="5524"/>
                </a:lnTo>
                <a:lnTo>
                  <a:pt x="1655" y="4332"/>
                </a:lnTo>
                <a:lnTo>
                  <a:pt x="1606" y="3724"/>
                </a:lnTo>
                <a:lnTo>
                  <a:pt x="1557" y="3091"/>
                </a:lnTo>
                <a:lnTo>
                  <a:pt x="1557" y="2848"/>
                </a:lnTo>
                <a:lnTo>
                  <a:pt x="1533" y="2580"/>
                </a:lnTo>
                <a:lnTo>
                  <a:pt x="1874" y="2629"/>
                </a:lnTo>
                <a:lnTo>
                  <a:pt x="2214" y="2653"/>
                </a:lnTo>
                <a:lnTo>
                  <a:pt x="2920" y="2653"/>
                </a:lnTo>
                <a:lnTo>
                  <a:pt x="3626" y="2629"/>
                </a:lnTo>
                <a:lnTo>
                  <a:pt x="4283" y="2580"/>
                </a:lnTo>
                <a:lnTo>
                  <a:pt x="5110" y="2556"/>
                </a:lnTo>
                <a:close/>
                <a:moveTo>
                  <a:pt x="8468" y="6352"/>
                </a:moveTo>
                <a:lnTo>
                  <a:pt x="8200" y="6449"/>
                </a:lnTo>
                <a:lnTo>
                  <a:pt x="7835" y="6644"/>
                </a:lnTo>
                <a:lnTo>
                  <a:pt x="7665" y="6765"/>
                </a:lnTo>
                <a:lnTo>
                  <a:pt x="7494" y="6887"/>
                </a:lnTo>
                <a:lnTo>
                  <a:pt x="7470" y="6619"/>
                </a:lnTo>
                <a:lnTo>
                  <a:pt x="7421" y="6352"/>
                </a:lnTo>
                <a:close/>
                <a:moveTo>
                  <a:pt x="8735" y="6644"/>
                </a:moveTo>
                <a:lnTo>
                  <a:pt x="8735" y="6692"/>
                </a:lnTo>
                <a:lnTo>
                  <a:pt x="8735" y="6960"/>
                </a:lnTo>
                <a:lnTo>
                  <a:pt x="8103" y="6936"/>
                </a:lnTo>
                <a:lnTo>
                  <a:pt x="8030" y="6936"/>
                </a:lnTo>
                <a:lnTo>
                  <a:pt x="8200" y="6863"/>
                </a:lnTo>
                <a:lnTo>
                  <a:pt x="8735" y="6644"/>
                </a:lnTo>
                <a:close/>
                <a:moveTo>
                  <a:pt x="3942" y="7301"/>
                </a:moveTo>
                <a:lnTo>
                  <a:pt x="4331" y="7325"/>
                </a:lnTo>
                <a:lnTo>
                  <a:pt x="5061" y="7374"/>
                </a:lnTo>
                <a:lnTo>
                  <a:pt x="5864" y="7422"/>
                </a:lnTo>
                <a:lnTo>
                  <a:pt x="6667" y="7447"/>
                </a:lnTo>
                <a:lnTo>
                  <a:pt x="8297" y="7471"/>
                </a:lnTo>
                <a:lnTo>
                  <a:pt x="8833" y="7495"/>
                </a:lnTo>
                <a:lnTo>
                  <a:pt x="8930" y="7520"/>
                </a:lnTo>
                <a:lnTo>
                  <a:pt x="9052" y="7495"/>
                </a:lnTo>
                <a:lnTo>
                  <a:pt x="11607" y="7593"/>
                </a:lnTo>
                <a:lnTo>
                  <a:pt x="12361" y="7617"/>
                </a:lnTo>
                <a:lnTo>
                  <a:pt x="13115" y="7593"/>
                </a:lnTo>
                <a:lnTo>
                  <a:pt x="13870" y="7568"/>
                </a:lnTo>
                <a:lnTo>
                  <a:pt x="14624" y="7568"/>
                </a:lnTo>
                <a:lnTo>
                  <a:pt x="14600" y="7739"/>
                </a:lnTo>
                <a:lnTo>
                  <a:pt x="14575" y="7933"/>
                </a:lnTo>
                <a:lnTo>
                  <a:pt x="14575" y="8298"/>
                </a:lnTo>
                <a:lnTo>
                  <a:pt x="14624" y="8980"/>
                </a:lnTo>
                <a:lnTo>
                  <a:pt x="14697" y="9539"/>
                </a:lnTo>
                <a:lnTo>
                  <a:pt x="14746" y="10123"/>
                </a:lnTo>
                <a:lnTo>
                  <a:pt x="14770" y="10391"/>
                </a:lnTo>
                <a:lnTo>
                  <a:pt x="14794" y="10659"/>
                </a:lnTo>
                <a:lnTo>
                  <a:pt x="13310" y="10707"/>
                </a:lnTo>
                <a:lnTo>
                  <a:pt x="11826" y="10780"/>
                </a:lnTo>
                <a:lnTo>
                  <a:pt x="10341" y="10829"/>
                </a:lnTo>
                <a:lnTo>
                  <a:pt x="9587" y="10853"/>
                </a:lnTo>
                <a:lnTo>
                  <a:pt x="8833" y="10829"/>
                </a:lnTo>
                <a:lnTo>
                  <a:pt x="7178" y="10780"/>
                </a:lnTo>
                <a:lnTo>
                  <a:pt x="6327" y="10780"/>
                </a:lnTo>
                <a:lnTo>
                  <a:pt x="5499" y="10804"/>
                </a:lnTo>
                <a:lnTo>
                  <a:pt x="4088" y="10853"/>
                </a:lnTo>
                <a:lnTo>
                  <a:pt x="3358" y="10902"/>
                </a:lnTo>
                <a:lnTo>
                  <a:pt x="3017" y="10926"/>
                </a:lnTo>
                <a:lnTo>
                  <a:pt x="2677" y="10999"/>
                </a:lnTo>
                <a:lnTo>
                  <a:pt x="2677" y="10926"/>
                </a:lnTo>
                <a:lnTo>
                  <a:pt x="2652" y="10853"/>
                </a:lnTo>
                <a:lnTo>
                  <a:pt x="2604" y="10804"/>
                </a:lnTo>
                <a:lnTo>
                  <a:pt x="2531" y="10756"/>
                </a:lnTo>
                <a:lnTo>
                  <a:pt x="2239" y="10586"/>
                </a:lnTo>
                <a:lnTo>
                  <a:pt x="1947" y="10391"/>
                </a:lnTo>
                <a:lnTo>
                  <a:pt x="1411" y="10002"/>
                </a:lnTo>
                <a:lnTo>
                  <a:pt x="1168" y="9807"/>
                </a:lnTo>
                <a:lnTo>
                  <a:pt x="925" y="9612"/>
                </a:lnTo>
                <a:lnTo>
                  <a:pt x="681" y="9393"/>
                </a:lnTo>
                <a:lnTo>
                  <a:pt x="438" y="9199"/>
                </a:lnTo>
                <a:lnTo>
                  <a:pt x="633" y="9028"/>
                </a:lnTo>
                <a:lnTo>
                  <a:pt x="1338" y="8396"/>
                </a:lnTo>
                <a:lnTo>
                  <a:pt x="1703" y="8104"/>
                </a:lnTo>
                <a:lnTo>
                  <a:pt x="2068" y="7812"/>
                </a:lnTo>
                <a:lnTo>
                  <a:pt x="2336" y="7641"/>
                </a:lnTo>
                <a:lnTo>
                  <a:pt x="2458" y="7568"/>
                </a:lnTo>
                <a:lnTo>
                  <a:pt x="2579" y="7447"/>
                </a:lnTo>
                <a:lnTo>
                  <a:pt x="2604" y="7374"/>
                </a:lnTo>
                <a:lnTo>
                  <a:pt x="2847" y="7374"/>
                </a:lnTo>
                <a:lnTo>
                  <a:pt x="3115" y="7349"/>
                </a:lnTo>
                <a:lnTo>
                  <a:pt x="3577" y="7301"/>
                </a:lnTo>
                <a:close/>
                <a:moveTo>
                  <a:pt x="7446" y="11242"/>
                </a:moveTo>
                <a:lnTo>
                  <a:pt x="8541" y="11291"/>
                </a:lnTo>
                <a:lnTo>
                  <a:pt x="8395" y="11364"/>
                </a:lnTo>
                <a:lnTo>
                  <a:pt x="8249" y="11461"/>
                </a:lnTo>
                <a:lnTo>
                  <a:pt x="7981" y="11632"/>
                </a:lnTo>
                <a:lnTo>
                  <a:pt x="7567" y="11851"/>
                </a:lnTo>
                <a:lnTo>
                  <a:pt x="7519" y="11534"/>
                </a:lnTo>
                <a:lnTo>
                  <a:pt x="7494" y="11388"/>
                </a:lnTo>
                <a:lnTo>
                  <a:pt x="7446" y="11242"/>
                </a:lnTo>
                <a:close/>
                <a:moveTo>
                  <a:pt x="8784" y="11632"/>
                </a:moveTo>
                <a:lnTo>
                  <a:pt x="8735" y="12094"/>
                </a:lnTo>
                <a:lnTo>
                  <a:pt x="8541" y="12167"/>
                </a:lnTo>
                <a:lnTo>
                  <a:pt x="8370" y="12264"/>
                </a:lnTo>
                <a:lnTo>
                  <a:pt x="8005" y="12459"/>
                </a:lnTo>
                <a:lnTo>
                  <a:pt x="7762" y="12581"/>
                </a:lnTo>
                <a:lnTo>
                  <a:pt x="7640" y="12678"/>
                </a:lnTo>
                <a:lnTo>
                  <a:pt x="7543" y="12751"/>
                </a:lnTo>
                <a:lnTo>
                  <a:pt x="7543" y="12678"/>
                </a:lnTo>
                <a:lnTo>
                  <a:pt x="7567" y="12216"/>
                </a:lnTo>
                <a:lnTo>
                  <a:pt x="7713" y="12167"/>
                </a:lnTo>
                <a:lnTo>
                  <a:pt x="7859" y="12118"/>
                </a:lnTo>
                <a:lnTo>
                  <a:pt x="8103" y="11997"/>
                </a:lnTo>
                <a:lnTo>
                  <a:pt x="8443" y="11826"/>
                </a:lnTo>
                <a:lnTo>
                  <a:pt x="8614" y="11729"/>
                </a:lnTo>
                <a:lnTo>
                  <a:pt x="8784" y="11632"/>
                </a:lnTo>
                <a:close/>
                <a:moveTo>
                  <a:pt x="8735" y="12581"/>
                </a:moveTo>
                <a:lnTo>
                  <a:pt x="8735" y="13189"/>
                </a:lnTo>
                <a:lnTo>
                  <a:pt x="8662" y="13165"/>
                </a:lnTo>
                <a:lnTo>
                  <a:pt x="8565" y="13165"/>
                </a:lnTo>
                <a:lnTo>
                  <a:pt x="8468" y="13189"/>
                </a:lnTo>
                <a:lnTo>
                  <a:pt x="8249" y="13262"/>
                </a:lnTo>
                <a:lnTo>
                  <a:pt x="8054" y="13384"/>
                </a:lnTo>
                <a:lnTo>
                  <a:pt x="7859" y="13481"/>
                </a:lnTo>
                <a:lnTo>
                  <a:pt x="7665" y="13627"/>
                </a:lnTo>
                <a:lnTo>
                  <a:pt x="7446" y="13797"/>
                </a:lnTo>
                <a:lnTo>
                  <a:pt x="7494" y="13140"/>
                </a:lnTo>
                <a:lnTo>
                  <a:pt x="7665" y="13116"/>
                </a:lnTo>
                <a:lnTo>
                  <a:pt x="7835" y="13043"/>
                </a:lnTo>
                <a:lnTo>
                  <a:pt x="8151" y="12873"/>
                </a:lnTo>
                <a:lnTo>
                  <a:pt x="8735" y="12581"/>
                </a:lnTo>
                <a:close/>
                <a:moveTo>
                  <a:pt x="8735" y="13578"/>
                </a:moveTo>
                <a:lnTo>
                  <a:pt x="8735" y="14138"/>
                </a:lnTo>
                <a:lnTo>
                  <a:pt x="8541" y="14211"/>
                </a:lnTo>
                <a:lnTo>
                  <a:pt x="8346" y="14284"/>
                </a:lnTo>
                <a:lnTo>
                  <a:pt x="7981" y="14454"/>
                </a:lnTo>
                <a:lnTo>
                  <a:pt x="7689" y="14576"/>
                </a:lnTo>
                <a:lnTo>
                  <a:pt x="7543" y="14673"/>
                </a:lnTo>
                <a:lnTo>
                  <a:pt x="7421" y="14746"/>
                </a:lnTo>
                <a:lnTo>
                  <a:pt x="7421" y="14454"/>
                </a:lnTo>
                <a:lnTo>
                  <a:pt x="7421" y="14138"/>
                </a:lnTo>
                <a:lnTo>
                  <a:pt x="7567" y="14089"/>
                </a:lnTo>
                <a:lnTo>
                  <a:pt x="7738" y="14016"/>
                </a:lnTo>
                <a:lnTo>
                  <a:pt x="8005" y="13870"/>
                </a:lnTo>
                <a:lnTo>
                  <a:pt x="8176" y="13773"/>
                </a:lnTo>
                <a:lnTo>
                  <a:pt x="8370" y="13724"/>
                </a:lnTo>
                <a:lnTo>
                  <a:pt x="8735" y="13578"/>
                </a:lnTo>
                <a:close/>
                <a:moveTo>
                  <a:pt x="8735" y="14625"/>
                </a:moveTo>
                <a:lnTo>
                  <a:pt x="8735" y="15014"/>
                </a:lnTo>
                <a:lnTo>
                  <a:pt x="8687" y="15038"/>
                </a:lnTo>
                <a:lnTo>
                  <a:pt x="7908" y="15501"/>
                </a:lnTo>
                <a:lnTo>
                  <a:pt x="7689" y="15598"/>
                </a:lnTo>
                <a:lnTo>
                  <a:pt x="7446" y="15720"/>
                </a:lnTo>
                <a:lnTo>
                  <a:pt x="7421" y="15087"/>
                </a:lnTo>
                <a:lnTo>
                  <a:pt x="7592" y="15063"/>
                </a:lnTo>
                <a:lnTo>
                  <a:pt x="7738" y="15014"/>
                </a:lnTo>
                <a:lnTo>
                  <a:pt x="8054" y="14892"/>
                </a:lnTo>
                <a:lnTo>
                  <a:pt x="8735" y="14625"/>
                </a:lnTo>
                <a:close/>
                <a:moveTo>
                  <a:pt x="8711" y="15452"/>
                </a:moveTo>
                <a:lnTo>
                  <a:pt x="8711" y="16231"/>
                </a:lnTo>
                <a:lnTo>
                  <a:pt x="8419" y="16328"/>
                </a:lnTo>
                <a:lnTo>
                  <a:pt x="8151" y="16425"/>
                </a:lnTo>
                <a:lnTo>
                  <a:pt x="7811" y="16523"/>
                </a:lnTo>
                <a:lnTo>
                  <a:pt x="7494" y="16620"/>
                </a:lnTo>
                <a:lnTo>
                  <a:pt x="7470" y="16012"/>
                </a:lnTo>
                <a:lnTo>
                  <a:pt x="7567" y="16012"/>
                </a:lnTo>
                <a:lnTo>
                  <a:pt x="7689" y="15963"/>
                </a:lnTo>
                <a:lnTo>
                  <a:pt x="7908" y="15890"/>
                </a:lnTo>
                <a:lnTo>
                  <a:pt x="8322" y="15671"/>
                </a:lnTo>
                <a:lnTo>
                  <a:pt x="8711" y="15452"/>
                </a:lnTo>
                <a:close/>
                <a:moveTo>
                  <a:pt x="8687" y="16717"/>
                </a:moveTo>
                <a:lnTo>
                  <a:pt x="8687" y="17082"/>
                </a:lnTo>
                <a:lnTo>
                  <a:pt x="8687" y="17107"/>
                </a:lnTo>
                <a:lnTo>
                  <a:pt x="8346" y="17228"/>
                </a:lnTo>
                <a:lnTo>
                  <a:pt x="8005" y="17399"/>
                </a:lnTo>
                <a:lnTo>
                  <a:pt x="7543" y="17593"/>
                </a:lnTo>
                <a:lnTo>
                  <a:pt x="7519" y="17009"/>
                </a:lnTo>
                <a:lnTo>
                  <a:pt x="7689" y="17009"/>
                </a:lnTo>
                <a:lnTo>
                  <a:pt x="7859" y="16961"/>
                </a:lnTo>
                <a:lnTo>
                  <a:pt x="8176" y="16888"/>
                </a:lnTo>
                <a:lnTo>
                  <a:pt x="8687" y="16717"/>
                </a:lnTo>
                <a:close/>
                <a:moveTo>
                  <a:pt x="8687" y="17545"/>
                </a:moveTo>
                <a:lnTo>
                  <a:pt x="8687" y="18250"/>
                </a:lnTo>
                <a:lnTo>
                  <a:pt x="8370" y="18275"/>
                </a:lnTo>
                <a:lnTo>
                  <a:pt x="8054" y="18299"/>
                </a:lnTo>
                <a:lnTo>
                  <a:pt x="7835" y="18323"/>
                </a:lnTo>
                <a:lnTo>
                  <a:pt x="7592" y="18348"/>
                </a:lnTo>
                <a:lnTo>
                  <a:pt x="7543" y="18372"/>
                </a:lnTo>
                <a:lnTo>
                  <a:pt x="7543" y="18031"/>
                </a:lnTo>
                <a:lnTo>
                  <a:pt x="7689" y="17983"/>
                </a:lnTo>
                <a:lnTo>
                  <a:pt x="7811" y="17934"/>
                </a:lnTo>
                <a:lnTo>
                  <a:pt x="8078" y="17812"/>
                </a:lnTo>
                <a:lnTo>
                  <a:pt x="8687" y="17545"/>
                </a:lnTo>
                <a:close/>
                <a:moveTo>
                  <a:pt x="8078" y="1"/>
                </a:moveTo>
                <a:lnTo>
                  <a:pt x="7884" y="25"/>
                </a:lnTo>
                <a:lnTo>
                  <a:pt x="7713" y="74"/>
                </a:lnTo>
                <a:lnTo>
                  <a:pt x="7567" y="171"/>
                </a:lnTo>
                <a:lnTo>
                  <a:pt x="7446" y="269"/>
                </a:lnTo>
                <a:lnTo>
                  <a:pt x="7324" y="390"/>
                </a:lnTo>
                <a:lnTo>
                  <a:pt x="7227" y="536"/>
                </a:lnTo>
                <a:lnTo>
                  <a:pt x="7154" y="682"/>
                </a:lnTo>
                <a:lnTo>
                  <a:pt x="7081" y="853"/>
                </a:lnTo>
                <a:lnTo>
                  <a:pt x="7032" y="1023"/>
                </a:lnTo>
                <a:lnTo>
                  <a:pt x="6959" y="1388"/>
                </a:lnTo>
                <a:lnTo>
                  <a:pt x="6935" y="1753"/>
                </a:lnTo>
                <a:lnTo>
                  <a:pt x="6959" y="2118"/>
                </a:lnTo>
                <a:lnTo>
                  <a:pt x="6959" y="2118"/>
                </a:lnTo>
                <a:lnTo>
                  <a:pt x="5816" y="2094"/>
                </a:lnTo>
                <a:lnTo>
                  <a:pt x="4672" y="2094"/>
                </a:lnTo>
                <a:lnTo>
                  <a:pt x="2993" y="2167"/>
                </a:lnTo>
                <a:lnTo>
                  <a:pt x="1801" y="2167"/>
                </a:lnTo>
                <a:lnTo>
                  <a:pt x="1387" y="2191"/>
                </a:lnTo>
                <a:lnTo>
                  <a:pt x="1338" y="2191"/>
                </a:lnTo>
                <a:lnTo>
                  <a:pt x="1290" y="2215"/>
                </a:lnTo>
                <a:lnTo>
                  <a:pt x="1290" y="2240"/>
                </a:lnTo>
                <a:lnTo>
                  <a:pt x="1217" y="2288"/>
                </a:lnTo>
                <a:lnTo>
                  <a:pt x="1192" y="2361"/>
                </a:lnTo>
                <a:lnTo>
                  <a:pt x="1119" y="2556"/>
                </a:lnTo>
                <a:lnTo>
                  <a:pt x="1071" y="2775"/>
                </a:lnTo>
                <a:lnTo>
                  <a:pt x="1046" y="3018"/>
                </a:lnTo>
                <a:lnTo>
                  <a:pt x="1046" y="3261"/>
                </a:lnTo>
                <a:lnTo>
                  <a:pt x="1071" y="3748"/>
                </a:lnTo>
                <a:lnTo>
                  <a:pt x="1119" y="4162"/>
                </a:lnTo>
                <a:lnTo>
                  <a:pt x="1168" y="4770"/>
                </a:lnTo>
                <a:lnTo>
                  <a:pt x="1241" y="5378"/>
                </a:lnTo>
                <a:lnTo>
                  <a:pt x="1265" y="5622"/>
                </a:lnTo>
                <a:lnTo>
                  <a:pt x="1290" y="5889"/>
                </a:lnTo>
                <a:lnTo>
                  <a:pt x="1314" y="6011"/>
                </a:lnTo>
                <a:lnTo>
                  <a:pt x="1338" y="6133"/>
                </a:lnTo>
                <a:lnTo>
                  <a:pt x="1411" y="6230"/>
                </a:lnTo>
                <a:lnTo>
                  <a:pt x="1484" y="6303"/>
                </a:lnTo>
                <a:lnTo>
                  <a:pt x="1557" y="6352"/>
                </a:lnTo>
                <a:lnTo>
                  <a:pt x="1630" y="6352"/>
                </a:lnTo>
                <a:lnTo>
                  <a:pt x="1703" y="6327"/>
                </a:lnTo>
                <a:lnTo>
                  <a:pt x="1776" y="6279"/>
                </a:lnTo>
                <a:lnTo>
                  <a:pt x="1801" y="6254"/>
                </a:lnTo>
                <a:lnTo>
                  <a:pt x="2020" y="6303"/>
                </a:lnTo>
                <a:lnTo>
                  <a:pt x="2239" y="6327"/>
                </a:lnTo>
                <a:lnTo>
                  <a:pt x="2701" y="6352"/>
                </a:lnTo>
                <a:lnTo>
                  <a:pt x="4429" y="6376"/>
                </a:lnTo>
                <a:lnTo>
                  <a:pt x="6959" y="6352"/>
                </a:lnTo>
                <a:lnTo>
                  <a:pt x="6984" y="6595"/>
                </a:lnTo>
                <a:lnTo>
                  <a:pt x="7008" y="6911"/>
                </a:lnTo>
                <a:lnTo>
                  <a:pt x="5962" y="6887"/>
                </a:lnTo>
                <a:lnTo>
                  <a:pt x="4891" y="6838"/>
                </a:lnTo>
                <a:lnTo>
                  <a:pt x="4161" y="6814"/>
                </a:lnTo>
                <a:lnTo>
                  <a:pt x="3163" y="6814"/>
                </a:lnTo>
                <a:lnTo>
                  <a:pt x="2896" y="6863"/>
                </a:lnTo>
                <a:lnTo>
                  <a:pt x="2628" y="6936"/>
                </a:lnTo>
                <a:lnTo>
                  <a:pt x="2506" y="6984"/>
                </a:lnTo>
                <a:lnTo>
                  <a:pt x="2409" y="7057"/>
                </a:lnTo>
                <a:lnTo>
                  <a:pt x="2360" y="7033"/>
                </a:lnTo>
                <a:lnTo>
                  <a:pt x="2263" y="7033"/>
                </a:lnTo>
                <a:lnTo>
                  <a:pt x="2190" y="7057"/>
                </a:lnTo>
                <a:lnTo>
                  <a:pt x="1995" y="7130"/>
                </a:lnTo>
                <a:lnTo>
                  <a:pt x="1825" y="7228"/>
                </a:lnTo>
                <a:lnTo>
                  <a:pt x="1630" y="7374"/>
                </a:lnTo>
                <a:lnTo>
                  <a:pt x="1290" y="7666"/>
                </a:lnTo>
                <a:lnTo>
                  <a:pt x="1022" y="7933"/>
                </a:lnTo>
                <a:lnTo>
                  <a:pt x="681" y="8250"/>
                </a:lnTo>
                <a:lnTo>
                  <a:pt x="365" y="8590"/>
                </a:lnTo>
                <a:lnTo>
                  <a:pt x="243" y="8712"/>
                </a:lnTo>
                <a:lnTo>
                  <a:pt x="122" y="8858"/>
                </a:lnTo>
                <a:lnTo>
                  <a:pt x="24" y="9004"/>
                </a:lnTo>
                <a:lnTo>
                  <a:pt x="0" y="9077"/>
                </a:lnTo>
                <a:lnTo>
                  <a:pt x="0" y="9174"/>
                </a:lnTo>
                <a:lnTo>
                  <a:pt x="0" y="9199"/>
                </a:lnTo>
                <a:lnTo>
                  <a:pt x="0" y="9247"/>
                </a:lnTo>
                <a:lnTo>
                  <a:pt x="0" y="9320"/>
                </a:lnTo>
                <a:lnTo>
                  <a:pt x="73" y="9466"/>
                </a:lnTo>
                <a:lnTo>
                  <a:pt x="170" y="9612"/>
                </a:lnTo>
                <a:lnTo>
                  <a:pt x="292" y="9758"/>
                </a:lnTo>
                <a:lnTo>
                  <a:pt x="414" y="9904"/>
                </a:lnTo>
                <a:lnTo>
                  <a:pt x="681" y="10148"/>
                </a:lnTo>
                <a:lnTo>
                  <a:pt x="949" y="10367"/>
                </a:lnTo>
                <a:lnTo>
                  <a:pt x="1265" y="10610"/>
                </a:lnTo>
                <a:lnTo>
                  <a:pt x="1582" y="10829"/>
                </a:lnTo>
                <a:lnTo>
                  <a:pt x="1922" y="11048"/>
                </a:lnTo>
                <a:lnTo>
                  <a:pt x="2239" y="11242"/>
                </a:lnTo>
                <a:lnTo>
                  <a:pt x="2312" y="11267"/>
                </a:lnTo>
                <a:lnTo>
                  <a:pt x="2385" y="11267"/>
                </a:lnTo>
                <a:lnTo>
                  <a:pt x="2750" y="11340"/>
                </a:lnTo>
                <a:lnTo>
                  <a:pt x="3139" y="11388"/>
                </a:lnTo>
                <a:lnTo>
                  <a:pt x="3528" y="11388"/>
                </a:lnTo>
                <a:lnTo>
                  <a:pt x="3918" y="11364"/>
                </a:lnTo>
                <a:lnTo>
                  <a:pt x="4721" y="11315"/>
                </a:lnTo>
                <a:lnTo>
                  <a:pt x="5499" y="11267"/>
                </a:lnTo>
                <a:lnTo>
                  <a:pt x="6278" y="11242"/>
                </a:lnTo>
                <a:lnTo>
                  <a:pt x="7081" y="11242"/>
                </a:lnTo>
                <a:lnTo>
                  <a:pt x="7081" y="11607"/>
                </a:lnTo>
                <a:lnTo>
                  <a:pt x="7081" y="11972"/>
                </a:lnTo>
                <a:lnTo>
                  <a:pt x="7081" y="12313"/>
                </a:lnTo>
                <a:lnTo>
                  <a:pt x="7057" y="12678"/>
                </a:lnTo>
                <a:lnTo>
                  <a:pt x="6984" y="13578"/>
                </a:lnTo>
                <a:lnTo>
                  <a:pt x="6935" y="14016"/>
                </a:lnTo>
                <a:lnTo>
                  <a:pt x="6911" y="14454"/>
                </a:lnTo>
                <a:lnTo>
                  <a:pt x="6911" y="15476"/>
                </a:lnTo>
                <a:lnTo>
                  <a:pt x="6959" y="16498"/>
                </a:lnTo>
                <a:lnTo>
                  <a:pt x="7057" y="18542"/>
                </a:lnTo>
                <a:lnTo>
                  <a:pt x="7057" y="18615"/>
                </a:lnTo>
                <a:lnTo>
                  <a:pt x="7081" y="18688"/>
                </a:lnTo>
                <a:lnTo>
                  <a:pt x="7130" y="18737"/>
                </a:lnTo>
                <a:lnTo>
                  <a:pt x="7203" y="18761"/>
                </a:lnTo>
                <a:lnTo>
                  <a:pt x="7251" y="18786"/>
                </a:lnTo>
                <a:lnTo>
                  <a:pt x="7324" y="18786"/>
                </a:lnTo>
                <a:lnTo>
                  <a:pt x="7373" y="18761"/>
                </a:lnTo>
                <a:lnTo>
                  <a:pt x="7446" y="18737"/>
                </a:lnTo>
                <a:lnTo>
                  <a:pt x="7519" y="18786"/>
                </a:lnTo>
                <a:lnTo>
                  <a:pt x="7640" y="18810"/>
                </a:lnTo>
                <a:lnTo>
                  <a:pt x="8662" y="18810"/>
                </a:lnTo>
                <a:lnTo>
                  <a:pt x="8954" y="18786"/>
                </a:lnTo>
                <a:lnTo>
                  <a:pt x="9003" y="18786"/>
                </a:lnTo>
                <a:lnTo>
                  <a:pt x="9076" y="18761"/>
                </a:lnTo>
                <a:lnTo>
                  <a:pt x="9149" y="18664"/>
                </a:lnTo>
                <a:lnTo>
                  <a:pt x="9198" y="18542"/>
                </a:lnTo>
                <a:lnTo>
                  <a:pt x="9198" y="18421"/>
                </a:lnTo>
                <a:lnTo>
                  <a:pt x="9198" y="18323"/>
                </a:lnTo>
                <a:lnTo>
                  <a:pt x="9222" y="16547"/>
                </a:lnTo>
                <a:lnTo>
                  <a:pt x="9246" y="14771"/>
                </a:lnTo>
                <a:lnTo>
                  <a:pt x="9271" y="12946"/>
                </a:lnTo>
                <a:lnTo>
                  <a:pt x="9295" y="12118"/>
                </a:lnTo>
                <a:lnTo>
                  <a:pt x="9271" y="11729"/>
                </a:lnTo>
                <a:lnTo>
                  <a:pt x="9246" y="11315"/>
                </a:lnTo>
                <a:lnTo>
                  <a:pt x="10682" y="11315"/>
                </a:lnTo>
                <a:lnTo>
                  <a:pt x="12142" y="11267"/>
                </a:lnTo>
                <a:lnTo>
                  <a:pt x="13578" y="11194"/>
                </a:lnTo>
                <a:lnTo>
                  <a:pt x="14283" y="11169"/>
                </a:lnTo>
                <a:lnTo>
                  <a:pt x="15013" y="11169"/>
                </a:lnTo>
                <a:lnTo>
                  <a:pt x="15135" y="11145"/>
                </a:lnTo>
                <a:lnTo>
                  <a:pt x="15208" y="11072"/>
                </a:lnTo>
                <a:lnTo>
                  <a:pt x="15257" y="10999"/>
                </a:lnTo>
                <a:lnTo>
                  <a:pt x="15257" y="10902"/>
                </a:lnTo>
                <a:lnTo>
                  <a:pt x="15305" y="10731"/>
                </a:lnTo>
                <a:lnTo>
                  <a:pt x="15305" y="10586"/>
                </a:lnTo>
                <a:lnTo>
                  <a:pt x="15281" y="10245"/>
                </a:lnTo>
                <a:lnTo>
                  <a:pt x="15135" y="9126"/>
                </a:lnTo>
                <a:lnTo>
                  <a:pt x="15086" y="8615"/>
                </a:lnTo>
                <a:lnTo>
                  <a:pt x="15086" y="8104"/>
                </a:lnTo>
                <a:lnTo>
                  <a:pt x="15086" y="7933"/>
                </a:lnTo>
                <a:lnTo>
                  <a:pt x="15111" y="7739"/>
                </a:lnTo>
                <a:lnTo>
                  <a:pt x="15135" y="7568"/>
                </a:lnTo>
                <a:lnTo>
                  <a:pt x="15135" y="7374"/>
                </a:lnTo>
                <a:lnTo>
                  <a:pt x="15135" y="7276"/>
                </a:lnTo>
                <a:lnTo>
                  <a:pt x="15111" y="7179"/>
                </a:lnTo>
                <a:lnTo>
                  <a:pt x="15086" y="7130"/>
                </a:lnTo>
                <a:lnTo>
                  <a:pt x="15038" y="7106"/>
                </a:lnTo>
                <a:lnTo>
                  <a:pt x="14965" y="7057"/>
                </a:lnTo>
                <a:lnTo>
                  <a:pt x="14892" y="7033"/>
                </a:lnTo>
                <a:lnTo>
                  <a:pt x="14064" y="7033"/>
                </a:lnTo>
                <a:lnTo>
                  <a:pt x="13237" y="7057"/>
                </a:lnTo>
                <a:lnTo>
                  <a:pt x="12434" y="7082"/>
                </a:lnTo>
                <a:lnTo>
                  <a:pt x="11607" y="7082"/>
                </a:lnTo>
                <a:lnTo>
                  <a:pt x="9246" y="6984"/>
                </a:lnTo>
                <a:lnTo>
                  <a:pt x="9246" y="6765"/>
                </a:lnTo>
                <a:lnTo>
                  <a:pt x="9246" y="6571"/>
                </a:lnTo>
                <a:lnTo>
                  <a:pt x="9198" y="6352"/>
                </a:lnTo>
                <a:lnTo>
                  <a:pt x="9222" y="6327"/>
                </a:lnTo>
                <a:lnTo>
                  <a:pt x="10925" y="6303"/>
                </a:lnTo>
                <a:lnTo>
                  <a:pt x="12556" y="6303"/>
                </a:lnTo>
                <a:lnTo>
                  <a:pt x="14186" y="6376"/>
                </a:lnTo>
                <a:lnTo>
                  <a:pt x="14259" y="6376"/>
                </a:lnTo>
                <a:lnTo>
                  <a:pt x="14308" y="6352"/>
                </a:lnTo>
                <a:lnTo>
                  <a:pt x="14381" y="6279"/>
                </a:lnTo>
                <a:lnTo>
                  <a:pt x="14405" y="6206"/>
                </a:lnTo>
                <a:lnTo>
                  <a:pt x="14405" y="6108"/>
                </a:lnTo>
                <a:lnTo>
                  <a:pt x="14575" y="5962"/>
                </a:lnTo>
                <a:lnTo>
                  <a:pt x="14940" y="5670"/>
                </a:lnTo>
                <a:lnTo>
                  <a:pt x="15329" y="5427"/>
                </a:lnTo>
                <a:lnTo>
                  <a:pt x="15597" y="5232"/>
                </a:lnTo>
                <a:lnTo>
                  <a:pt x="15913" y="4965"/>
                </a:lnTo>
                <a:lnTo>
                  <a:pt x="16059" y="4819"/>
                </a:lnTo>
                <a:lnTo>
                  <a:pt x="16181" y="4673"/>
                </a:lnTo>
                <a:lnTo>
                  <a:pt x="16254" y="4502"/>
                </a:lnTo>
                <a:lnTo>
                  <a:pt x="16254" y="4429"/>
                </a:lnTo>
                <a:lnTo>
                  <a:pt x="16254" y="4356"/>
                </a:lnTo>
                <a:lnTo>
                  <a:pt x="16278" y="4283"/>
                </a:lnTo>
                <a:lnTo>
                  <a:pt x="16278" y="4210"/>
                </a:lnTo>
                <a:lnTo>
                  <a:pt x="16230" y="4064"/>
                </a:lnTo>
                <a:lnTo>
                  <a:pt x="16132" y="3894"/>
                </a:lnTo>
                <a:lnTo>
                  <a:pt x="16011" y="3724"/>
                </a:lnTo>
                <a:lnTo>
                  <a:pt x="15743" y="3432"/>
                </a:lnTo>
                <a:lnTo>
                  <a:pt x="15524" y="3213"/>
                </a:lnTo>
                <a:lnTo>
                  <a:pt x="15135" y="2848"/>
                </a:lnTo>
                <a:lnTo>
                  <a:pt x="14746" y="2532"/>
                </a:lnTo>
                <a:lnTo>
                  <a:pt x="14478" y="2288"/>
                </a:lnTo>
                <a:lnTo>
                  <a:pt x="14308" y="2215"/>
                </a:lnTo>
                <a:lnTo>
                  <a:pt x="14235" y="2167"/>
                </a:lnTo>
                <a:lnTo>
                  <a:pt x="14162" y="2167"/>
                </a:lnTo>
                <a:lnTo>
                  <a:pt x="14089" y="2118"/>
                </a:lnTo>
                <a:lnTo>
                  <a:pt x="14016" y="2118"/>
                </a:lnTo>
                <a:lnTo>
                  <a:pt x="13237" y="2142"/>
                </a:lnTo>
                <a:lnTo>
                  <a:pt x="12483" y="2167"/>
                </a:lnTo>
                <a:lnTo>
                  <a:pt x="11704" y="2215"/>
                </a:lnTo>
                <a:lnTo>
                  <a:pt x="10950" y="2240"/>
                </a:lnTo>
                <a:lnTo>
                  <a:pt x="10171" y="2240"/>
                </a:lnTo>
                <a:lnTo>
                  <a:pt x="9392" y="2215"/>
                </a:lnTo>
                <a:lnTo>
                  <a:pt x="9441" y="2069"/>
                </a:lnTo>
                <a:lnTo>
                  <a:pt x="9465" y="1899"/>
                </a:lnTo>
                <a:lnTo>
                  <a:pt x="9465" y="1558"/>
                </a:lnTo>
                <a:lnTo>
                  <a:pt x="9417" y="1218"/>
                </a:lnTo>
                <a:lnTo>
                  <a:pt x="9368" y="950"/>
                </a:lnTo>
                <a:lnTo>
                  <a:pt x="9295" y="755"/>
                </a:lnTo>
                <a:lnTo>
                  <a:pt x="9222" y="561"/>
                </a:lnTo>
                <a:lnTo>
                  <a:pt x="9125" y="415"/>
                </a:lnTo>
                <a:lnTo>
                  <a:pt x="8979" y="293"/>
                </a:lnTo>
                <a:lnTo>
                  <a:pt x="8833" y="196"/>
                </a:lnTo>
                <a:lnTo>
                  <a:pt x="8662" y="98"/>
                </a:lnTo>
                <a:lnTo>
                  <a:pt x="8492" y="50"/>
                </a:lnTo>
                <a:lnTo>
                  <a:pt x="8297" y="1"/>
                </a:lnTo>
                <a:close/>
              </a:path>
            </a:pathLst>
          </a:custGeom>
          <a:solidFill>
            <a:srgbClr val="0B5394"/>
          </a:solidFill>
          <a:ln>
            <a:noFill/>
          </a:ln>
        </p:spPr>
        <p:txBody>
          <a:bodyPr spcFirstLastPara="1" wrap="square" lIns="121897" tIns="121897" rIns="121897" bIns="121897" anchor="ctr" anchorCtr="0">
            <a:noAutofit/>
          </a:bodyPr>
          <a:lstStyle>
            <a:defPPr>
              <a:defRPr lang="en-US"/>
            </a:defPPr>
            <a:lvl1pPr marL="0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44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86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29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571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715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857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144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Google Shape;326;p42"/>
          <p:cNvSpPr/>
          <p:nvPr>
            <p:custDataLst>
              <p:tags r:id="rId6"/>
            </p:custDataLst>
          </p:nvPr>
        </p:nvSpPr>
        <p:spPr>
          <a:xfrm>
            <a:off x="0" y="0"/>
            <a:ext cx="1073092" cy="1261707"/>
          </a:xfrm>
          <a:custGeom>
            <a:avLst/>
            <a:gdLst/>
            <a:ahLst/>
            <a:cxnLst/>
            <a:rect l="l" t="t" r="r" b="b"/>
            <a:pathLst>
              <a:path w="15816" h="18981" extrusionOk="0">
                <a:moveTo>
                  <a:pt x="11364" y="1"/>
                </a:moveTo>
                <a:lnTo>
                  <a:pt x="11242" y="25"/>
                </a:lnTo>
                <a:lnTo>
                  <a:pt x="11169" y="74"/>
                </a:lnTo>
                <a:lnTo>
                  <a:pt x="11096" y="171"/>
                </a:lnTo>
                <a:lnTo>
                  <a:pt x="10780" y="731"/>
                </a:lnTo>
                <a:lnTo>
                  <a:pt x="10634" y="999"/>
                </a:lnTo>
                <a:lnTo>
                  <a:pt x="10537" y="1315"/>
                </a:lnTo>
                <a:lnTo>
                  <a:pt x="10512" y="1388"/>
                </a:lnTo>
                <a:lnTo>
                  <a:pt x="10537" y="1461"/>
                </a:lnTo>
                <a:lnTo>
                  <a:pt x="10585" y="1534"/>
                </a:lnTo>
                <a:lnTo>
                  <a:pt x="10634" y="1583"/>
                </a:lnTo>
                <a:lnTo>
                  <a:pt x="10707" y="1607"/>
                </a:lnTo>
                <a:lnTo>
                  <a:pt x="10804" y="1631"/>
                </a:lnTo>
                <a:lnTo>
                  <a:pt x="10877" y="1607"/>
                </a:lnTo>
                <a:lnTo>
                  <a:pt x="10950" y="1558"/>
                </a:lnTo>
                <a:lnTo>
                  <a:pt x="11145" y="1315"/>
                </a:lnTo>
                <a:lnTo>
                  <a:pt x="11291" y="1047"/>
                </a:lnTo>
                <a:lnTo>
                  <a:pt x="11510" y="731"/>
                </a:lnTo>
                <a:lnTo>
                  <a:pt x="11583" y="682"/>
                </a:lnTo>
                <a:lnTo>
                  <a:pt x="11656" y="609"/>
                </a:lnTo>
                <a:lnTo>
                  <a:pt x="11705" y="463"/>
                </a:lnTo>
                <a:lnTo>
                  <a:pt x="11729" y="342"/>
                </a:lnTo>
                <a:lnTo>
                  <a:pt x="11705" y="220"/>
                </a:lnTo>
                <a:lnTo>
                  <a:pt x="11656" y="123"/>
                </a:lnTo>
                <a:lnTo>
                  <a:pt x="11583" y="50"/>
                </a:lnTo>
                <a:lnTo>
                  <a:pt x="11486" y="25"/>
                </a:lnTo>
                <a:lnTo>
                  <a:pt x="11461" y="1"/>
                </a:lnTo>
                <a:close/>
                <a:moveTo>
                  <a:pt x="3821" y="171"/>
                </a:moveTo>
                <a:lnTo>
                  <a:pt x="3748" y="196"/>
                </a:lnTo>
                <a:lnTo>
                  <a:pt x="3699" y="244"/>
                </a:lnTo>
                <a:lnTo>
                  <a:pt x="3651" y="317"/>
                </a:lnTo>
                <a:lnTo>
                  <a:pt x="3651" y="390"/>
                </a:lnTo>
                <a:lnTo>
                  <a:pt x="3651" y="463"/>
                </a:lnTo>
                <a:lnTo>
                  <a:pt x="3699" y="634"/>
                </a:lnTo>
                <a:lnTo>
                  <a:pt x="3772" y="804"/>
                </a:lnTo>
                <a:lnTo>
                  <a:pt x="3943" y="1120"/>
                </a:lnTo>
                <a:lnTo>
                  <a:pt x="4113" y="1461"/>
                </a:lnTo>
                <a:lnTo>
                  <a:pt x="4259" y="1802"/>
                </a:lnTo>
                <a:lnTo>
                  <a:pt x="4332" y="1923"/>
                </a:lnTo>
                <a:lnTo>
                  <a:pt x="4429" y="1996"/>
                </a:lnTo>
                <a:lnTo>
                  <a:pt x="4527" y="2021"/>
                </a:lnTo>
                <a:lnTo>
                  <a:pt x="4624" y="1996"/>
                </a:lnTo>
                <a:lnTo>
                  <a:pt x="4721" y="1972"/>
                </a:lnTo>
                <a:lnTo>
                  <a:pt x="4794" y="1899"/>
                </a:lnTo>
                <a:lnTo>
                  <a:pt x="4843" y="1777"/>
                </a:lnTo>
                <a:lnTo>
                  <a:pt x="4843" y="1656"/>
                </a:lnTo>
                <a:lnTo>
                  <a:pt x="4794" y="1461"/>
                </a:lnTo>
                <a:lnTo>
                  <a:pt x="4697" y="1266"/>
                </a:lnTo>
                <a:lnTo>
                  <a:pt x="4502" y="901"/>
                </a:lnTo>
                <a:lnTo>
                  <a:pt x="4283" y="536"/>
                </a:lnTo>
                <a:lnTo>
                  <a:pt x="4162" y="390"/>
                </a:lnTo>
                <a:lnTo>
                  <a:pt x="4040" y="244"/>
                </a:lnTo>
                <a:lnTo>
                  <a:pt x="3967" y="196"/>
                </a:lnTo>
                <a:lnTo>
                  <a:pt x="3894" y="171"/>
                </a:lnTo>
                <a:close/>
                <a:moveTo>
                  <a:pt x="15452" y="4405"/>
                </a:moveTo>
                <a:lnTo>
                  <a:pt x="15379" y="4429"/>
                </a:lnTo>
                <a:lnTo>
                  <a:pt x="15306" y="4454"/>
                </a:lnTo>
                <a:lnTo>
                  <a:pt x="15135" y="4551"/>
                </a:lnTo>
                <a:lnTo>
                  <a:pt x="14941" y="4600"/>
                </a:lnTo>
                <a:lnTo>
                  <a:pt x="14551" y="4697"/>
                </a:lnTo>
                <a:lnTo>
                  <a:pt x="14357" y="4746"/>
                </a:lnTo>
                <a:lnTo>
                  <a:pt x="14162" y="4819"/>
                </a:lnTo>
                <a:lnTo>
                  <a:pt x="14016" y="4916"/>
                </a:lnTo>
                <a:lnTo>
                  <a:pt x="13870" y="5062"/>
                </a:lnTo>
                <a:lnTo>
                  <a:pt x="13822" y="5135"/>
                </a:lnTo>
                <a:lnTo>
                  <a:pt x="13822" y="5232"/>
                </a:lnTo>
                <a:lnTo>
                  <a:pt x="13846" y="5330"/>
                </a:lnTo>
                <a:lnTo>
                  <a:pt x="13895" y="5354"/>
                </a:lnTo>
                <a:lnTo>
                  <a:pt x="13943" y="5354"/>
                </a:lnTo>
                <a:lnTo>
                  <a:pt x="14138" y="5378"/>
                </a:lnTo>
                <a:lnTo>
                  <a:pt x="14357" y="5378"/>
                </a:lnTo>
                <a:lnTo>
                  <a:pt x="14600" y="5354"/>
                </a:lnTo>
                <a:lnTo>
                  <a:pt x="14819" y="5330"/>
                </a:lnTo>
                <a:lnTo>
                  <a:pt x="15038" y="5257"/>
                </a:lnTo>
                <a:lnTo>
                  <a:pt x="15257" y="5208"/>
                </a:lnTo>
                <a:lnTo>
                  <a:pt x="15452" y="5111"/>
                </a:lnTo>
                <a:lnTo>
                  <a:pt x="15646" y="5038"/>
                </a:lnTo>
                <a:lnTo>
                  <a:pt x="15719" y="4989"/>
                </a:lnTo>
                <a:lnTo>
                  <a:pt x="15768" y="4940"/>
                </a:lnTo>
                <a:lnTo>
                  <a:pt x="15817" y="4819"/>
                </a:lnTo>
                <a:lnTo>
                  <a:pt x="15792" y="4697"/>
                </a:lnTo>
                <a:lnTo>
                  <a:pt x="15768" y="4575"/>
                </a:lnTo>
                <a:lnTo>
                  <a:pt x="15671" y="4478"/>
                </a:lnTo>
                <a:lnTo>
                  <a:pt x="15573" y="4429"/>
                </a:lnTo>
                <a:lnTo>
                  <a:pt x="15452" y="4405"/>
                </a:lnTo>
                <a:close/>
                <a:moveTo>
                  <a:pt x="317" y="4697"/>
                </a:moveTo>
                <a:lnTo>
                  <a:pt x="220" y="4721"/>
                </a:lnTo>
                <a:lnTo>
                  <a:pt x="122" y="4746"/>
                </a:lnTo>
                <a:lnTo>
                  <a:pt x="25" y="4794"/>
                </a:lnTo>
                <a:lnTo>
                  <a:pt x="1" y="4867"/>
                </a:lnTo>
                <a:lnTo>
                  <a:pt x="1" y="4965"/>
                </a:lnTo>
                <a:lnTo>
                  <a:pt x="49" y="5038"/>
                </a:lnTo>
                <a:lnTo>
                  <a:pt x="195" y="5184"/>
                </a:lnTo>
                <a:lnTo>
                  <a:pt x="390" y="5305"/>
                </a:lnTo>
                <a:lnTo>
                  <a:pt x="779" y="5524"/>
                </a:lnTo>
                <a:lnTo>
                  <a:pt x="1169" y="5743"/>
                </a:lnTo>
                <a:lnTo>
                  <a:pt x="1388" y="5841"/>
                </a:lnTo>
                <a:lnTo>
                  <a:pt x="1582" y="5938"/>
                </a:lnTo>
                <a:lnTo>
                  <a:pt x="1655" y="5962"/>
                </a:lnTo>
                <a:lnTo>
                  <a:pt x="1801" y="5962"/>
                </a:lnTo>
                <a:lnTo>
                  <a:pt x="1850" y="5938"/>
                </a:lnTo>
                <a:lnTo>
                  <a:pt x="1923" y="5841"/>
                </a:lnTo>
                <a:lnTo>
                  <a:pt x="1972" y="5743"/>
                </a:lnTo>
                <a:lnTo>
                  <a:pt x="1996" y="5622"/>
                </a:lnTo>
                <a:lnTo>
                  <a:pt x="1972" y="5476"/>
                </a:lnTo>
                <a:lnTo>
                  <a:pt x="1899" y="5378"/>
                </a:lnTo>
                <a:lnTo>
                  <a:pt x="1826" y="5330"/>
                </a:lnTo>
                <a:lnTo>
                  <a:pt x="1777" y="5305"/>
                </a:lnTo>
                <a:lnTo>
                  <a:pt x="1582" y="5208"/>
                </a:lnTo>
                <a:lnTo>
                  <a:pt x="1388" y="5111"/>
                </a:lnTo>
                <a:lnTo>
                  <a:pt x="974" y="4892"/>
                </a:lnTo>
                <a:lnTo>
                  <a:pt x="755" y="4794"/>
                </a:lnTo>
                <a:lnTo>
                  <a:pt x="536" y="4721"/>
                </a:lnTo>
                <a:lnTo>
                  <a:pt x="317" y="4697"/>
                </a:lnTo>
                <a:close/>
                <a:moveTo>
                  <a:pt x="8809" y="6936"/>
                </a:moveTo>
                <a:lnTo>
                  <a:pt x="8736" y="6984"/>
                </a:lnTo>
                <a:lnTo>
                  <a:pt x="8663" y="7057"/>
                </a:lnTo>
                <a:lnTo>
                  <a:pt x="8566" y="7252"/>
                </a:lnTo>
                <a:lnTo>
                  <a:pt x="8468" y="7495"/>
                </a:lnTo>
                <a:lnTo>
                  <a:pt x="8420" y="7739"/>
                </a:lnTo>
                <a:lnTo>
                  <a:pt x="8395" y="7958"/>
                </a:lnTo>
                <a:lnTo>
                  <a:pt x="8395" y="8128"/>
                </a:lnTo>
                <a:lnTo>
                  <a:pt x="8322" y="8177"/>
                </a:lnTo>
                <a:lnTo>
                  <a:pt x="8201" y="8225"/>
                </a:lnTo>
                <a:lnTo>
                  <a:pt x="8079" y="8250"/>
                </a:lnTo>
                <a:lnTo>
                  <a:pt x="7982" y="8225"/>
                </a:lnTo>
                <a:lnTo>
                  <a:pt x="7909" y="8201"/>
                </a:lnTo>
                <a:lnTo>
                  <a:pt x="7982" y="8079"/>
                </a:lnTo>
                <a:lnTo>
                  <a:pt x="8055" y="7933"/>
                </a:lnTo>
                <a:lnTo>
                  <a:pt x="8103" y="7812"/>
                </a:lnTo>
                <a:lnTo>
                  <a:pt x="8103" y="7666"/>
                </a:lnTo>
                <a:lnTo>
                  <a:pt x="8103" y="7520"/>
                </a:lnTo>
                <a:lnTo>
                  <a:pt x="8055" y="7398"/>
                </a:lnTo>
                <a:lnTo>
                  <a:pt x="7957" y="7252"/>
                </a:lnTo>
                <a:lnTo>
                  <a:pt x="7836" y="7130"/>
                </a:lnTo>
                <a:lnTo>
                  <a:pt x="7763" y="7082"/>
                </a:lnTo>
                <a:lnTo>
                  <a:pt x="7617" y="7082"/>
                </a:lnTo>
                <a:lnTo>
                  <a:pt x="7544" y="7130"/>
                </a:lnTo>
                <a:lnTo>
                  <a:pt x="7446" y="7252"/>
                </a:lnTo>
                <a:lnTo>
                  <a:pt x="7373" y="7374"/>
                </a:lnTo>
                <a:lnTo>
                  <a:pt x="7325" y="7495"/>
                </a:lnTo>
                <a:lnTo>
                  <a:pt x="7300" y="7641"/>
                </a:lnTo>
                <a:lnTo>
                  <a:pt x="7300" y="7787"/>
                </a:lnTo>
                <a:lnTo>
                  <a:pt x="7300" y="7909"/>
                </a:lnTo>
                <a:lnTo>
                  <a:pt x="7325" y="8055"/>
                </a:lnTo>
                <a:lnTo>
                  <a:pt x="7373" y="8177"/>
                </a:lnTo>
                <a:lnTo>
                  <a:pt x="7179" y="8298"/>
                </a:lnTo>
                <a:lnTo>
                  <a:pt x="7081" y="8323"/>
                </a:lnTo>
                <a:lnTo>
                  <a:pt x="6984" y="8347"/>
                </a:lnTo>
                <a:lnTo>
                  <a:pt x="6911" y="8371"/>
                </a:lnTo>
                <a:lnTo>
                  <a:pt x="6814" y="8347"/>
                </a:lnTo>
                <a:lnTo>
                  <a:pt x="6692" y="8298"/>
                </a:lnTo>
                <a:lnTo>
                  <a:pt x="6570" y="8201"/>
                </a:lnTo>
                <a:lnTo>
                  <a:pt x="6497" y="8055"/>
                </a:lnTo>
                <a:lnTo>
                  <a:pt x="6449" y="7909"/>
                </a:lnTo>
                <a:lnTo>
                  <a:pt x="6449" y="7739"/>
                </a:lnTo>
                <a:lnTo>
                  <a:pt x="6497" y="7544"/>
                </a:lnTo>
                <a:lnTo>
                  <a:pt x="6497" y="7520"/>
                </a:lnTo>
                <a:lnTo>
                  <a:pt x="6473" y="7520"/>
                </a:lnTo>
                <a:lnTo>
                  <a:pt x="6449" y="7495"/>
                </a:lnTo>
                <a:lnTo>
                  <a:pt x="6424" y="7520"/>
                </a:lnTo>
                <a:lnTo>
                  <a:pt x="6327" y="7617"/>
                </a:lnTo>
                <a:lnTo>
                  <a:pt x="6254" y="7739"/>
                </a:lnTo>
                <a:lnTo>
                  <a:pt x="6230" y="7836"/>
                </a:lnTo>
                <a:lnTo>
                  <a:pt x="6206" y="7958"/>
                </a:lnTo>
                <a:lnTo>
                  <a:pt x="6206" y="8055"/>
                </a:lnTo>
                <a:lnTo>
                  <a:pt x="6206" y="8177"/>
                </a:lnTo>
                <a:lnTo>
                  <a:pt x="6254" y="8274"/>
                </a:lnTo>
                <a:lnTo>
                  <a:pt x="6303" y="8371"/>
                </a:lnTo>
                <a:lnTo>
                  <a:pt x="6376" y="8469"/>
                </a:lnTo>
                <a:lnTo>
                  <a:pt x="6449" y="8542"/>
                </a:lnTo>
                <a:lnTo>
                  <a:pt x="6546" y="8615"/>
                </a:lnTo>
                <a:lnTo>
                  <a:pt x="6643" y="8663"/>
                </a:lnTo>
                <a:lnTo>
                  <a:pt x="6765" y="8712"/>
                </a:lnTo>
                <a:lnTo>
                  <a:pt x="6862" y="8736"/>
                </a:lnTo>
                <a:lnTo>
                  <a:pt x="7008" y="8736"/>
                </a:lnTo>
                <a:lnTo>
                  <a:pt x="7130" y="8712"/>
                </a:lnTo>
                <a:lnTo>
                  <a:pt x="7349" y="8615"/>
                </a:lnTo>
                <a:lnTo>
                  <a:pt x="7592" y="8493"/>
                </a:lnTo>
                <a:lnTo>
                  <a:pt x="7690" y="8566"/>
                </a:lnTo>
                <a:lnTo>
                  <a:pt x="7836" y="8639"/>
                </a:lnTo>
                <a:lnTo>
                  <a:pt x="7982" y="8663"/>
                </a:lnTo>
                <a:lnTo>
                  <a:pt x="8128" y="8688"/>
                </a:lnTo>
                <a:lnTo>
                  <a:pt x="8225" y="8688"/>
                </a:lnTo>
                <a:lnTo>
                  <a:pt x="8347" y="8663"/>
                </a:lnTo>
                <a:lnTo>
                  <a:pt x="8566" y="8566"/>
                </a:lnTo>
                <a:lnTo>
                  <a:pt x="8639" y="8663"/>
                </a:lnTo>
                <a:lnTo>
                  <a:pt x="8736" y="8736"/>
                </a:lnTo>
                <a:lnTo>
                  <a:pt x="8833" y="8809"/>
                </a:lnTo>
                <a:lnTo>
                  <a:pt x="8931" y="8858"/>
                </a:lnTo>
                <a:lnTo>
                  <a:pt x="9174" y="8907"/>
                </a:lnTo>
                <a:lnTo>
                  <a:pt x="9417" y="8931"/>
                </a:lnTo>
                <a:lnTo>
                  <a:pt x="9661" y="8882"/>
                </a:lnTo>
                <a:lnTo>
                  <a:pt x="9880" y="8809"/>
                </a:lnTo>
                <a:lnTo>
                  <a:pt x="9977" y="8736"/>
                </a:lnTo>
                <a:lnTo>
                  <a:pt x="10074" y="8663"/>
                </a:lnTo>
                <a:lnTo>
                  <a:pt x="10172" y="8566"/>
                </a:lnTo>
                <a:lnTo>
                  <a:pt x="10269" y="8469"/>
                </a:lnTo>
                <a:lnTo>
                  <a:pt x="10293" y="8396"/>
                </a:lnTo>
                <a:lnTo>
                  <a:pt x="10293" y="8347"/>
                </a:lnTo>
                <a:lnTo>
                  <a:pt x="10269" y="8298"/>
                </a:lnTo>
                <a:lnTo>
                  <a:pt x="10245" y="8250"/>
                </a:lnTo>
                <a:lnTo>
                  <a:pt x="10172" y="8225"/>
                </a:lnTo>
                <a:lnTo>
                  <a:pt x="10123" y="8201"/>
                </a:lnTo>
                <a:lnTo>
                  <a:pt x="10001" y="8201"/>
                </a:lnTo>
                <a:lnTo>
                  <a:pt x="9782" y="8323"/>
                </a:lnTo>
                <a:lnTo>
                  <a:pt x="9563" y="8420"/>
                </a:lnTo>
                <a:lnTo>
                  <a:pt x="9442" y="8444"/>
                </a:lnTo>
                <a:lnTo>
                  <a:pt x="9344" y="8469"/>
                </a:lnTo>
                <a:lnTo>
                  <a:pt x="9223" y="8469"/>
                </a:lnTo>
                <a:lnTo>
                  <a:pt x="9101" y="8420"/>
                </a:lnTo>
                <a:lnTo>
                  <a:pt x="9004" y="8347"/>
                </a:lnTo>
                <a:lnTo>
                  <a:pt x="8931" y="8274"/>
                </a:lnTo>
                <a:lnTo>
                  <a:pt x="9052" y="8128"/>
                </a:lnTo>
                <a:lnTo>
                  <a:pt x="9150" y="7982"/>
                </a:lnTo>
                <a:lnTo>
                  <a:pt x="9247" y="7836"/>
                </a:lnTo>
                <a:lnTo>
                  <a:pt x="9296" y="7666"/>
                </a:lnTo>
                <a:lnTo>
                  <a:pt x="9320" y="7495"/>
                </a:lnTo>
                <a:lnTo>
                  <a:pt x="9296" y="7349"/>
                </a:lnTo>
                <a:lnTo>
                  <a:pt x="9247" y="7203"/>
                </a:lnTo>
                <a:lnTo>
                  <a:pt x="9150" y="7057"/>
                </a:lnTo>
                <a:lnTo>
                  <a:pt x="9052" y="6984"/>
                </a:lnTo>
                <a:lnTo>
                  <a:pt x="8955" y="6936"/>
                </a:lnTo>
                <a:close/>
                <a:moveTo>
                  <a:pt x="1947" y="9710"/>
                </a:moveTo>
                <a:lnTo>
                  <a:pt x="1801" y="9758"/>
                </a:lnTo>
                <a:lnTo>
                  <a:pt x="1582" y="9856"/>
                </a:lnTo>
                <a:lnTo>
                  <a:pt x="1363" y="10002"/>
                </a:lnTo>
                <a:lnTo>
                  <a:pt x="925" y="10294"/>
                </a:lnTo>
                <a:lnTo>
                  <a:pt x="706" y="10415"/>
                </a:lnTo>
                <a:lnTo>
                  <a:pt x="585" y="10513"/>
                </a:lnTo>
                <a:lnTo>
                  <a:pt x="463" y="10610"/>
                </a:lnTo>
                <a:lnTo>
                  <a:pt x="366" y="10707"/>
                </a:lnTo>
                <a:lnTo>
                  <a:pt x="317" y="10829"/>
                </a:lnTo>
                <a:lnTo>
                  <a:pt x="317" y="10878"/>
                </a:lnTo>
                <a:lnTo>
                  <a:pt x="341" y="10926"/>
                </a:lnTo>
                <a:lnTo>
                  <a:pt x="366" y="10999"/>
                </a:lnTo>
                <a:lnTo>
                  <a:pt x="439" y="11048"/>
                </a:lnTo>
                <a:lnTo>
                  <a:pt x="536" y="11097"/>
                </a:lnTo>
                <a:lnTo>
                  <a:pt x="633" y="11097"/>
                </a:lnTo>
                <a:lnTo>
                  <a:pt x="755" y="11072"/>
                </a:lnTo>
                <a:lnTo>
                  <a:pt x="877" y="11048"/>
                </a:lnTo>
                <a:lnTo>
                  <a:pt x="1120" y="10926"/>
                </a:lnTo>
                <a:lnTo>
                  <a:pt x="1315" y="10829"/>
                </a:lnTo>
                <a:lnTo>
                  <a:pt x="1728" y="10610"/>
                </a:lnTo>
                <a:lnTo>
                  <a:pt x="1947" y="10488"/>
                </a:lnTo>
                <a:lnTo>
                  <a:pt x="2142" y="10342"/>
                </a:lnTo>
                <a:lnTo>
                  <a:pt x="2264" y="10245"/>
                </a:lnTo>
                <a:lnTo>
                  <a:pt x="2312" y="10123"/>
                </a:lnTo>
                <a:lnTo>
                  <a:pt x="2312" y="10002"/>
                </a:lnTo>
                <a:lnTo>
                  <a:pt x="2264" y="9880"/>
                </a:lnTo>
                <a:lnTo>
                  <a:pt x="2191" y="9783"/>
                </a:lnTo>
                <a:lnTo>
                  <a:pt x="2069" y="9734"/>
                </a:lnTo>
                <a:lnTo>
                  <a:pt x="1947" y="9710"/>
                </a:lnTo>
                <a:close/>
                <a:moveTo>
                  <a:pt x="14065" y="10026"/>
                </a:moveTo>
                <a:lnTo>
                  <a:pt x="13895" y="10050"/>
                </a:lnTo>
                <a:lnTo>
                  <a:pt x="13846" y="10075"/>
                </a:lnTo>
                <a:lnTo>
                  <a:pt x="13797" y="10123"/>
                </a:lnTo>
                <a:lnTo>
                  <a:pt x="13773" y="10172"/>
                </a:lnTo>
                <a:lnTo>
                  <a:pt x="13749" y="10221"/>
                </a:lnTo>
                <a:lnTo>
                  <a:pt x="13773" y="10318"/>
                </a:lnTo>
                <a:lnTo>
                  <a:pt x="13797" y="10367"/>
                </a:lnTo>
                <a:lnTo>
                  <a:pt x="13846" y="10415"/>
                </a:lnTo>
                <a:lnTo>
                  <a:pt x="14138" y="10586"/>
                </a:lnTo>
                <a:lnTo>
                  <a:pt x="14454" y="10756"/>
                </a:lnTo>
                <a:lnTo>
                  <a:pt x="14624" y="10878"/>
                </a:lnTo>
                <a:lnTo>
                  <a:pt x="14819" y="10975"/>
                </a:lnTo>
                <a:lnTo>
                  <a:pt x="15014" y="11048"/>
                </a:lnTo>
                <a:lnTo>
                  <a:pt x="15208" y="11097"/>
                </a:lnTo>
                <a:lnTo>
                  <a:pt x="15379" y="11097"/>
                </a:lnTo>
                <a:lnTo>
                  <a:pt x="15427" y="11072"/>
                </a:lnTo>
                <a:lnTo>
                  <a:pt x="15500" y="11024"/>
                </a:lnTo>
                <a:lnTo>
                  <a:pt x="15573" y="10951"/>
                </a:lnTo>
                <a:lnTo>
                  <a:pt x="15598" y="10829"/>
                </a:lnTo>
                <a:lnTo>
                  <a:pt x="15598" y="10707"/>
                </a:lnTo>
                <a:lnTo>
                  <a:pt x="15549" y="10586"/>
                </a:lnTo>
                <a:lnTo>
                  <a:pt x="15500" y="10537"/>
                </a:lnTo>
                <a:lnTo>
                  <a:pt x="15452" y="10513"/>
                </a:lnTo>
                <a:lnTo>
                  <a:pt x="15379" y="10464"/>
                </a:lnTo>
                <a:lnTo>
                  <a:pt x="15306" y="10464"/>
                </a:lnTo>
                <a:lnTo>
                  <a:pt x="15135" y="10415"/>
                </a:lnTo>
                <a:lnTo>
                  <a:pt x="14965" y="10367"/>
                </a:lnTo>
                <a:lnTo>
                  <a:pt x="14600" y="10196"/>
                </a:lnTo>
                <a:lnTo>
                  <a:pt x="14430" y="10099"/>
                </a:lnTo>
                <a:lnTo>
                  <a:pt x="14260" y="10050"/>
                </a:lnTo>
                <a:lnTo>
                  <a:pt x="14065" y="10026"/>
                </a:lnTo>
                <a:close/>
                <a:moveTo>
                  <a:pt x="8468" y="2605"/>
                </a:moveTo>
                <a:lnTo>
                  <a:pt x="8760" y="2629"/>
                </a:lnTo>
                <a:lnTo>
                  <a:pt x="9052" y="2678"/>
                </a:lnTo>
                <a:lnTo>
                  <a:pt x="9344" y="2726"/>
                </a:lnTo>
                <a:lnTo>
                  <a:pt x="9125" y="2799"/>
                </a:lnTo>
                <a:lnTo>
                  <a:pt x="9101" y="2824"/>
                </a:lnTo>
                <a:lnTo>
                  <a:pt x="9101" y="2848"/>
                </a:lnTo>
                <a:lnTo>
                  <a:pt x="9101" y="2872"/>
                </a:lnTo>
                <a:lnTo>
                  <a:pt x="9125" y="2897"/>
                </a:lnTo>
                <a:lnTo>
                  <a:pt x="9223" y="2945"/>
                </a:lnTo>
                <a:lnTo>
                  <a:pt x="9320" y="2970"/>
                </a:lnTo>
                <a:lnTo>
                  <a:pt x="9442" y="2945"/>
                </a:lnTo>
                <a:lnTo>
                  <a:pt x="9563" y="2921"/>
                </a:lnTo>
                <a:lnTo>
                  <a:pt x="9855" y="2872"/>
                </a:lnTo>
                <a:lnTo>
                  <a:pt x="10269" y="3043"/>
                </a:lnTo>
                <a:lnTo>
                  <a:pt x="10074" y="3067"/>
                </a:lnTo>
                <a:lnTo>
                  <a:pt x="9855" y="3116"/>
                </a:lnTo>
                <a:lnTo>
                  <a:pt x="9685" y="3189"/>
                </a:lnTo>
                <a:lnTo>
                  <a:pt x="9515" y="3262"/>
                </a:lnTo>
                <a:lnTo>
                  <a:pt x="9515" y="3286"/>
                </a:lnTo>
                <a:lnTo>
                  <a:pt x="9490" y="3310"/>
                </a:lnTo>
                <a:lnTo>
                  <a:pt x="9515" y="3335"/>
                </a:lnTo>
                <a:lnTo>
                  <a:pt x="9539" y="3359"/>
                </a:lnTo>
                <a:lnTo>
                  <a:pt x="9953" y="3335"/>
                </a:lnTo>
                <a:lnTo>
                  <a:pt x="10342" y="3310"/>
                </a:lnTo>
                <a:lnTo>
                  <a:pt x="10780" y="3310"/>
                </a:lnTo>
                <a:lnTo>
                  <a:pt x="11048" y="3505"/>
                </a:lnTo>
                <a:lnTo>
                  <a:pt x="10756" y="3578"/>
                </a:lnTo>
                <a:lnTo>
                  <a:pt x="10464" y="3675"/>
                </a:lnTo>
                <a:lnTo>
                  <a:pt x="10245" y="3797"/>
                </a:lnTo>
                <a:lnTo>
                  <a:pt x="10099" y="3918"/>
                </a:lnTo>
                <a:lnTo>
                  <a:pt x="10074" y="3943"/>
                </a:lnTo>
                <a:lnTo>
                  <a:pt x="10099" y="3943"/>
                </a:lnTo>
                <a:lnTo>
                  <a:pt x="10391" y="3918"/>
                </a:lnTo>
                <a:lnTo>
                  <a:pt x="10683" y="3870"/>
                </a:lnTo>
                <a:lnTo>
                  <a:pt x="10975" y="3821"/>
                </a:lnTo>
                <a:lnTo>
                  <a:pt x="11291" y="3773"/>
                </a:lnTo>
                <a:lnTo>
                  <a:pt x="11364" y="3773"/>
                </a:lnTo>
                <a:lnTo>
                  <a:pt x="11583" y="3967"/>
                </a:lnTo>
                <a:lnTo>
                  <a:pt x="11778" y="4186"/>
                </a:lnTo>
                <a:lnTo>
                  <a:pt x="11388" y="4210"/>
                </a:lnTo>
                <a:lnTo>
                  <a:pt x="10829" y="4259"/>
                </a:lnTo>
                <a:lnTo>
                  <a:pt x="10561" y="4283"/>
                </a:lnTo>
                <a:lnTo>
                  <a:pt x="10318" y="4381"/>
                </a:lnTo>
                <a:lnTo>
                  <a:pt x="10293" y="4405"/>
                </a:lnTo>
                <a:lnTo>
                  <a:pt x="10293" y="4429"/>
                </a:lnTo>
                <a:lnTo>
                  <a:pt x="10318" y="4454"/>
                </a:lnTo>
                <a:lnTo>
                  <a:pt x="10585" y="4527"/>
                </a:lnTo>
                <a:lnTo>
                  <a:pt x="11705" y="4527"/>
                </a:lnTo>
                <a:lnTo>
                  <a:pt x="11997" y="4502"/>
                </a:lnTo>
                <a:lnTo>
                  <a:pt x="12216" y="4867"/>
                </a:lnTo>
                <a:lnTo>
                  <a:pt x="11851" y="4867"/>
                </a:lnTo>
                <a:lnTo>
                  <a:pt x="11267" y="4892"/>
                </a:lnTo>
                <a:lnTo>
                  <a:pt x="10658" y="4940"/>
                </a:lnTo>
                <a:lnTo>
                  <a:pt x="10634" y="4940"/>
                </a:lnTo>
                <a:lnTo>
                  <a:pt x="10634" y="4965"/>
                </a:lnTo>
                <a:lnTo>
                  <a:pt x="10634" y="4989"/>
                </a:lnTo>
                <a:lnTo>
                  <a:pt x="10658" y="5013"/>
                </a:lnTo>
                <a:lnTo>
                  <a:pt x="10902" y="5086"/>
                </a:lnTo>
                <a:lnTo>
                  <a:pt x="11169" y="5111"/>
                </a:lnTo>
                <a:lnTo>
                  <a:pt x="12021" y="5111"/>
                </a:lnTo>
                <a:lnTo>
                  <a:pt x="12362" y="5135"/>
                </a:lnTo>
                <a:lnTo>
                  <a:pt x="12556" y="5622"/>
                </a:lnTo>
                <a:lnTo>
                  <a:pt x="11461" y="5622"/>
                </a:lnTo>
                <a:lnTo>
                  <a:pt x="11291" y="5646"/>
                </a:lnTo>
                <a:lnTo>
                  <a:pt x="11145" y="5695"/>
                </a:lnTo>
                <a:lnTo>
                  <a:pt x="10999" y="5768"/>
                </a:lnTo>
                <a:lnTo>
                  <a:pt x="10975" y="5792"/>
                </a:lnTo>
                <a:lnTo>
                  <a:pt x="10999" y="5841"/>
                </a:lnTo>
                <a:lnTo>
                  <a:pt x="11267" y="5889"/>
                </a:lnTo>
                <a:lnTo>
                  <a:pt x="11534" y="5889"/>
                </a:lnTo>
                <a:lnTo>
                  <a:pt x="12070" y="5914"/>
                </a:lnTo>
                <a:lnTo>
                  <a:pt x="12654" y="5938"/>
                </a:lnTo>
                <a:lnTo>
                  <a:pt x="12702" y="6060"/>
                </a:lnTo>
                <a:lnTo>
                  <a:pt x="12727" y="6181"/>
                </a:lnTo>
                <a:lnTo>
                  <a:pt x="12386" y="6181"/>
                </a:lnTo>
                <a:lnTo>
                  <a:pt x="11729" y="6254"/>
                </a:lnTo>
                <a:lnTo>
                  <a:pt x="11413" y="6279"/>
                </a:lnTo>
                <a:lnTo>
                  <a:pt x="11121" y="6352"/>
                </a:lnTo>
                <a:lnTo>
                  <a:pt x="11096" y="6352"/>
                </a:lnTo>
                <a:lnTo>
                  <a:pt x="11096" y="6376"/>
                </a:lnTo>
                <a:lnTo>
                  <a:pt x="11096" y="6400"/>
                </a:lnTo>
                <a:lnTo>
                  <a:pt x="11121" y="6425"/>
                </a:lnTo>
                <a:lnTo>
                  <a:pt x="11388" y="6473"/>
                </a:lnTo>
                <a:lnTo>
                  <a:pt x="11656" y="6498"/>
                </a:lnTo>
                <a:lnTo>
                  <a:pt x="12508" y="6498"/>
                </a:lnTo>
                <a:lnTo>
                  <a:pt x="12824" y="6522"/>
                </a:lnTo>
                <a:lnTo>
                  <a:pt x="12873" y="6838"/>
                </a:lnTo>
                <a:lnTo>
                  <a:pt x="12556" y="6838"/>
                </a:lnTo>
                <a:lnTo>
                  <a:pt x="12240" y="6863"/>
                </a:lnTo>
                <a:lnTo>
                  <a:pt x="11753" y="6887"/>
                </a:lnTo>
                <a:lnTo>
                  <a:pt x="11510" y="6911"/>
                </a:lnTo>
                <a:lnTo>
                  <a:pt x="11267" y="6936"/>
                </a:lnTo>
                <a:lnTo>
                  <a:pt x="11242" y="6936"/>
                </a:lnTo>
                <a:lnTo>
                  <a:pt x="11242" y="6960"/>
                </a:lnTo>
                <a:lnTo>
                  <a:pt x="11242" y="7009"/>
                </a:lnTo>
                <a:lnTo>
                  <a:pt x="11267" y="7009"/>
                </a:lnTo>
                <a:lnTo>
                  <a:pt x="11461" y="7082"/>
                </a:lnTo>
                <a:lnTo>
                  <a:pt x="11680" y="7130"/>
                </a:lnTo>
                <a:lnTo>
                  <a:pt x="12727" y="7130"/>
                </a:lnTo>
                <a:lnTo>
                  <a:pt x="12921" y="7106"/>
                </a:lnTo>
                <a:lnTo>
                  <a:pt x="12994" y="7593"/>
                </a:lnTo>
                <a:lnTo>
                  <a:pt x="12994" y="7593"/>
                </a:lnTo>
                <a:lnTo>
                  <a:pt x="12848" y="7568"/>
                </a:lnTo>
                <a:lnTo>
                  <a:pt x="12702" y="7568"/>
                </a:lnTo>
                <a:lnTo>
                  <a:pt x="12435" y="7593"/>
                </a:lnTo>
                <a:lnTo>
                  <a:pt x="11997" y="7593"/>
                </a:lnTo>
                <a:lnTo>
                  <a:pt x="11778" y="7617"/>
                </a:lnTo>
                <a:lnTo>
                  <a:pt x="11559" y="7690"/>
                </a:lnTo>
                <a:lnTo>
                  <a:pt x="11534" y="7690"/>
                </a:lnTo>
                <a:lnTo>
                  <a:pt x="11534" y="7739"/>
                </a:lnTo>
                <a:lnTo>
                  <a:pt x="11534" y="7763"/>
                </a:lnTo>
                <a:lnTo>
                  <a:pt x="11559" y="7787"/>
                </a:lnTo>
                <a:lnTo>
                  <a:pt x="11778" y="7836"/>
                </a:lnTo>
                <a:lnTo>
                  <a:pt x="11997" y="7860"/>
                </a:lnTo>
                <a:lnTo>
                  <a:pt x="12435" y="7860"/>
                </a:lnTo>
                <a:lnTo>
                  <a:pt x="12702" y="7885"/>
                </a:lnTo>
                <a:lnTo>
                  <a:pt x="12848" y="7885"/>
                </a:lnTo>
                <a:lnTo>
                  <a:pt x="12994" y="7860"/>
                </a:lnTo>
                <a:lnTo>
                  <a:pt x="12994" y="7909"/>
                </a:lnTo>
                <a:lnTo>
                  <a:pt x="12994" y="8250"/>
                </a:lnTo>
                <a:lnTo>
                  <a:pt x="12873" y="8201"/>
                </a:lnTo>
                <a:lnTo>
                  <a:pt x="12775" y="8201"/>
                </a:lnTo>
                <a:lnTo>
                  <a:pt x="12532" y="8177"/>
                </a:lnTo>
                <a:lnTo>
                  <a:pt x="12094" y="8177"/>
                </a:lnTo>
                <a:lnTo>
                  <a:pt x="11875" y="8201"/>
                </a:lnTo>
                <a:lnTo>
                  <a:pt x="11656" y="8250"/>
                </a:lnTo>
                <a:lnTo>
                  <a:pt x="11656" y="8274"/>
                </a:lnTo>
                <a:lnTo>
                  <a:pt x="11632" y="8298"/>
                </a:lnTo>
                <a:lnTo>
                  <a:pt x="11656" y="8298"/>
                </a:lnTo>
                <a:lnTo>
                  <a:pt x="11656" y="8323"/>
                </a:lnTo>
                <a:lnTo>
                  <a:pt x="12045" y="8396"/>
                </a:lnTo>
                <a:lnTo>
                  <a:pt x="12410" y="8444"/>
                </a:lnTo>
                <a:lnTo>
                  <a:pt x="12702" y="8469"/>
                </a:lnTo>
                <a:lnTo>
                  <a:pt x="12824" y="8493"/>
                </a:lnTo>
                <a:lnTo>
                  <a:pt x="12970" y="8469"/>
                </a:lnTo>
                <a:lnTo>
                  <a:pt x="12873" y="8858"/>
                </a:lnTo>
                <a:lnTo>
                  <a:pt x="12654" y="8809"/>
                </a:lnTo>
                <a:lnTo>
                  <a:pt x="12483" y="8785"/>
                </a:lnTo>
                <a:lnTo>
                  <a:pt x="12264" y="8736"/>
                </a:lnTo>
                <a:lnTo>
                  <a:pt x="11826" y="8736"/>
                </a:lnTo>
                <a:lnTo>
                  <a:pt x="11607" y="8809"/>
                </a:lnTo>
                <a:lnTo>
                  <a:pt x="11583" y="8834"/>
                </a:lnTo>
                <a:lnTo>
                  <a:pt x="11583" y="8858"/>
                </a:lnTo>
                <a:lnTo>
                  <a:pt x="11583" y="8882"/>
                </a:lnTo>
                <a:lnTo>
                  <a:pt x="11851" y="8882"/>
                </a:lnTo>
                <a:lnTo>
                  <a:pt x="12094" y="8931"/>
                </a:lnTo>
                <a:lnTo>
                  <a:pt x="12556" y="9053"/>
                </a:lnTo>
                <a:lnTo>
                  <a:pt x="12775" y="9126"/>
                </a:lnTo>
                <a:lnTo>
                  <a:pt x="12654" y="9345"/>
                </a:lnTo>
                <a:lnTo>
                  <a:pt x="12508" y="9296"/>
                </a:lnTo>
                <a:lnTo>
                  <a:pt x="12313" y="9272"/>
                </a:lnTo>
                <a:lnTo>
                  <a:pt x="12143" y="9223"/>
                </a:lnTo>
                <a:lnTo>
                  <a:pt x="11972" y="9199"/>
                </a:lnTo>
                <a:lnTo>
                  <a:pt x="11607" y="9199"/>
                </a:lnTo>
                <a:lnTo>
                  <a:pt x="11583" y="9223"/>
                </a:lnTo>
                <a:lnTo>
                  <a:pt x="11583" y="9247"/>
                </a:lnTo>
                <a:lnTo>
                  <a:pt x="11583" y="9272"/>
                </a:lnTo>
                <a:lnTo>
                  <a:pt x="11924" y="9418"/>
                </a:lnTo>
                <a:lnTo>
                  <a:pt x="12240" y="9564"/>
                </a:lnTo>
                <a:lnTo>
                  <a:pt x="12532" y="9637"/>
                </a:lnTo>
                <a:lnTo>
                  <a:pt x="12337" y="9929"/>
                </a:lnTo>
                <a:lnTo>
                  <a:pt x="12337" y="9977"/>
                </a:lnTo>
                <a:lnTo>
                  <a:pt x="12167" y="9904"/>
                </a:lnTo>
                <a:lnTo>
                  <a:pt x="11997" y="9880"/>
                </a:lnTo>
                <a:lnTo>
                  <a:pt x="11802" y="9831"/>
                </a:lnTo>
                <a:lnTo>
                  <a:pt x="11242" y="9831"/>
                </a:lnTo>
                <a:lnTo>
                  <a:pt x="11218" y="9856"/>
                </a:lnTo>
                <a:lnTo>
                  <a:pt x="11218" y="9880"/>
                </a:lnTo>
                <a:lnTo>
                  <a:pt x="11242" y="9880"/>
                </a:lnTo>
                <a:lnTo>
                  <a:pt x="11534" y="10002"/>
                </a:lnTo>
                <a:lnTo>
                  <a:pt x="11851" y="10123"/>
                </a:lnTo>
                <a:lnTo>
                  <a:pt x="12167" y="10245"/>
                </a:lnTo>
                <a:lnTo>
                  <a:pt x="11972" y="10513"/>
                </a:lnTo>
                <a:lnTo>
                  <a:pt x="11826" y="10488"/>
                </a:lnTo>
                <a:lnTo>
                  <a:pt x="11413" y="10391"/>
                </a:lnTo>
                <a:lnTo>
                  <a:pt x="11023" y="10342"/>
                </a:lnTo>
                <a:lnTo>
                  <a:pt x="10975" y="10342"/>
                </a:lnTo>
                <a:lnTo>
                  <a:pt x="10975" y="10367"/>
                </a:lnTo>
                <a:lnTo>
                  <a:pt x="10975" y="10391"/>
                </a:lnTo>
                <a:lnTo>
                  <a:pt x="10999" y="10440"/>
                </a:lnTo>
                <a:lnTo>
                  <a:pt x="11145" y="10537"/>
                </a:lnTo>
                <a:lnTo>
                  <a:pt x="11315" y="10610"/>
                </a:lnTo>
                <a:lnTo>
                  <a:pt x="11632" y="10732"/>
                </a:lnTo>
                <a:lnTo>
                  <a:pt x="11802" y="10780"/>
                </a:lnTo>
                <a:lnTo>
                  <a:pt x="11656" y="10999"/>
                </a:lnTo>
                <a:lnTo>
                  <a:pt x="11510" y="10951"/>
                </a:lnTo>
                <a:lnTo>
                  <a:pt x="11364" y="10926"/>
                </a:lnTo>
                <a:lnTo>
                  <a:pt x="11072" y="10853"/>
                </a:lnTo>
                <a:lnTo>
                  <a:pt x="10950" y="10853"/>
                </a:lnTo>
                <a:lnTo>
                  <a:pt x="10804" y="10902"/>
                </a:lnTo>
                <a:lnTo>
                  <a:pt x="10780" y="10926"/>
                </a:lnTo>
                <a:lnTo>
                  <a:pt x="10756" y="10951"/>
                </a:lnTo>
                <a:lnTo>
                  <a:pt x="10756" y="10999"/>
                </a:lnTo>
                <a:lnTo>
                  <a:pt x="10780" y="11048"/>
                </a:lnTo>
                <a:lnTo>
                  <a:pt x="10902" y="11121"/>
                </a:lnTo>
                <a:lnTo>
                  <a:pt x="11023" y="11170"/>
                </a:lnTo>
                <a:lnTo>
                  <a:pt x="11267" y="11243"/>
                </a:lnTo>
                <a:lnTo>
                  <a:pt x="11461" y="11291"/>
                </a:lnTo>
                <a:lnTo>
                  <a:pt x="11242" y="11583"/>
                </a:lnTo>
                <a:lnTo>
                  <a:pt x="11072" y="11535"/>
                </a:lnTo>
                <a:lnTo>
                  <a:pt x="10877" y="11535"/>
                </a:lnTo>
                <a:lnTo>
                  <a:pt x="10683" y="11583"/>
                </a:lnTo>
                <a:lnTo>
                  <a:pt x="10658" y="11608"/>
                </a:lnTo>
                <a:lnTo>
                  <a:pt x="10683" y="11632"/>
                </a:lnTo>
                <a:lnTo>
                  <a:pt x="10829" y="11681"/>
                </a:lnTo>
                <a:lnTo>
                  <a:pt x="10975" y="11729"/>
                </a:lnTo>
                <a:lnTo>
                  <a:pt x="11096" y="11778"/>
                </a:lnTo>
                <a:lnTo>
                  <a:pt x="10877" y="12143"/>
                </a:lnTo>
                <a:lnTo>
                  <a:pt x="10829" y="12118"/>
                </a:lnTo>
                <a:lnTo>
                  <a:pt x="10658" y="12045"/>
                </a:lnTo>
                <a:lnTo>
                  <a:pt x="10561" y="11997"/>
                </a:lnTo>
                <a:lnTo>
                  <a:pt x="10464" y="11972"/>
                </a:lnTo>
                <a:lnTo>
                  <a:pt x="10439" y="11997"/>
                </a:lnTo>
                <a:lnTo>
                  <a:pt x="10439" y="12045"/>
                </a:lnTo>
                <a:lnTo>
                  <a:pt x="10488" y="12118"/>
                </a:lnTo>
                <a:lnTo>
                  <a:pt x="10585" y="12191"/>
                </a:lnTo>
                <a:lnTo>
                  <a:pt x="10756" y="12313"/>
                </a:lnTo>
                <a:lnTo>
                  <a:pt x="10561" y="12654"/>
                </a:lnTo>
                <a:lnTo>
                  <a:pt x="10415" y="12629"/>
                </a:lnTo>
                <a:lnTo>
                  <a:pt x="10172" y="12629"/>
                </a:lnTo>
                <a:lnTo>
                  <a:pt x="10026" y="12654"/>
                </a:lnTo>
                <a:lnTo>
                  <a:pt x="10026" y="12678"/>
                </a:lnTo>
                <a:lnTo>
                  <a:pt x="10026" y="12702"/>
                </a:lnTo>
                <a:lnTo>
                  <a:pt x="10245" y="12800"/>
                </a:lnTo>
                <a:lnTo>
                  <a:pt x="10439" y="12897"/>
                </a:lnTo>
                <a:lnTo>
                  <a:pt x="10196" y="13384"/>
                </a:lnTo>
                <a:lnTo>
                  <a:pt x="9880" y="13384"/>
                </a:lnTo>
                <a:lnTo>
                  <a:pt x="9904" y="13432"/>
                </a:lnTo>
                <a:lnTo>
                  <a:pt x="10147" y="13505"/>
                </a:lnTo>
                <a:lnTo>
                  <a:pt x="10074" y="13700"/>
                </a:lnTo>
                <a:lnTo>
                  <a:pt x="10026" y="13895"/>
                </a:lnTo>
                <a:lnTo>
                  <a:pt x="9953" y="14284"/>
                </a:lnTo>
                <a:lnTo>
                  <a:pt x="9880" y="14673"/>
                </a:lnTo>
                <a:lnTo>
                  <a:pt x="9807" y="15087"/>
                </a:lnTo>
                <a:lnTo>
                  <a:pt x="9101" y="15111"/>
                </a:lnTo>
                <a:lnTo>
                  <a:pt x="9247" y="14673"/>
                </a:lnTo>
                <a:lnTo>
                  <a:pt x="9344" y="14235"/>
                </a:lnTo>
                <a:lnTo>
                  <a:pt x="9539" y="13359"/>
                </a:lnTo>
                <a:lnTo>
                  <a:pt x="9734" y="12459"/>
                </a:lnTo>
                <a:lnTo>
                  <a:pt x="9855" y="12021"/>
                </a:lnTo>
                <a:lnTo>
                  <a:pt x="9977" y="11583"/>
                </a:lnTo>
                <a:lnTo>
                  <a:pt x="10269" y="10659"/>
                </a:lnTo>
                <a:lnTo>
                  <a:pt x="10537" y="9734"/>
                </a:lnTo>
                <a:lnTo>
                  <a:pt x="10658" y="9320"/>
                </a:lnTo>
                <a:lnTo>
                  <a:pt x="10756" y="8858"/>
                </a:lnTo>
                <a:lnTo>
                  <a:pt x="10780" y="8639"/>
                </a:lnTo>
                <a:lnTo>
                  <a:pt x="10780" y="8396"/>
                </a:lnTo>
                <a:lnTo>
                  <a:pt x="10756" y="8177"/>
                </a:lnTo>
                <a:lnTo>
                  <a:pt x="10707" y="7958"/>
                </a:lnTo>
                <a:lnTo>
                  <a:pt x="10683" y="7933"/>
                </a:lnTo>
                <a:lnTo>
                  <a:pt x="10634" y="7933"/>
                </a:lnTo>
                <a:lnTo>
                  <a:pt x="10610" y="7958"/>
                </a:lnTo>
                <a:lnTo>
                  <a:pt x="10537" y="8177"/>
                </a:lnTo>
                <a:lnTo>
                  <a:pt x="10464" y="8420"/>
                </a:lnTo>
                <a:lnTo>
                  <a:pt x="10366" y="8882"/>
                </a:lnTo>
                <a:lnTo>
                  <a:pt x="10293" y="9369"/>
                </a:lnTo>
                <a:lnTo>
                  <a:pt x="10172" y="9831"/>
                </a:lnTo>
                <a:lnTo>
                  <a:pt x="9904" y="10756"/>
                </a:lnTo>
                <a:lnTo>
                  <a:pt x="9588" y="11656"/>
                </a:lnTo>
                <a:lnTo>
                  <a:pt x="9466" y="12094"/>
                </a:lnTo>
                <a:lnTo>
                  <a:pt x="9369" y="12532"/>
                </a:lnTo>
                <a:lnTo>
                  <a:pt x="9174" y="13384"/>
                </a:lnTo>
                <a:lnTo>
                  <a:pt x="8979" y="14260"/>
                </a:lnTo>
                <a:lnTo>
                  <a:pt x="8858" y="14698"/>
                </a:lnTo>
                <a:lnTo>
                  <a:pt x="8736" y="15111"/>
                </a:lnTo>
                <a:lnTo>
                  <a:pt x="8128" y="15136"/>
                </a:lnTo>
                <a:lnTo>
                  <a:pt x="7519" y="15087"/>
                </a:lnTo>
                <a:lnTo>
                  <a:pt x="7179" y="15063"/>
                </a:lnTo>
                <a:lnTo>
                  <a:pt x="7154" y="15038"/>
                </a:lnTo>
                <a:lnTo>
                  <a:pt x="7081" y="14698"/>
                </a:lnTo>
                <a:lnTo>
                  <a:pt x="7033" y="14357"/>
                </a:lnTo>
                <a:lnTo>
                  <a:pt x="6935" y="13651"/>
                </a:lnTo>
                <a:lnTo>
                  <a:pt x="6765" y="12605"/>
                </a:lnTo>
                <a:lnTo>
                  <a:pt x="6570" y="11583"/>
                </a:lnTo>
                <a:lnTo>
                  <a:pt x="6230" y="9880"/>
                </a:lnTo>
                <a:lnTo>
                  <a:pt x="6060" y="9028"/>
                </a:lnTo>
                <a:lnTo>
                  <a:pt x="5841" y="8177"/>
                </a:lnTo>
                <a:lnTo>
                  <a:pt x="5816" y="8152"/>
                </a:lnTo>
                <a:lnTo>
                  <a:pt x="5768" y="8128"/>
                </a:lnTo>
                <a:lnTo>
                  <a:pt x="5743" y="8128"/>
                </a:lnTo>
                <a:lnTo>
                  <a:pt x="5695" y="8152"/>
                </a:lnTo>
                <a:lnTo>
                  <a:pt x="5646" y="8298"/>
                </a:lnTo>
                <a:lnTo>
                  <a:pt x="5646" y="8420"/>
                </a:lnTo>
                <a:lnTo>
                  <a:pt x="5646" y="8542"/>
                </a:lnTo>
                <a:lnTo>
                  <a:pt x="5646" y="8663"/>
                </a:lnTo>
                <a:lnTo>
                  <a:pt x="5719" y="8931"/>
                </a:lnTo>
                <a:lnTo>
                  <a:pt x="5768" y="9199"/>
                </a:lnTo>
                <a:lnTo>
                  <a:pt x="5865" y="9734"/>
                </a:lnTo>
                <a:lnTo>
                  <a:pt x="5962" y="10245"/>
                </a:lnTo>
                <a:lnTo>
                  <a:pt x="6035" y="10780"/>
                </a:lnTo>
                <a:lnTo>
                  <a:pt x="6133" y="11316"/>
                </a:lnTo>
                <a:lnTo>
                  <a:pt x="6327" y="12337"/>
                </a:lnTo>
                <a:lnTo>
                  <a:pt x="6522" y="13384"/>
                </a:lnTo>
                <a:lnTo>
                  <a:pt x="6570" y="13773"/>
                </a:lnTo>
                <a:lnTo>
                  <a:pt x="6619" y="14211"/>
                </a:lnTo>
                <a:lnTo>
                  <a:pt x="6668" y="14625"/>
                </a:lnTo>
                <a:lnTo>
                  <a:pt x="6716" y="14819"/>
                </a:lnTo>
                <a:lnTo>
                  <a:pt x="6765" y="15014"/>
                </a:lnTo>
                <a:lnTo>
                  <a:pt x="6497" y="15038"/>
                </a:lnTo>
                <a:lnTo>
                  <a:pt x="6473" y="14625"/>
                </a:lnTo>
                <a:lnTo>
                  <a:pt x="6400" y="14235"/>
                </a:lnTo>
                <a:lnTo>
                  <a:pt x="6279" y="13846"/>
                </a:lnTo>
                <a:lnTo>
                  <a:pt x="6133" y="13481"/>
                </a:lnTo>
                <a:lnTo>
                  <a:pt x="5938" y="13116"/>
                </a:lnTo>
                <a:lnTo>
                  <a:pt x="5743" y="12775"/>
                </a:lnTo>
                <a:lnTo>
                  <a:pt x="5281" y="12070"/>
                </a:lnTo>
                <a:lnTo>
                  <a:pt x="4746" y="11267"/>
                </a:lnTo>
                <a:lnTo>
                  <a:pt x="4210" y="10415"/>
                </a:lnTo>
                <a:lnTo>
                  <a:pt x="3967" y="9977"/>
                </a:lnTo>
                <a:lnTo>
                  <a:pt x="3724" y="9539"/>
                </a:lnTo>
                <a:lnTo>
                  <a:pt x="3529" y="9077"/>
                </a:lnTo>
                <a:lnTo>
                  <a:pt x="3359" y="8615"/>
                </a:lnTo>
                <a:lnTo>
                  <a:pt x="3286" y="8396"/>
                </a:lnTo>
                <a:lnTo>
                  <a:pt x="3261" y="8152"/>
                </a:lnTo>
                <a:lnTo>
                  <a:pt x="3237" y="7909"/>
                </a:lnTo>
                <a:lnTo>
                  <a:pt x="3237" y="7666"/>
                </a:lnTo>
                <a:lnTo>
                  <a:pt x="3261" y="7155"/>
                </a:lnTo>
                <a:lnTo>
                  <a:pt x="3310" y="6668"/>
                </a:lnTo>
                <a:lnTo>
                  <a:pt x="3334" y="6376"/>
                </a:lnTo>
                <a:lnTo>
                  <a:pt x="3407" y="6108"/>
                </a:lnTo>
                <a:lnTo>
                  <a:pt x="3480" y="5841"/>
                </a:lnTo>
                <a:lnTo>
                  <a:pt x="3578" y="5597"/>
                </a:lnTo>
                <a:lnTo>
                  <a:pt x="3699" y="5354"/>
                </a:lnTo>
                <a:lnTo>
                  <a:pt x="3845" y="5111"/>
                </a:lnTo>
                <a:lnTo>
                  <a:pt x="4016" y="4892"/>
                </a:lnTo>
                <a:lnTo>
                  <a:pt x="4186" y="4673"/>
                </a:lnTo>
                <a:lnTo>
                  <a:pt x="4648" y="4162"/>
                </a:lnTo>
                <a:lnTo>
                  <a:pt x="5062" y="3748"/>
                </a:lnTo>
                <a:lnTo>
                  <a:pt x="5403" y="3432"/>
                </a:lnTo>
                <a:lnTo>
                  <a:pt x="5743" y="3189"/>
                </a:lnTo>
                <a:lnTo>
                  <a:pt x="6060" y="3018"/>
                </a:lnTo>
                <a:lnTo>
                  <a:pt x="6352" y="2872"/>
                </a:lnTo>
                <a:lnTo>
                  <a:pt x="6668" y="2775"/>
                </a:lnTo>
                <a:lnTo>
                  <a:pt x="6984" y="2702"/>
                </a:lnTo>
                <a:lnTo>
                  <a:pt x="7276" y="2653"/>
                </a:lnTo>
                <a:lnTo>
                  <a:pt x="7568" y="2629"/>
                </a:lnTo>
                <a:lnTo>
                  <a:pt x="7860" y="2605"/>
                </a:lnTo>
                <a:close/>
                <a:moveTo>
                  <a:pt x="6716" y="15525"/>
                </a:moveTo>
                <a:lnTo>
                  <a:pt x="6619" y="15720"/>
                </a:lnTo>
                <a:lnTo>
                  <a:pt x="6352" y="16158"/>
                </a:lnTo>
                <a:lnTo>
                  <a:pt x="6279" y="16109"/>
                </a:lnTo>
                <a:lnTo>
                  <a:pt x="6230" y="16060"/>
                </a:lnTo>
                <a:lnTo>
                  <a:pt x="6206" y="15963"/>
                </a:lnTo>
                <a:lnTo>
                  <a:pt x="6206" y="15866"/>
                </a:lnTo>
                <a:lnTo>
                  <a:pt x="6206" y="15768"/>
                </a:lnTo>
                <a:lnTo>
                  <a:pt x="6230" y="15695"/>
                </a:lnTo>
                <a:lnTo>
                  <a:pt x="6279" y="15598"/>
                </a:lnTo>
                <a:lnTo>
                  <a:pt x="6327" y="15549"/>
                </a:lnTo>
                <a:lnTo>
                  <a:pt x="6595" y="15525"/>
                </a:lnTo>
                <a:close/>
                <a:moveTo>
                  <a:pt x="6887" y="15525"/>
                </a:moveTo>
                <a:lnTo>
                  <a:pt x="7276" y="15549"/>
                </a:lnTo>
                <a:lnTo>
                  <a:pt x="7641" y="15598"/>
                </a:lnTo>
                <a:lnTo>
                  <a:pt x="8225" y="15647"/>
                </a:lnTo>
                <a:lnTo>
                  <a:pt x="8809" y="15671"/>
                </a:lnTo>
                <a:lnTo>
                  <a:pt x="8541" y="15963"/>
                </a:lnTo>
                <a:lnTo>
                  <a:pt x="8298" y="16255"/>
                </a:lnTo>
                <a:lnTo>
                  <a:pt x="7909" y="16231"/>
                </a:lnTo>
                <a:lnTo>
                  <a:pt x="8249" y="15744"/>
                </a:lnTo>
                <a:lnTo>
                  <a:pt x="8249" y="15720"/>
                </a:lnTo>
                <a:lnTo>
                  <a:pt x="8225" y="15695"/>
                </a:lnTo>
                <a:lnTo>
                  <a:pt x="8201" y="15671"/>
                </a:lnTo>
                <a:lnTo>
                  <a:pt x="8176" y="15695"/>
                </a:lnTo>
                <a:lnTo>
                  <a:pt x="7690" y="16231"/>
                </a:lnTo>
                <a:lnTo>
                  <a:pt x="7179" y="16182"/>
                </a:lnTo>
                <a:lnTo>
                  <a:pt x="7325" y="15939"/>
                </a:lnTo>
                <a:lnTo>
                  <a:pt x="7471" y="15671"/>
                </a:lnTo>
                <a:lnTo>
                  <a:pt x="7471" y="15647"/>
                </a:lnTo>
                <a:lnTo>
                  <a:pt x="7446" y="15622"/>
                </a:lnTo>
                <a:lnTo>
                  <a:pt x="7422" y="15647"/>
                </a:lnTo>
                <a:lnTo>
                  <a:pt x="7203" y="15890"/>
                </a:lnTo>
                <a:lnTo>
                  <a:pt x="6935" y="16182"/>
                </a:lnTo>
                <a:lnTo>
                  <a:pt x="6741" y="16206"/>
                </a:lnTo>
                <a:lnTo>
                  <a:pt x="6570" y="16255"/>
                </a:lnTo>
                <a:lnTo>
                  <a:pt x="6668" y="16060"/>
                </a:lnTo>
                <a:lnTo>
                  <a:pt x="6814" y="15817"/>
                </a:lnTo>
                <a:lnTo>
                  <a:pt x="6862" y="15671"/>
                </a:lnTo>
                <a:lnTo>
                  <a:pt x="6887" y="15525"/>
                </a:lnTo>
                <a:close/>
                <a:moveTo>
                  <a:pt x="9661" y="15622"/>
                </a:moveTo>
                <a:lnTo>
                  <a:pt x="9734" y="15671"/>
                </a:lnTo>
                <a:lnTo>
                  <a:pt x="9807" y="15695"/>
                </a:lnTo>
                <a:lnTo>
                  <a:pt x="9953" y="15695"/>
                </a:lnTo>
                <a:lnTo>
                  <a:pt x="9782" y="15793"/>
                </a:lnTo>
                <a:lnTo>
                  <a:pt x="9661" y="15939"/>
                </a:lnTo>
                <a:lnTo>
                  <a:pt x="9539" y="16085"/>
                </a:lnTo>
                <a:lnTo>
                  <a:pt x="9417" y="16279"/>
                </a:lnTo>
                <a:lnTo>
                  <a:pt x="9271" y="16279"/>
                </a:lnTo>
                <a:lnTo>
                  <a:pt x="9612" y="15817"/>
                </a:lnTo>
                <a:lnTo>
                  <a:pt x="9612" y="15793"/>
                </a:lnTo>
                <a:lnTo>
                  <a:pt x="9612" y="15768"/>
                </a:lnTo>
                <a:lnTo>
                  <a:pt x="9563" y="15768"/>
                </a:lnTo>
                <a:lnTo>
                  <a:pt x="9320" y="16012"/>
                </a:lnTo>
                <a:lnTo>
                  <a:pt x="9077" y="16255"/>
                </a:lnTo>
                <a:lnTo>
                  <a:pt x="8517" y="16255"/>
                </a:lnTo>
                <a:lnTo>
                  <a:pt x="8882" y="15720"/>
                </a:lnTo>
                <a:lnTo>
                  <a:pt x="8906" y="15695"/>
                </a:lnTo>
                <a:lnTo>
                  <a:pt x="8882" y="15671"/>
                </a:lnTo>
                <a:lnTo>
                  <a:pt x="9271" y="15671"/>
                </a:lnTo>
                <a:lnTo>
                  <a:pt x="9661" y="15622"/>
                </a:lnTo>
                <a:close/>
                <a:moveTo>
                  <a:pt x="10074" y="15768"/>
                </a:moveTo>
                <a:lnTo>
                  <a:pt x="10074" y="15841"/>
                </a:lnTo>
                <a:lnTo>
                  <a:pt x="10099" y="15939"/>
                </a:lnTo>
                <a:lnTo>
                  <a:pt x="10074" y="16060"/>
                </a:lnTo>
                <a:lnTo>
                  <a:pt x="10050" y="16182"/>
                </a:lnTo>
                <a:lnTo>
                  <a:pt x="9977" y="16304"/>
                </a:lnTo>
                <a:lnTo>
                  <a:pt x="9758" y="16279"/>
                </a:lnTo>
                <a:lnTo>
                  <a:pt x="9880" y="16012"/>
                </a:lnTo>
                <a:lnTo>
                  <a:pt x="9977" y="15890"/>
                </a:lnTo>
                <a:lnTo>
                  <a:pt x="10074" y="15768"/>
                </a:lnTo>
                <a:close/>
                <a:moveTo>
                  <a:pt x="6522" y="16571"/>
                </a:moveTo>
                <a:lnTo>
                  <a:pt x="6595" y="16620"/>
                </a:lnTo>
                <a:lnTo>
                  <a:pt x="6424" y="16888"/>
                </a:lnTo>
                <a:lnTo>
                  <a:pt x="6376" y="17034"/>
                </a:lnTo>
                <a:lnTo>
                  <a:pt x="6327" y="17180"/>
                </a:lnTo>
                <a:lnTo>
                  <a:pt x="6254" y="17082"/>
                </a:lnTo>
                <a:lnTo>
                  <a:pt x="6230" y="16985"/>
                </a:lnTo>
                <a:lnTo>
                  <a:pt x="6206" y="16912"/>
                </a:lnTo>
                <a:lnTo>
                  <a:pt x="6230" y="16815"/>
                </a:lnTo>
                <a:lnTo>
                  <a:pt x="6254" y="16839"/>
                </a:lnTo>
                <a:lnTo>
                  <a:pt x="6303" y="16839"/>
                </a:lnTo>
                <a:lnTo>
                  <a:pt x="6352" y="16815"/>
                </a:lnTo>
                <a:lnTo>
                  <a:pt x="6376" y="16766"/>
                </a:lnTo>
                <a:lnTo>
                  <a:pt x="6424" y="16596"/>
                </a:lnTo>
                <a:lnTo>
                  <a:pt x="6449" y="16596"/>
                </a:lnTo>
                <a:lnTo>
                  <a:pt x="6522" y="16571"/>
                </a:lnTo>
                <a:close/>
                <a:moveTo>
                  <a:pt x="7884" y="16693"/>
                </a:moveTo>
                <a:lnTo>
                  <a:pt x="7957" y="16717"/>
                </a:lnTo>
                <a:lnTo>
                  <a:pt x="7787" y="16985"/>
                </a:lnTo>
                <a:lnTo>
                  <a:pt x="7617" y="17253"/>
                </a:lnTo>
                <a:lnTo>
                  <a:pt x="7592" y="17326"/>
                </a:lnTo>
                <a:lnTo>
                  <a:pt x="7300" y="17326"/>
                </a:lnTo>
                <a:lnTo>
                  <a:pt x="7398" y="17107"/>
                </a:lnTo>
                <a:lnTo>
                  <a:pt x="7519" y="16888"/>
                </a:lnTo>
                <a:lnTo>
                  <a:pt x="7617" y="16717"/>
                </a:lnTo>
                <a:lnTo>
                  <a:pt x="7884" y="16693"/>
                </a:lnTo>
                <a:close/>
                <a:moveTo>
                  <a:pt x="8225" y="16717"/>
                </a:moveTo>
                <a:lnTo>
                  <a:pt x="8736" y="16742"/>
                </a:lnTo>
                <a:lnTo>
                  <a:pt x="8541" y="17034"/>
                </a:lnTo>
                <a:lnTo>
                  <a:pt x="8371" y="17326"/>
                </a:lnTo>
                <a:lnTo>
                  <a:pt x="7909" y="17326"/>
                </a:lnTo>
                <a:lnTo>
                  <a:pt x="7933" y="17277"/>
                </a:lnTo>
                <a:lnTo>
                  <a:pt x="8225" y="16717"/>
                </a:lnTo>
                <a:close/>
                <a:moveTo>
                  <a:pt x="9223" y="16742"/>
                </a:moveTo>
                <a:lnTo>
                  <a:pt x="8979" y="17350"/>
                </a:lnTo>
                <a:lnTo>
                  <a:pt x="8663" y="17350"/>
                </a:lnTo>
                <a:lnTo>
                  <a:pt x="8979" y="16742"/>
                </a:lnTo>
                <a:close/>
                <a:moveTo>
                  <a:pt x="9928" y="16742"/>
                </a:moveTo>
                <a:lnTo>
                  <a:pt x="9661" y="17253"/>
                </a:lnTo>
                <a:lnTo>
                  <a:pt x="9612" y="17350"/>
                </a:lnTo>
                <a:lnTo>
                  <a:pt x="9320" y="17350"/>
                </a:lnTo>
                <a:lnTo>
                  <a:pt x="9563" y="16742"/>
                </a:lnTo>
                <a:close/>
                <a:moveTo>
                  <a:pt x="10147" y="16839"/>
                </a:moveTo>
                <a:lnTo>
                  <a:pt x="10220" y="16961"/>
                </a:lnTo>
                <a:lnTo>
                  <a:pt x="10245" y="17107"/>
                </a:lnTo>
                <a:lnTo>
                  <a:pt x="10220" y="17228"/>
                </a:lnTo>
                <a:lnTo>
                  <a:pt x="10147" y="17350"/>
                </a:lnTo>
                <a:lnTo>
                  <a:pt x="9928" y="17350"/>
                </a:lnTo>
                <a:lnTo>
                  <a:pt x="9953" y="17277"/>
                </a:lnTo>
                <a:lnTo>
                  <a:pt x="10050" y="17082"/>
                </a:lnTo>
                <a:lnTo>
                  <a:pt x="10147" y="16839"/>
                </a:lnTo>
                <a:close/>
                <a:moveTo>
                  <a:pt x="6862" y="16693"/>
                </a:moveTo>
                <a:lnTo>
                  <a:pt x="7081" y="16717"/>
                </a:lnTo>
                <a:lnTo>
                  <a:pt x="7300" y="16717"/>
                </a:lnTo>
                <a:lnTo>
                  <a:pt x="7106" y="17009"/>
                </a:lnTo>
                <a:lnTo>
                  <a:pt x="6935" y="17326"/>
                </a:lnTo>
                <a:lnTo>
                  <a:pt x="6741" y="17350"/>
                </a:lnTo>
                <a:lnTo>
                  <a:pt x="6570" y="17399"/>
                </a:lnTo>
                <a:lnTo>
                  <a:pt x="6619" y="17204"/>
                </a:lnTo>
                <a:lnTo>
                  <a:pt x="6692" y="17034"/>
                </a:lnTo>
                <a:lnTo>
                  <a:pt x="6862" y="16693"/>
                </a:lnTo>
                <a:close/>
                <a:moveTo>
                  <a:pt x="6473" y="17618"/>
                </a:moveTo>
                <a:lnTo>
                  <a:pt x="6643" y="17691"/>
                </a:lnTo>
                <a:lnTo>
                  <a:pt x="6814" y="17715"/>
                </a:lnTo>
                <a:lnTo>
                  <a:pt x="6789" y="17910"/>
                </a:lnTo>
                <a:lnTo>
                  <a:pt x="6765" y="18080"/>
                </a:lnTo>
                <a:lnTo>
                  <a:pt x="6643" y="17983"/>
                </a:lnTo>
                <a:lnTo>
                  <a:pt x="6546" y="17861"/>
                </a:lnTo>
                <a:lnTo>
                  <a:pt x="6352" y="17642"/>
                </a:lnTo>
                <a:lnTo>
                  <a:pt x="6376" y="17618"/>
                </a:lnTo>
                <a:lnTo>
                  <a:pt x="6424" y="17642"/>
                </a:lnTo>
                <a:lnTo>
                  <a:pt x="6473" y="17618"/>
                </a:lnTo>
                <a:close/>
                <a:moveTo>
                  <a:pt x="7398" y="17739"/>
                </a:moveTo>
                <a:lnTo>
                  <a:pt x="7300" y="18031"/>
                </a:lnTo>
                <a:lnTo>
                  <a:pt x="7252" y="18177"/>
                </a:lnTo>
                <a:lnTo>
                  <a:pt x="7252" y="18299"/>
                </a:lnTo>
                <a:lnTo>
                  <a:pt x="7008" y="18202"/>
                </a:lnTo>
                <a:lnTo>
                  <a:pt x="7154" y="17739"/>
                </a:lnTo>
                <a:close/>
                <a:moveTo>
                  <a:pt x="8833" y="17715"/>
                </a:moveTo>
                <a:lnTo>
                  <a:pt x="8785" y="17837"/>
                </a:lnTo>
                <a:lnTo>
                  <a:pt x="8736" y="17983"/>
                </a:lnTo>
                <a:lnTo>
                  <a:pt x="8712" y="18104"/>
                </a:lnTo>
                <a:lnTo>
                  <a:pt x="8736" y="18153"/>
                </a:lnTo>
                <a:lnTo>
                  <a:pt x="8736" y="18202"/>
                </a:lnTo>
                <a:lnTo>
                  <a:pt x="8809" y="18250"/>
                </a:lnTo>
                <a:lnTo>
                  <a:pt x="8882" y="18250"/>
                </a:lnTo>
                <a:lnTo>
                  <a:pt x="8931" y="18226"/>
                </a:lnTo>
                <a:lnTo>
                  <a:pt x="9004" y="18153"/>
                </a:lnTo>
                <a:lnTo>
                  <a:pt x="9125" y="17958"/>
                </a:lnTo>
                <a:lnTo>
                  <a:pt x="9198" y="17739"/>
                </a:lnTo>
                <a:lnTo>
                  <a:pt x="9393" y="17739"/>
                </a:lnTo>
                <a:lnTo>
                  <a:pt x="9369" y="17861"/>
                </a:lnTo>
                <a:lnTo>
                  <a:pt x="9369" y="18007"/>
                </a:lnTo>
                <a:lnTo>
                  <a:pt x="9125" y="18153"/>
                </a:lnTo>
                <a:lnTo>
                  <a:pt x="8833" y="18275"/>
                </a:lnTo>
                <a:lnTo>
                  <a:pt x="8566" y="18372"/>
                </a:lnTo>
                <a:lnTo>
                  <a:pt x="8249" y="18421"/>
                </a:lnTo>
                <a:lnTo>
                  <a:pt x="8274" y="18275"/>
                </a:lnTo>
                <a:lnTo>
                  <a:pt x="8371" y="17983"/>
                </a:lnTo>
                <a:lnTo>
                  <a:pt x="8468" y="17715"/>
                </a:lnTo>
                <a:close/>
                <a:moveTo>
                  <a:pt x="8176" y="17715"/>
                </a:moveTo>
                <a:lnTo>
                  <a:pt x="8030" y="18056"/>
                </a:lnTo>
                <a:lnTo>
                  <a:pt x="7957" y="18250"/>
                </a:lnTo>
                <a:lnTo>
                  <a:pt x="7933" y="18445"/>
                </a:lnTo>
                <a:lnTo>
                  <a:pt x="7738" y="18421"/>
                </a:lnTo>
                <a:lnTo>
                  <a:pt x="7568" y="18396"/>
                </a:lnTo>
                <a:lnTo>
                  <a:pt x="7568" y="18226"/>
                </a:lnTo>
                <a:lnTo>
                  <a:pt x="7641" y="17983"/>
                </a:lnTo>
                <a:lnTo>
                  <a:pt x="7738" y="17715"/>
                </a:lnTo>
                <a:close/>
                <a:moveTo>
                  <a:pt x="8128" y="2094"/>
                </a:moveTo>
                <a:lnTo>
                  <a:pt x="7714" y="2142"/>
                </a:lnTo>
                <a:lnTo>
                  <a:pt x="7325" y="2191"/>
                </a:lnTo>
                <a:lnTo>
                  <a:pt x="6935" y="2264"/>
                </a:lnTo>
                <a:lnTo>
                  <a:pt x="6546" y="2386"/>
                </a:lnTo>
                <a:lnTo>
                  <a:pt x="6181" y="2507"/>
                </a:lnTo>
                <a:lnTo>
                  <a:pt x="5841" y="2653"/>
                </a:lnTo>
                <a:lnTo>
                  <a:pt x="5500" y="2824"/>
                </a:lnTo>
                <a:lnTo>
                  <a:pt x="5184" y="3018"/>
                </a:lnTo>
                <a:lnTo>
                  <a:pt x="4892" y="3237"/>
                </a:lnTo>
                <a:lnTo>
                  <a:pt x="4551" y="3554"/>
                </a:lnTo>
                <a:lnTo>
                  <a:pt x="4210" y="3918"/>
                </a:lnTo>
                <a:lnTo>
                  <a:pt x="3918" y="4332"/>
                </a:lnTo>
                <a:lnTo>
                  <a:pt x="3626" y="4746"/>
                </a:lnTo>
                <a:lnTo>
                  <a:pt x="3383" y="5159"/>
                </a:lnTo>
                <a:lnTo>
                  <a:pt x="3164" y="5549"/>
                </a:lnTo>
                <a:lnTo>
                  <a:pt x="3018" y="5889"/>
                </a:lnTo>
                <a:lnTo>
                  <a:pt x="2921" y="6157"/>
                </a:lnTo>
                <a:lnTo>
                  <a:pt x="2823" y="6595"/>
                </a:lnTo>
                <a:lnTo>
                  <a:pt x="2775" y="7057"/>
                </a:lnTo>
                <a:lnTo>
                  <a:pt x="2750" y="7495"/>
                </a:lnTo>
                <a:lnTo>
                  <a:pt x="2775" y="7958"/>
                </a:lnTo>
                <a:lnTo>
                  <a:pt x="2823" y="8396"/>
                </a:lnTo>
                <a:lnTo>
                  <a:pt x="2921" y="8834"/>
                </a:lnTo>
                <a:lnTo>
                  <a:pt x="3067" y="9272"/>
                </a:lnTo>
                <a:lnTo>
                  <a:pt x="3237" y="9685"/>
                </a:lnTo>
                <a:lnTo>
                  <a:pt x="3602" y="10367"/>
                </a:lnTo>
                <a:lnTo>
                  <a:pt x="3991" y="11024"/>
                </a:lnTo>
                <a:lnTo>
                  <a:pt x="4843" y="12337"/>
                </a:lnTo>
                <a:lnTo>
                  <a:pt x="5281" y="13019"/>
                </a:lnTo>
                <a:lnTo>
                  <a:pt x="5476" y="13384"/>
                </a:lnTo>
                <a:lnTo>
                  <a:pt x="5646" y="13724"/>
                </a:lnTo>
                <a:lnTo>
                  <a:pt x="5792" y="14089"/>
                </a:lnTo>
                <a:lnTo>
                  <a:pt x="5914" y="14454"/>
                </a:lnTo>
                <a:lnTo>
                  <a:pt x="5987" y="14844"/>
                </a:lnTo>
                <a:lnTo>
                  <a:pt x="5987" y="15282"/>
                </a:lnTo>
                <a:lnTo>
                  <a:pt x="5962" y="15379"/>
                </a:lnTo>
                <a:lnTo>
                  <a:pt x="5962" y="15428"/>
                </a:lnTo>
                <a:lnTo>
                  <a:pt x="5889" y="15525"/>
                </a:lnTo>
                <a:lnTo>
                  <a:pt x="5841" y="15647"/>
                </a:lnTo>
                <a:lnTo>
                  <a:pt x="5816" y="15768"/>
                </a:lnTo>
                <a:lnTo>
                  <a:pt x="5792" y="15914"/>
                </a:lnTo>
                <a:lnTo>
                  <a:pt x="5816" y="16036"/>
                </a:lnTo>
                <a:lnTo>
                  <a:pt x="5841" y="16158"/>
                </a:lnTo>
                <a:lnTo>
                  <a:pt x="5889" y="16279"/>
                </a:lnTo>
                <a:lnTo>
                  <a:pt x="5962" y="16377"/>
                </a:lnTo>
                <a:lnTo>
                  <a:pt x="5865" y="16474"/>
                </a:lnTo>
                <a:lnTo>
                  <a:pt x="5792" y="16620"/>
                </a:lnTo>
                <a:lnTo>
                  <a:pt x="5768" y="16766"/>
                </a:lnTo>
                <a:lnTo>
                  <a:pt x="5768" y="16912"/>
                </a:lnTo>
                <a:lnTo>
                  <a:pt x="5768" y="17058"/>
                </a:lnTo>
                <a:lnTo>
                  <a:pt x="5816" y="17204"/>
                </a:lnTo>
                <a:lnTo>
                  <a:pt x="5889" y="17350"/>
                </a:lnTo>
                <a:lnTo>
                  <a:pt x="5987" y="17472"/>
                </a:lnTo>
                <a:lnTo>
                  <a:pt x="5962" y="17496"/>
                </a:lnTo>
                <a:lnTo>
                  <a:pt x="5914" y="17618"/>
                </a:lnTo>
                <a:lnTo>
                  <a:pt x="5914" y="17715"/>
                </a:lnTo>
                <a:lnTo>
                  <a:pt x="5938" y="17837"/>
                </a:lnTo>
                <a:lnTo>
                  <a:pt x="5987" y="17934"/>
                </a:lnTo>
                <a:lnTo>
                  <a:pt x="6133" y="18129"/>
                </a:lnTo>
                <a:lnTo>
                  <a:pt x="6303" y="18299"/>
                </a:lnTo>
                <a:lnTo>
                  <a:pt x="6424" y="18421"/>
                </a:lnTo>
                <a:lnTo>
                  <a:pt x="6570" y="18518"/>
                </a:lnTo>
                <a:lnTo>
                  <a:pt x="6862" y="18688"/>
                </a:lnTo>
                <a:lnTo>
                  <a:pt x="7179" y="18810"/>
                </a:lnTo>
                <a:lnTo>
                  <a:pt x="7495" y="18859"/>
                </a:lnTo>
                <a:lnTo>
                  <a:pt x="7738" y="18883"/>
                </a:lnTo>
                <a:lnTo>
                  <a:pt x="7982" y="18883"/>
                </a:lnTo>
                <a:lnTo>
                  <a:pt x="8030" y="18956"/>
                </a:lnTo>
                <a:lnTo>
                  <a:pt x="8079" y="18980"/>
                </a:lnTo>
                <a:lnTo>
                  <a:pt x="8128" y="18980"/>
                </a:lnTo>
                <a:lnTo>
                  <a:pt x="8176" y="18956"/>
                </a:lnTo>
                <a:lnTo>
                  <a:pt x="8201" y="18907"/>
                </a:lnTo>
                <a:lnTo>
                  <a:pt x="8201" y="18883"/>
                </a:lnTo>
                <a:lnTo>
                  <a:pt x="8493" y="18834"/>
                </a:lnTo>
                <a:lnTo>
                  <a:pt x="8785" y="18761"/>
                </a:lnTo>
                <a:lnTo>
                  <a:pt x="9052" y="18664"/>
                </a:lnTo>
                <a:lnTo>
                  <a:pt x="9320" y="18542"/>
                </a:lnTo>
                <a:lnTo>
                  <a:pt x="9563" y="18396"/>
                </a:lnTo>
                <a:lnTo>
                  <a:pt x="9807" y="18226"/>
                </a:lnTo>
                <a:lnTo>
                  <a:pt x="10050" y="18056"/>
                </a:lnTo>
                <a:lnTo>
                  <a:pt x="10269" y="17837"/>
                </a:lnTo>
                <a:lnTo>
                  <a:pt x="10318" y="17764"/>
                </a:lnTo>
                <a:lnTo>
                  <a:pt x="10342" y="17691"/>
                </a:lnTo>
                <a:lnTo>
                  <a:pt x="10464" y="17593"/>
                </a:lnTo>
                <a:lnTo>
                  <a:pt x="10537" y="17447"/>
                </a:lnTo>
                <a:lnTo>
                  <a:pt x="10585" y="17301"/>
                </a:lnTo>
                <a:lnTo>
                  <a:pt x="10634" y="17107"/>
                </a:lnTo>
                <a:lnTo>
                  <a:pt x="10634" y="16936"/>
                </a:lnTo>
                <a:lnTo>
                  <a:pt x="10585" y="16742"/>
                </a:lnTo>
                <a:lnTo>
                  <a:pt x="10512" y="16596"/>
                </a:lnTo>
                <a:lnTo>
                  <a:pt x="10391" y="16474"/>
                </a:lnTo>
                <a:lnTo>
                  <a:pt x="10488" y="16255"/>
                </a:lnTo>
                <a:lnTo>
                  <a:pt x="10537" y="16036"/>
                </a:lnTo>
                <a:lnTo>
                  <a:pt x="10537" y="15817"/>
                </a:lnTo>
                <a:lnTo>
                  <a:pt x="10488" y="15574"/>
                </a:lnTo>
                <a:lnTo>
                  <a:pt x="10415" y="15476"/>
                </a:lnTo>
                <a:lnTo>
                  <a:pt x="10342" y="15379"/>
                </a:lnTo>
                <a:lnTo>
                  <a:pt x="10342" y="15306"/>
                </a:lnTo>
                <a:lnTo>
                  <a:pt x="10415" y="14965"/>
                </a:lnTo>
                <a:lnTo>
                  <a:pt x="10464" y="14625"/>
                </a:lnTo>
                <a:lnTo>
                  <a:pt x="10512" y="14284"/>
                </a:lnTo>
                <a:lnTo>
                  <a:pt x="10585" y="13943"/>
                </a:lnTo>
                <a:lnTo>
                  <a:pt x="10658" y="13700"/>
                </a:lnTo>
                <a:lnTo>
                  <a:pt x="10756" y="13457"/>
                </a:lnTo>
                <a:lnTo>
                  <a:pt x="10999" y="12994"/>
                </a:lnTo>
                <a:lnTo>
                  <a:pt x="11023" y="12970"/>
                </a:lnTo>
                <a:lnTo>
                  <a:pt x="11023" y="12946"/>
                </a:lnTo>
                <a:lnTo>
                  <a:pt x="11340" y="12459"/>
                </a:lnTo>
                <a:lnTo>
                  <a:pt x="11632" y="11972"/>
                </a:lnTo>
                <a:lnTo>
                  <a:pt x="12191" y="11194"/>
                </a:lnTo>
                <a:lnTo>
                  <a:pt x="12483" y="10780"/>
                </a:lnTo>
                <a:lnTo>
                  <a:pt x="12751" y="10367"/>
                </a:lnTo>
                <a:lnTo>
                  <a:pt x="12994" y="9953"/>
                </a:lnTo>
                <a:lnTo>
                  <a:pt x="13213" y="9515"/>
                </a:lnTo>
                <a:lnTo>
                  <a:pt x="13384" y="9053"/>
                </a:lnTo>
                <a:lnTo>
                  <a:pt x="13457" y="8809"/>
                </a:lnTo>
                <a:lnTo>
                  <a:pt x="13505" y="8590"/>
                </a:lnTo>
                <a:lnTo>
                  <a:pt x="13554" y="8152"/>
                </a:lnTo>
                <a:lnTo>
                  <a:pt x="13554" y="7714"/>
                </a:lnTo>
                <a:lnTo>
                  <a:pt x="13505" y="7276"/>
                </a:lnTo>
                <a:lnTo>
                  <a:pt x="13432" y="6838"/>
                </a:lnTo>
                <a:lnTo>
                  <a:pt x="13335" y="6400"/>
                </a:lnTo>
                <a:lnTo>
                  <a:pt x="13213" y="5962"/>
                </a:lnTo>
                <a:lnTo>
                  <a:pt x="12946" y="5135"/>
                </a:lnTo>
                <a:lnTo>
                  <a:pt x="12800" y="4770"/>
                </a:lnTo>
                <a:lnTo>
                  <a:pt x="12605" y="4429"/>
                </a:lnTo>
                <a:lnTo>
                  <a:pt x="12386" y="4113"/>
                </a:lnTo>
                <a:lnTo>
                  <a:pt x="12143" y="3797"/>
                </a:lnTo>
                <a:lnTo>
                  <a:pt x="12143" y="3773"/>
                </a:lnTo>
                <a:lnTo>
                  <a:pt x="12094" y="3675"/>
                </a:lnTo>
                <a:lnTo>
                  <a:pt x="12021" y="3602"/>
                </a:lnTo>
                <a:lnTo>
                  <a:pt x="11948" y="3554"/>
                </a:lnTo>
                <a:lnTo>
                  <a:pt x="11851" y="3505"/>
                </a:lnTo>
                <a:lnTo>
                  <a:pt x="11607" y="3286"/>
                </a:lnTo>
                <a:lnTo>
                  <a:pt x="11340" y="3091"/>
                </a:lnTo>
                <a:lnTo>
                  <a:pt x="11072" y="2897"/>
                </a:lnTo>
                <a:lnTo>
                  <a:pt x="10804" y="2726"/>
                </a:lnTo>
                <a:lnTo>
                  <a:pt x="10464" y="2556"/>
                </a:lnTo>
                <a:lnTo>
                  <a:pt x="10099" y="2386"/>
                </a:lnTo>
                <a:lnTo>
                  <a:pt x="9709" y="2264"/>
                </a:lnTo>
                <a:lnTo>
                  <a:pt x="9320" y="2191"/>
                </a:lnTo>
                <a:lnTo>
                  <a:pt x="8931" y="2142"/>
                </a:lnTo>
                <a:lnTo>
                  <a:pt x="8517" y="2094"/>
                </a:lnTo>
                <a:close/>
              </a:path>
            </a:pathLst>
          </a:custGeom>
          <a:solidFill>
            <a:srgbClr val="0B5394"/>
          </a:solidFill>
          <a:ln>
            <a:noFill/>
          </a:ln>
        </p:spPr>
        <p:txBody>
          <a:bodyPr spcFirstLastPara="1" wrap="square" lIns="121897" tIns="121897" rIns="121897" bIns="121897" anchor="ctr" anchorCtr="0">
            <a:noAutofit/>
          </a:bodyPr>
          <a:lstStyle>
            <a:defPPr>
              <a:defRPr lang="en-US"/>
            </a:defPPr>
            <a:lvl1pPr marL="0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44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86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29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571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715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857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144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62425DF-F20F-95C7-7092-5BF8AF365466}"/>
              </a:ext>
            </a:extLst>
          </p:cNvPr>
          <p:cNvSpPr txBox="1"/>
          <p:nvPr/>
        </p:nvSpPr>
        <p:spPr>
          <a:xfrm>
            <a:off x="1524000" y="499118"/>
            <a:ext cx="6098720" cy="613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r>
              <a:rPr lang="en-US" sz="3200" b="1" dirty="0">
                <a:solidFill>
                  <a:srgbClr val="008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I,</a:t>
            </a:r>
            <a:r>
              <a:rPr lang="en-GB" sz="3200" b="1" dirty="0">
                <a:solidFill>
                  <a:srgbClr val="4F81BD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GB" sz="3200" b="1" dirty="0" err="1">
                <a:solidFill>
                  <a:srgbClr val="4F81BD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Phân</a:t>
            </a:r>
            <a:r>
              <a:rPr lang="en-GB" sz="3200" b="1" dirty="0">
                <a:solidFill>
                  <a:srgbClr val="4F81BD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GB" sz="3200" b="1" dirty="0" err="1">
                <a:solidFill>
                  <a:srgbClr val="4F81BD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tích</a:t>
            </a:r>
            <a:r>
              <a:rPr lang="en-GB" sz="3200" b="1" dirty="0">
                <a:solidFill>
                  <a:srgbClr val="4F81BD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GB" sz="3200" b="1" dirty="0" err="1">
                <a:solidFill>
                  <a:srgbClr val="4F81BD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bài</a:t>
            </a:r>
            <a:r>
              <a:rPr lang="en-GB" sz="3200" b="1" dirty="0">
                <a:solidFill>
                  <a:srgbClr val="4F81BD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GB" sz="3200" b="1" dirty="0" err="1">
                <a:solidFill>
                  <a:srgbClr val="4F81BD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viết</a:t>
            </a:r>
            <a:r>
              <a:rPr lang="en-GB" sz="3200" b="1" dirty="0">
                <a:solidFill>
                  <a:srgbClr val="4F81BD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GB" sz="3200" b="1" dirty="0" err="1">
                <a:solidFill>
                  <a:srgbClr val="4F81BD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của</a:t>
            </a:r>
            <a:r>
              <a:rPr lang="en-GB" sz="3200" b="1" dirty="0">
                <a:solidFill>
                  <a:srgbClr val="4F81BD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page</a:t>
            </a:r>
            <a:endParaRPr lang="vi-VN" sz="3200" b="1" dirty="0">
              <a:solidFill>
                <a:srgbClr val="4F81BD"/>
              </a:solidFill>
              <a:effectLst/>
              <a:highlight>
                <a:srgbClr val="FFFF00"/>
              </a:highlight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9F1008-5CC2-FFEB-B06E-857872C22C5E}"/>
              </a:ext>
            </a:extLst>
          </p:cNvPr>
          <p:cNvSpPr txBox="1"/>
          <p:nvPr/>
        </p:nvSpPr>
        <p:spPr>
          <a:xfrm>
            <a:off x="1073092" y="1670600"/>
            <a:ext cx="6098720" cy="3853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3. </a:t>
            </a:r>
            <a:r>
              <a:rPr lang="en-GB" sz="1800" b="1" dirty="0" err="1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Sử</a:t>
            </a:r>
            <a:r>
              <a:rPr lang="en-GB" sz="1800" b="1" dirty="0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GB" sz="1800" b="1" dirty="0" err="1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dụng</a:t>
            </a:r>
            <a:r>
              <a:rPr lang="en-GB" sz="1800" b="1" dirty="0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GB" sz="1800" b="1" dirty="0" err="1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thuật</a:t>
            </a:r>
            <a:r>
              <a:rPr lang="en-GB" sz="1800" b="1" dirty="0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GB" sz="1800" b="1" dirty="0" err="1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toán</a:t>
            </a:r>
            <a:r>
              <a:rPr lang="en-GB" sz="1800" b="1" dirty="0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 </a:t>
            </a:r>
            <a:r>
              <a:rPr lang="en-GB" sz="1800" b="1" dirty="0" err="1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để</a:t>
            </a:r>
            <a:r>
              <a:rPr lang="en-GB" sz="1800" b="1" dirty="0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GB" sz="1800" b="1" dirty="0" err="1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dò</a:t>
            </a:r>
            <a:r>
              <a:rPr lang="en-GB" sz="1800" b="1" dirty="0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GB" sz="1800" b="1" dirty="0" err="1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ra</a:t>
            </a:r>
            <a:r>
              <a:rPr lang="en-GB" sz="1800" b="1" dirty="0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keyword </a:t>
            </a:r>
            <a:endParaRPr lang="vi-VN" sz="1200" b="1" dirty="0">
              <a:solidFill>
                <a:srgbClr val="4F81BD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pic>
        <p:nvPicPr>
          <p:cNvPr id="7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A77CF9E1-383A-B1BD-0A0B-F3433E9210B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15115" y="2259290"/>
            <a:ext cx="8168536" cy="368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699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u"/>
        <p:sndAc>
          <p:stSnd>
            <p:snd r:embed="rId9" name="camera.wav"/>
          </p:stSnd>
        </p:sndAc>
      </p:transition>
    </mc:Choice>
    <mc:Fallback xmlns="">
      <p:transition spd="slow">
        <p:push dir="u"/>
        <p:sndAc>
          <p:stSnd>
            <p:snd r:embed="rId11" name="camera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repeatCount="indefinite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2734D81-0DEE-7CAE-A0F9-5BB401361FA6}"/>
              </a:ext>
            </a:extLst>
          </p:cNvPr>
          <p:cNvSpPr txBox="1"/>
          <p:nvPr/>
        </p:nvSpPr>
        <p:spPr>
          <a:xfrm>
            <a:off x="914400" y="1524000"/>
            <a:ext cx="6098720" cy="3853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I, </a:t>
            </a:r>
            <a:r>
              <a:rPr lang="en-GB" sz="1800" b="1" dirty="0" err="1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yêu</a:t>
            </a:r>
            <a:r>
              <a:rPr lang="en-GB" sz="1800" b="1" dirty="0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GB" sz="1800" b="1" dirty="0" err="1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cầu</a:t>
            </a:r>
            <a:r>
              <a:rPr lang="en-GB" sz="1800" b="1" dirty="0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GB" sz="1800" b="1" dirty="0" err="1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về</a:t>
            </a:r>
            <a:r>
              <a:rPr lang="en-GB" sz="1800" b="1" dirty="0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GB" sz="1800" b="1" dirty="0" err="1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cài</a:t>
            </a:r>
            <a:r>
              <a:rPr lang="en-GB" sz="1800" b="1" dirty="0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GB" sz="1800" b="1" dirty="0" err="1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đặt</a:t>
            </a:r>
            <a:endParaRPr lang="vi-VN" sz="1800" b="1" dirty="0">
              <a:solidFill>
                <a:srgbClr val="4F81BD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05EF29E7-A433-1999-CE75-7808E57E66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" y="3048000"/>
            <a:ext cx="9282952" cy="31242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2A616D1-1749-A4EB-1DB1-47F70BA1E004}"/>
              </a:ext>
            </a:extLst>
          </p:cNvPr>
          <p:cNvSpPr txBox="1"/>
          <p:nvPr/>
        </p:nvSpPr>
        <p:spPr>
          <a:xfrm>
            <a:off x="1447800" y="2398119"/>
            <a:ext cx="6098720" cy="3853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1.Thư </a:t>
            </a:r>
            <a:r>
              <a:rPr lang="en-GB" sz="1800" b="1" dirty="0" err="1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viện</a:t>
            </a:r>
            <a:r>
              <a:rPr lang="en-GB" sz="1800" b="1" dirty="0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GB" sz="1800" b="1" dirty="0" err="1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dùng</a:t>
            </a:r>
            <a:endParaRPr lang="vi-VN" sz="1800" b="1" dirty="0">
              <a:solidFill>
                <a:srgbClr val="4F81BD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35"/>
          <p:cNvSpPr txBox="1">
            <a:spLocks noGrp="1"/>
          </p:cNvSpPr>
          <p:nvPr>
            <p:ph type="sldNum" idx="4294967295"/>
            <p:custDataLst>
              <p:tags r:id="rId1"/>
            </p:custDataLst>
          </p:nvPr>
        </p:nvSpPr>
        <p:spPr>
          <a:xfrm>
            <a:off x="11460163" y="6332538"/>
            <a:ext cx="731837" cy="52546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44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86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29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571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715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857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144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0000000-1234-1234-1234-123412341234}" type="slidenum">
              <a:rPr lang="en" smtClean="0">
                <a:latin typeface="Arial" panose="020B0604020202020204" pitchFamily="34" charset="0"/>
                <a:cs typeface="Arial" panose="020B0604020202020204" pitchFamily="34" charset="0"/>
              </a:rPr>
              <a:t>40</a:t>
            </a:fld>
            <a:endParaRPr lang="e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>
            <p:custDataLst>
              <p:tags r:id="rId2"/>
            </p:custDataLst>
          </p:nvPr>
        </p:nvSpPr>
        <p:spPr>
          <a:xfrm>
            <a:off x="3245481" y="149394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44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86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29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571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715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857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144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Google Shape;317;p42"/>
          <p:cNvSpPr/>
          <p:nvPr>
            <p:custDataLst>
              <p:tags r:id="rId3"/>
            </p:custDataLst>
          </p:nvPr>
        </p:nvSpPr>
        <p:spPr>
          <a:xfrm>
            <a:off x="10376076" y="220583"/>
            <a:ext cx="1252332" cy="1273366"/>
          </a:xfrm>
          <a:custGeom>
            <a:avLst/>
            <a:gdLst/>
            <a:ahLst/>
            <a:cxnLst/>
            <a:rect l="l" t="t" r="r" b="b"/>
            <a:pathLst>
              <a:path w="14844" h="16207" extrusionOk="0">
                <a:moveTo>
                  <a:pt x="7836" y="2337"/>
                </a:moveTo>
                <a:lnTo>
                  <a:pt x="7519" y="2385"/>
                </a:lnTo>
                <a:lnTo>
                  <a:pt x="7081" y="2410"/>
                </a:lnTo>
                <a:lnTo>
                  <a:pt x="6619" y="2434"/>
                </a:lnTo>
                <a:lnTo>
                  <a:pt x="6327" y="2434"/>
                </a:lnTo>
                <a:lnTo>
                  <a:pt x="6181" y="2458"/>
                </a:lnTo>
                <a:lnTo>
                  <a:pt x="6035" y="2507"/>
                </a:lnTo>
                <a:lnTo>
                  <a:pt x="5986" y="2556"/>
                </a:lnTo>
                <a:lnTo>
                  <a:pt x="5962" y="2604"/>
                </a:lnTo>
                <a:lnTo>
                  <a:pt x="5962" y="2653"/>
                </a:lnTo>
                <a:lnTo>
                  <a:pt x="5962" y="2726"/>
                </a:lnTo>
                <a:lnTo>
                  <a:pt x="6059" y="2848"/>
                </a:lnTo>
                <a:lnTo>
                  <a:pt x="6181" y="2921"/>
                </a:lnTo>
                <a:lnTo>
                  <a:pt x="6303" y="2969"/>
                </a:lnTo>
                <a:lnTo>
                  <a:pt x="6449" y="3018"/>
                </a:lnTo>
                <a:lnTo>
                  <a:pt x="7057" y="3018"/>
                </a:lnTo>
                <a:lnTo>
                  <a:pt x="7519" y="2994"/>
                </a:lnTo>
                <a:lnTo>
                  <a:pt x="7957" y="2945"/>
                </a:lnTo>
                <a:lnTo>
                  <a:pt x="8152" y="2945"/>
                </a:lnTo>
                <a:lnTo>
                  <a:pt x="8347" y="2969"/>
                </a:lnTo>
                <a:lnTo>
                  <a:pt x="8833" y="2969"/>
                </a:lnTo>
                <a:lnTo>
                  <a:pt x="8906" y="2921"/>
                </a:lnTo>
                <a:lnTo>
                  <a:pt x="8955" y="2848"/>
                </a:lnTo>
                <a:lnTo>
                  <a:pt x="8979" y="2775"/>
                </a:lnTo>
                <a:lnTo>
                  <a:pt x="9003" y="2702"/>
                </a:lnTo>
                <a:lnTo>
                  <a:pt x="8979" y="2629"/>
                </a:lnTo>
                <a:lnTo>
                  <a:pt x="8930" y="2556"/>
                </a:lnTo>
                <a:lnTo>
                  <a:pt x="8857" y="2483"/>
                </a:lnTo>
                <a:lnTo>
                  <a:pt x="8711" y="2410"/>
                </a:lnTo>
                <a:lnTo>
                  <a:pt x="8566" y="2361"/>
                </a:lnTo>
                <a:lnTo>
                  <a:pt x="8395" y="2337"/>
                </a:lnTo>
                <a:close/>
                <a:moveTo>
                  <a:pt x="7130" y="5768"/>
                </a:moveTo>
                <a:lnTo>
                  <a:pt x="7154" y="5792"/>
                </a:lnTo>
                <a:lnTo>
                  <a:pt x="7179" y="5816"/>
                </a:lnTo>
                <a:lnTo>
                  <a:pt x="7203" y="5841"/>
                </a:lnTo>
                <a:lnTo>
                  <a:pt x="7227" y="5889"/>
                </a:lnTo>
                <a:lnTo>
                  <a:pt x="7227" y="5987"/>
                </a:lnTo>
                <a:lnTo>
                  <a:pt x="7203" y="6084"/>
                </a:lnTo>
                <a:lnTo>
                  <a:pt x="7179" y="6157"/>
                </a:lnTo>
                <a:lnTo>
                  <a:pt x="7106" y="6206"/>
                </a:lnTo>
                <a:lnTo>
                  <a:pt x="6960" y="6254"/>
                </a:lnTo>
                <a:lnTo>
                  <a:pt x="6814" y="6230"/>
                </a:lnTo>
                <a:lnTo>
                  <a:pt x="6741" y="6206"/>
                </a:lnTo>
                <a:lnTo>
                  <a:pt x="6692" y="6157"/>
                </a:lnTo>
                <a:lnTo>
                  <a:pt x="6668" y="6084"/>
                </a:lnTo>
                <a:lnTo>
                  <a:pt x="6643" y="6011"/>
                </a:lnTo>
                <a:lnTo>
                  <a:pt x="6668" y="5938"/>
                </a:lnTo>
                <a:lnTo>
                  <a:pt x="6692" y="5865"/>
                </a:lnTo>
                <a:lnTo>
                  <a:pt x="6741" y="5816"/>
                </a:lnTo>
                <a:lnTo>
                  <a:pt x="6789" y="5768"/>
                </a:lnTo>
                <a:lnTo>
                  <a:pt x="6838" y="5816"/>
                </a:lnTo>
                <a:lnTo>
                  <a:pt x="6911" y="5841"/>
                </a:lnTo>
                <a:lnTo>
                  <a:pt x="7008" y="5816"/>
                </a:lnTo>
                <a:lnTo>
                  <a:pt x="7081" y="5816"/>
                </a:lnTo>
                <a:lnTo>
                  <a:pt x="7130" y="5768"/>
                </a:lnTo>
                <a:close/>
                <a:moveTo>
                  <a:pt x="6911" y="5232"/>
                </a:moveTo>
                <a:lnTo>
                  <a:pt x="6741" y="5257"/>
                </a:lnTo>
                <a:lnTo>
                  <a:pt x="6595" y="5305"/>
                </a:lnTo>
                <a:lnTo>
                  <a:pt x="6473" y="5427"/>
                </a:lnTo>
                <a:lnTo>
                  <a:pt x="6351" y="5549"/>
                </a:lnTo>
                <a:lnTo>
                  <a:pt x="6254" y="5695"/>
                </a:lnTo>
                <a:lnTo>
                  <a:pt x="6181" y="5865"/>
                </a:lnTo>
                <a:lnTo>
                  <a:pt x="6157" y="6011"/>
                </a:lnTo>
                <a:lnTo>
                  <a:pt x="6157" y="6108"/>
                </a:lnTo>
                <a:lnTo>
                  <a:pt x="6157" y="6206"/>
                </a:lnTo>
                <a:lnTo>
                  <a:pt x="6181" y="6303"/>
                </a:lnTo>
                <a:lnTo>
                  <a:pt x="6230" y="6376"/>
                </a:lnTo>
                <a:lnTo>
                  <a:pt x="6351" y="6522"/>
                </a:lnTo>
                <a:lnTo>
                  <a:pt x="6497" y="6644"/>
                </a:lnTo>
                <a:lnTo>
                  <a:pt x="6668" y="6717"/>
                </a:lnTo>
                <a:lnTo>
                  <a:pt x="6862" y="6741"/>
                </a:lnTo>
                <a:lnTo>
                  <a:pt x="7057" y="6741"/>
                </a:lnTo>
                <a:lnTo>
                  <a:pt x="7252" y="6692"/>
                </a:lnTo>
                <a:lnTo>
                  <a:pt x="7373" y="6644"/>
                </a:lnTo>
                <a:lnTo>
                  <a:pt x="7495" y="6546"/>
                </a:lnTo>
                <a:lnTo>
                  <a:pt x="7592" y="6449"/>
                </a:lnTo>
                <a:lnTo>
                  <a:pt x="7665" y="6327"/>
                </a:lnTo>
                <a:lnTo>
                  <a:pt x="7714" y="6181"/>
                </a:lnTo>
                <a:lnTo>
                  <a:pt x="7738" y="6035"/>
                </a:lnTo>
                <a:lnTo>
                  <a:pt x="7738" y="5889"/>
                </a:lnTo>
                <a:lnTo>
                  <a:pt x="7714" y="5743"/>
                </a:lnTo>
                <a:lnTo>
                  <a:pt x="7665" y="5622"/>
                </a:lnTo>
                <a:lnTo>
                  <a:pt x="7617" y="5524"/>
                </a:lnTo>
                <a:lnTo>
                  <a:pt x="7544" y="5451"/>
                </a:lnTo>
                <a:lnTo>
                  <a:pt x="7471" y="5378"/>
                </a:lnTo>
                <a:lnTo>
                  <a:pt x="7373" y="5330"/>
                </a:lnTo>
                <a:lnTo>
                  <a:pt x="7276" y="5281"/>
                </a:lnTo>
                <a:lnTo>
                  <a:pt x="7081" y="5281"/>
                </a:lnTo>
                <a:lnTo>
                  <a:pt x="6984" y="5257"/>
                </a:lnTo>
                <a:lnTo>
                  <a:pt x="6911" y="5232"/>
                </a:lnTo>
                <a:close/>
                <a:moveTo>
                  <a:pt x="7982" y="7276"/>
                </a:moveTo>
                <a:lnTo>
                  <a:pt x="7884" y="7301"/>
                </a:lnTo>
                <a:lnTo>
                  <a:pt x="7787" y="7325"/>
                </a:lnTo>
                <a:lnTo>
                  <a:pt x="7738" y="7374"/>
                </a:lnTo>
                <a:lnTo>
                  <a:pt x="7617" y="7495"/>
                </a:lnTo>
                <a:lnTo>
                  <a:pt x="7568" y="7617"/>
                </a:lnTo>
                <a:lnTo>
                  <a:pt x="7544" y="7739"/>
                </a:lnTo>
                <a:lnTo>
                  <a:pt x="7568" y="7885"/>
                </a:lnTo>
                <a:lnTo>
                  <a:pt x="7617" y="8006"/>
                </a:lnTo>
                <a:lnTo>
                  <a:pt x="7665" y="8104"/>
                </a:lnTo>
                <a:lnTo>
                  <a:pt x="7714" y="8177"/>
                </a:lnTo>
                <a:lnTo>
                  <a:pt x="7860" y="8250"/>
                </a:lnTo>
                <a:lnTo>
                  <a:pt x="8030" y="8298"/>
                </a:lnTo>
                <a:lnTo>
                  <a:pt x="8103" y="8298"/>
                </a:lnTo>
                <a:lnTo>
                  <a:pt x="8176" y="8274"/>
                </a:lnTo>
                <a:lnTo>
                  <a:pt x="8298" y="8225"/>
                </a:lnTo>
                <a:lnTo>
                  <a:pt x="8444" y="8104"/>
                </a:lnTo>
                <a:lnTo>
                  <a:pt x="8566" y="7958"/>
                </a:lnTo>
                <a:lnTo>
                  <a:pt x="8590" y="7885"/>
                </a:lnTo>
                <a:lnTo>
                  <a:pt x="8590" y="7812"/>
                </a:lnTo>
                <a:lnTo>
                  <a:pt x="8590" y="7739"/>
                </a:lnTo>
                <a:lnTo>
                  <a:pt x="8566" y="7666"/>
                </a:lnTo>
                <a:lnTo>
                  <a:pt x="8468" y="7520"/>
                </a:lnTo>
                <a:lnTo>
                  <a:pt x="8347" y="7422"/>
                </a:lnTo>
                <a:lnTo>
                  <a:pt x="8225" y="7398"/>
                </a:lnTo>
                <a:lnTo>
                  <a:pt x="8152" y="7325"/>
                </a:lnTo>
                <a:lnTo>
                  <a:pt x="8079" y="7301"/>
                </a:lnTo>
                <a:lnTo>
                  <a:pt x="7982" y="7276"/>
                </a:lnTo>
                <a:close/>
                <a:moveTo>
                  <a:pt x="5889" y="488"/>
                </a:moveTo>
                <a:lnTo>
                  <a:pt x="6205" y="512"/>
                </a:lnTo>
                <a:lnTo>
                  <a:pt x="6716" y="561"/>
                </a:lnTo>
                <a:lnTo>
                  <a:pt x="7373" y="609"/>
                </a:lnTo>
                <a:lnTo>
                  <a:pt x="8055" y="634"/>
                </a:lnTo>
                <a:lnTo>
                  <a:pt x="8736" y="634"/>
                </a:lnTo>
                <a:lnTo>
                  <a:pt x="9393" y="682"/>
                </a:lnTo>
                <a:lnTo>
                  <a:pt x="9587" y="707"/>
                </a:lnTo>
                <a:lnTo>
                  <a:pt x="9782" y="731"/>
                </a:lnTo>
                <a:lnTo>
                  <a:pt x="10001" y="804"/>
                </a:lnTo>
                <a:lnTo>
                  <a:pt x="10196" y="877"/>
                </a:lnTo>
                <a:lnTo>
                  <a:pt x="10366" y="974"/>
                </a:lnTo>
                <a:lnTo>
                  <a:pt x="10439" y="1047"/>
                </a:lnTo>
                <a:lnTo>
                  <a:pt x="10512" y="1120"/>
                </a:lnTo>
                <a:lnTo>
                  <a:pt x="10536" y="1193"/>
                </a:lnTo>
                <a:lnTo>
                  <a:pt x="10585" y="1291"/>
                </a:lnTo>
                <a:lnTo>
                  <a:pt x="10585" y="1388"/>
                </a:lnTo>
                <a:lnTo>
                  <a:pt x="10585" y="1485"/>
                </a:lnTo>
                <a:lnTo>
                  <a:pt x="10536" y="1631"/>
                </a:lnTo>
                <a:lnTo>
                  <a:pt x="10439" y="1777"/>
                </a:lnTo>
                <a:lnTo>
                  <a:pt x="10317" y="1923"/>
                </a:lnTo>
                <a:lnTo>
                  <a:pt x="10196" y="2045"/>
                </a:lnTo>
                <a:lnTo>
                  <a:pt x="9904" y="2288"/>
                </a:lnTo>
                <a:lnTo>
                  <a:pt x="9660" y="2507"/>
                </a:lnTo>
                <a:lnTo>
                  <a:pt x="9587" y="2604"/>
                </a:lnTo>
                <a:lnTo>
                  <a:pt x="9587" y="2677"/>
                </a:lnTo>
                <a:lnTo>
                  <a:pt x="9587" y="2775"/>
                </a:lnTo>
                <a:lnTo>
                  <a:pt x="9636" y="2848"/>
                </a:lnTo>
                <a:lnTo>
                  <a:pt x="9587" y="3091"/>
                </a:lnTo>
                <a:lnTo>
                  <a:pt x="9563" y="3334"/>
                </a:lnTo>
                <a:lnTo>
                  <a:pt x="9563" y="3845"/>
                </a:lnTo>
                <a:lnTo>
                  <a:pt x="9587" y="4381"/>
                </a:lnTo>
                <a:lnTo>
                  <a:pt x="9612" y="4867"/>
                </a:lnTo>
                <a:lnTo>
                  <a:pt x="9612" y="5816"/>
                </a:lnTo>
                <a:lnTo>
                  <a:pt x="9612" y="6060"/>
                </a:lnTo>
                <a:lnTo>
                  <a:pt x="9563" y="6303"/>
                </a:lnTo>
                <a:lnTo>
                  <a:pt x="9563" y="6546"/>
                </a:lnTo>
                <a:lnTo>
                  <a:pt x="9587" y="6765"/>
                </a:lnTo>
                <a:lnTo>
                  <a:pt x="9612" y="6838"/>
                </a:lnTo>
                <a:lnTo>
                  <a:pt x="9660" y="6887"/>
                </a:lnTo>
                <a:lnTo>
                  <a:pt x="9660" y="6936"/>
                </a:lnTo>
                <a:lnTo>
                  <a:pt x="9685" y="6984"/>
                </a:lnTo>
                <a:lnTo>
                  <a:pt x="10269" y="7787"/>
                </a:lnTo>
                <a:lnTo>
                  <a:pt x="10828" y="8639"/>
                </a:lnTo>
                <a:lnTo>
                  <a:pt x="10512" y="8615"/>
                </a:lnTo>
                <a:lnTo>
                  <a:pt x="10171" y="8639"/>
                </a:lnTo>
                <a:lnTo>
                  <a:pt x="9514" y="8663"/>
                </a:lnTo>
                <a:lnTo>
                  <a:pt x="8395" y="8688"/>
                </a:lnTo>
                <a:lnTo>
                  <a:pt x="7300" y="8712"/>
                </a:lnTo>
                <a:lnTo>
                  <a:pt x="6765" y="8736"/>
                </a:lnTo>
                <a:lnTo>
                  <a:pt x="6254" y="8736"/>
                </a:lnTo>
                <a:lnTo>
                  <a:pt x="5208" y="8712"/>
                </a:lnTo>
                <a:lnTo>
                  <a:pt x="4599" y="8712"/>
                </a:lnTo>
                <a:lnTo>
                  <a:pt x="4283" y="8736"/>
                </a:lnTo>
                <a:lnTo>
                  <a:pt x="4137" y="8761"/>
                </a:lnTo>
                <a:lnTo>
                  <a:pt x="3991" y="8809"/>
                </a:lnTo>
                <a:lnTo>
                  <a:pt x="4599" y="8006"/>
                </a:lnTo>
                <a:lnTo>
                  <a:pt x="4940" y="7520"/>
                </a:lnTo>
                <a:lnTo>
                  <a:pt x="5135" y="7276"/>
                </a:lnTo>
                <a:lnTo>
                  <a:pt x="5305" y="7082"/>
                </a:lnTo>
                <a:lnTo>
                  <a:pt x="5354" y="7009"/>
                </a:lnTo>
                <a:lnTo>
                  <a:pt x="5378" y="6911"/>
                </a:lnTo>
                <a:lnTo>
                  <a:pt x="5354" y="6838"/>
                </a:lnTo>
                <a:lnTo>
                  <a:pt x="5329" y="6741"/>
                </a:lnTo>
                <a:lnTo>
                  <a:pt x="5329" y="6717"/>
                </a:lnTo>
                <a:lnTo>
                  <a:pt x="5354" y="6084"/>
                </a:lnTo>
                <a:lnTo>
                  <a:pt x="5354" y="5451"/>
                </a:lnTo>
                <a:lnTo>
                  <a:pt x="5354" y="4794"/>
                </a:lnTo>
                <a:lnTo>
                  <a:pt x="5378" y="4162"/>
                </a:lnTo>
                <a:lnTo>
                  <a:pt x="5402" y="3821"/>
                </a:lnTo>
                <a:lnTo>
                  <a:pt x="5427" y="3432"/>
                </a:lnTo>
                <a:lnTo>
                  <a:pt x="5402" y="3237"/>
                </a:lnTo>
                <a:lnTo>
                  <a:pt x="5378" y="3042"/>
                </a:lnTo>
                <a:lnTo>
                  <a:pt x="5329" y="2872"/>
                </a:lnTo>
                <a:lnTo>
                  <a:pt x="5256" y="2726"/>
                </a:lnTo>
                <a:lnTo>
                  <a:pt x="5256" y="2653"/>
                </a:lnTo>
                <a:lnTo>
                  <a:pt x="5256" y="2604"/>
                </a:lnTo>
                <a:lnTo>
                  <a:pt x="5232" y="2556"/>
                </a:lnTo>
                <a:lnTo>
                  <a:pt x="5183" y="2507"/>
                </a:lnTo>
                <a:lnTo>
                  <a:pt x="4989" y="2385"/>
                </a:lnTo>
                <a:lnTo>
                  <a:pt x="4794" y="2215"/>
                </a:lnTo>
                <a:lnTo>
                  <a:pt x="4648" y="1996"/>
                </a:lnTo>
                <a:lnTo>
                  <a:pt x="4502" y="1777"/>
                </a:lnTo>
                <a:lnTo>
                  <a:pt x="4405" y="1534"/>
                </a:lnTo>
                <a:lnTo>
                  <a:pt x="4380" y="1412"/>
                </a:lnTo>
                <a:lnTo>
                  <a:pt x="4380" y="1291"/>
                </a:lnTo>
                <a:lnTo>
                  <a:pt x="4380" y="1169"/>
                </a:lnTo>
                <a:lnTo>
                  <a:pt x="4429" y="1047"/>
                </a:lnTo>
                <a:lnTo>
                  <a:pt x="4478" y="926"/>
                </a:lnTo>
                <a:lnTo>
                  <a:pt x="4551" y="828"/>
                </a:lnTo>
                <a:lnTo>
                  <a:pt x="4624" y="755"/>
                </a:lnTo>
                <a:lnTo>
                  <a:pt x="4721" y="682"/>
                </a:lnTo>
                <a:lnTo>
                  <a:pt x="4843" y="609"/>
                </a:lnTo>
                <a:lnTo>
                  <a:pt x="4989" y="561"/>
                </a:lnTo>
                <a:lnTo>
                  <a:pt x="5256" y="512"/>
                </a:lnTo>
                <a:lnTo>
                  <a:pt x="5573" y="488"/>
                </a:lnTo>
                <a:close/>
                <a:moveTo>
                  <a:pt x="7446" y="9199"/>
                </a:moveTo>
                <a:lnTo>
                  <a:pt x="7106" y="9612"/>
                </a:lnTo>
                <a:lnTo>
                  <a:pt x="7033" y="9588"/>
                </a:lnTo>
                <a:lnTo>
                  <a:pt x="6960" y="9563"/>
                </a:lnTo>
                <a:lnTo>
                  <a:pt x="6789" y="9563"/>
                </a:lnTo>
                <a:lnTo>
                  <a:pt x="6595" y="9588"/>
                </a:lnTo>
                <a:lnTo>
                  <a:pt x="6424" y="9636"/>
                </a:lnTo>
                <a:lnTo>
                  <a:pt x="6595" y="9466"/>
                </a:lnTo>
                <a:lnTo>
                  <a:pt x="6643" y="9369"/>
                </a:lnTo>
                <a:lnTo>
                  <a:pt x="6692" y="9272"/>
                </a:lnTo>
                <a:lnTo>
                  <a:pt x="6692" y="9223"/>
                </a:lnTo>
                <a:lnTo>
                  <a:pt x="7300" y="9199"/>
                </a:lnTo>
                <a:close/>
                <a:moveTo>
                  <a:pt x="8566" y="9174"/>
                </a:moveTo>
                <a:lnTo>
                  <a:pt x="8347" y="9418"/>
                </a:lnTo>
                <a:lnTo>
                  <a:pt x="8176" y="9661"/>
                </a:lnTo>
                <a:lnTo>
                  <a:pt x="7860" y="10196"/>
                </a:lnTo>
                <a:lnTo>
                  <a:pt x="7836" y="10147"/>
                </a:lnTo>
                <a:lnTo>
                  <a:pt x="7787" y="10050"/>
                </a:lnTo>
                <a:lnTo>
                  <a:pt x="7714" y="9953"/>
                </a:lnTo>
                <a:lnTo>
                  <a:pt x="7617" y="9855"/>
                </a:lnTo>
                <a:lnTo>
                  <a:pt x="7519" y="9782"/>
                </a:lnTo>
                <a:lnTo>
                  <a:pt x="7982" y="9223"/>
                </a:lnTo>
                <a:lnTo>
                  <a:pt x="8030" y="9174"/>
                </a:lnTo>
                <a:close/>
                <a:moveTo>
                  <a:pt x="6765" y="10099"/>
                </a:moveTo>
                <a:lnTo>
                  <a:pt x="6935" y="10172"/>
                </a:lnTo>
                <a:lnTo>
                  <a:pt x="7081" y="10220"/>
                </a:lnTo>
                <a:lnTo>
                  <a:pt x="7227" y="10293"/>
                </a:lnTo>
                <a:lnTo>
                  <a:pt x="7276" y="10366"/>
                </a:lnTo>
                <a:lnTo>
                  <a:pt x="7325" y="10439"/>
                </a:lnTo>
                <a:lnTo>
                  <a:pt x="7373" y="10610"/>
                </a:lnTo>
                <a:lnTo>
                  <a:pt x="7398" y="10780"/>
                </a:lnTo>
                <a:lnTo>
                  <a:pt x="7373" y="10950"/>
                </a:lnTo>
                <a:lnTo>
                  <a:pt x="7325" y="11121"/>
                </a:lnTo>
                <a:lnTo>
                  <a:pt x="7300" y="11242"/>
                </a:lnTo>
                <a:lnTo>
                  <a:pt x="7227" y="11340"/>
                </a:lnTo>
                <a:lnTo>
                  <a:pt x="7154" y="11413"/>
                </a:lnTo>
                <a:lnTo>
                  <a:pt x="7081" y="11510"/>
                </a:lnTo>
                <a:lnTo>
                  <a:pt x="6984" y="11559"/>
                </a:lnTo>
                <a:lnTo>
                  <a:pt x="6887" y="11607"/>
                </a:lnTo>
                <a:lnTo>
                  <a:pt x="6692" y="11680"/>
                </a:lnTo>
                <a:lnTo>
                  <a:pt x="6351" y="11680"/>
                </a:lnTo>
                <a:lnTo>
                  <a:pt x="6254" y="11632"/>
                </a:lnTo>
                <a:lnTo>
                  <a:pt x="6157" y="11607"/>
                </a:lnTo>
                <a:lnTo>
                  <a:pt x="6059" y="11534"/>
                </a:lnTo>
                <a:lnTo>
                  <a:pt x="5986" y="11461"/>
                </a:lnTo>
                <a:lnTo>
                  <a:pt x="5913" y="11364"/>
                </a:lnTo>
                <a:lnTo>
                  <a:pt x="5840" y="11218"/>
                </a:lnTo>
                <a:lnTo>
                  <a:pt x="5816" y="11096"/>
                </a:lnTo>
                <a:lnTo>
                  <a:pt x="5816" y="10950"/>
                </a:lnTo>
                <a:lnTo>
                  <a:pt x="5840" y="10829"/>
                </a:lnTo>
                <a:lnTo>
                  <a:pt x="5889" y="10683"/>
                </a:lnTo>
                <a:lnTo>
                  <a:pt x="5986" y="10585"/>
                </a:lnTo>
                <a:lnTo>
                  <a:pt x="6084" y="10464"/>
                </a:lnTo>
                <a:lnTo>
                  <a:pt x="6181" y="10366"/>
                </a:lnTo>
                <a:lnTo>
                  <a:pt x="6424" y="10220"/>
                </a:lnTo>
                <a:lnTo>
                  <a:pt x="6668" y="10123"/>
                </a:lnTo>
                <a:lnTo>
                  <a:pt x="6741" y="10099"/>
                </a:lnTo>
                <a:close/>
                <a:moveTo>
                  <a:pt x="10926" y="9174"/>
                </a:moveTo>
                <a:lnTo>
                  <a:pt x="10707" y="9539"/>
                </a:lnTo>
                <a:lnTo>
                  <a:pt x="10536" y="9855"/>
                </a:lnTo>
                <a:lnTo>
                  <a:pt x="10244" y="10366"/>
                </a:lnTo>
                <a:lnTo>
                  <a:pt x="9977" y="10877"/>
                </a:lnTo>
                <a:lnTo>
                  <a:pt x="9685" y="11388"/>
                </a:lnTo>
                <a:lnTo>
                  <a:pt x="9393" y="11899"/>
                </a:lnTo>
                <a:lnTo>
                  <a:pt x="9271" y="12118"/>
                </a:lnTo>
                <a:lnTo>
                  <a:pt x="9174" y="12021"/>
                </a:lnTo>
                <a:lnTo>
                  <a:pt x="9101" y="11948"/>
                </a:lnTo>
                <a:lnTo>
                  <a:pt x="8979" y="11899"/>
                </a:lnTo>
                <a:lnTo>
                  <a:pt x="8882" y="11875"/>
                </a:lnTo>
                <a:lnTo>
                  <a:pt x="8760" y="11851"/>
                </a:lnTo>
                <a:lnTo>
                  <a:pt x="8639" y="11851"/>
                </a:lnTo>
                <a:lnTo>
                  <a:pt x="8517" y="11875"/>
                </a:lnTo>
                <a:lnTo>
                  <a:pt x="8420" y="11924"/>
                </a:lnTo>
                <a:lnTo>
                  <a:pt x="8420" y="11924"/>
                </a:lnTo>
                <a:lnTo>
                  <a:pt x="8857" y="11218"/>
                </a:lnTo>
                <a:lnTo>
                  <a:pt x="9320" y="10512"/>
                </a:lnTo>
                <a:lnTo>
                  <a:pt x="9806" y="9831"/>
                </a:lnTo>
                <a:lnTo>
                  <a:pt x="10050" y="9515"/>
                </a:lnTo>
                <a:lnTo>
                  <a:pt x="10317" y="9199"/>
                </a:lnTo>
                <a:lnTo>
                  <a:pt x="10634" y="9199"/>
                </a:lnTo>
                <a:lnTo>
                  <a:pt x="10926" y="9174"/>
                </a:lnTo>
                <a:close/>
                <a:moveTo>
                  <a:pt x="8809" y="12386"/>
                </a:moveTo>
                <a:lnTo>
                  <a:pt x="8833" y="12410"/>
                </a:lnTo>
                <a:lnTo>
                  <a:pt x="8857" y="12459"/>
                </a:lnTo>
                <a:lnTo>
                  <a:pt x="8882" y="12508"/>
                </a:lnTo>
                <a:lnTo>
                  <a:pt x="8882" y="12581"/>
                </a:lnTo>
                <a:lnTo>
                  <a:pt x="8906" y="12654"/>
                </a:lnTo>
                <a:lnTo>
                  <a:pt x="8906" y="12751"/>
                </a:lnTo>
                <a:lnTo>
                  <a:pt x="8882" y="12800"/>
                </a:lnTo>
                <a:lnTo>
                  <a:pt x="8857" y="12897"/>
                </a:lnTo>
                <a:lnTo>
                  <a:pt x="8857" y="12970"/>
                </a:lnTo>
                <a:lnTo>
                  <a:pt x="8809" y="13043"/>
                </a:lnTo>
                <a:lnTo>
                  <a:pt x="8784" y="13092"/>
                </a:lnTo>
                <a:lnTo>
                  <a:pt x="8736" y="13116"/>
                </a:lnTo>
                <a:lnTo>
                  <a:pt x="8711" y="13140"/>
                </a:lnTo>
                <a:lnTo>
                  <a:pt x="8687" y="13140"/>
                </a:lnTo>
                <a:lnTo>
                  <a:pt x="8614" y="13116"/>
                </a:lnTo>
                <a:lnTo>
                  <a:pt x="8517" y="13067"/>
                </a:lnTo>
                <a:lnTo>
                  <a:pt x="8444" y="12970"/>
                </a:lnTo>
                <a:lnTo>
                  <a:pt x="8395" y="12873"/>
                </a:lnTo>
                <a:lnTo>
                  <a:pt x="8395" y="12751"/>
                </a:lnTo>
                <a:lnTo>
                  <a:pt x="8420" y="12629"/>
                </a:lnTo>
                <a:lnTo>
                  <a:pt x="8444" y="12508"/>
                </a:lnTo>
                <a:lnTo>
                  <a:pt x="8614" y="12410"/>
                </a:lnTo>
                <a:lnTo>
                  <a:pt x="8760" y="12386"/>
                </a:lnTo>
                <a:close/>
                <a:moveTo>
                  <a:pt x="7884" y="12702"/>
                </a:moveTo>
                <a:lnTo>
                  <a:pt x="7884" y="12897"/>
                </a:lnTo>
                <a:lnTo>
                  <a:pt x="7909" y="13067"/>
                </a:lnTo>
                <a:lnTo>
                  <a:pt x="7957" y="13189"/>
                </a:lnTo>
                <a:lnTo>
                  <a:pt x="8030" y="13311"/>
                </a:lnTo>
                <a:lnTo>
                  <a:pt x="8128" y="13408"/>
                </a:lnTo>
                <a:lnTo>
                  <a:pt x="8225" y="13481"/>
                </a:lnTo>
                <a:lnTo>
                  <a:pt x="7811" y="13968"/>
                </a:lnTo>
                <a:lnTo>
                  <a:pt x="7568" y="14260"/>
                </a:lnTo>
                <a:lnTo>
                  <a:pt x="7568" y="14065"/>
                </a:lnTo>
                <a:lnTo>
                  <a:pt x="7568" y="13895"/>
                </a:lnTo>
                <a:lnTo>
                  <a:pt x="7544" y="13773"/>
                </a:lnTo>
                <a:lnTo>
                  <a:pt x="7495" y="13676"/>
                </a:lnTo>
                <a:lnTo>
                  <a:pt x="7422" y="13578"/>
                </a:lnTo>
                <a:lnTo>
                  <a:pt x="7349" y="13481"/>
                </a:lnTo>
                <a:lnTo>
                  <a:pt x="7763" y="12873"/>
                </a:lnTo>
                <a:lnTo>
                  <a:pt x="7884" y="12702"/>
                </a:lnTo>
                <a:close/>
                <a:moveTo>
                  <a:pt x="3699" y="9174"/>
                </a:moveTo>
                <a:lnTo>
                  <a:pt x="3869" y="9199"/>
                </a:lnTo>
                <a:lnTo>
                  <a:pt x="4015" y="9223"/>
                </a:lnTo>
                <a:lnTo>
                  <a:pt x="4307" y="9199"/>
                </a:lnTo>
                <a:lnTo>
                  <a:pt x="3310" y="10683"/>
                </a:lnTo>
                <a:lnTo>
                  <a:pt x="2774" y="11437"/>
                </a:lnTo>
                <a:lnTo>
                  <a:pt x="2239" y="12143"/>
                </a:lnTo>
                <a:lnTo>
                  <a:pt x="1996" y="12459"/>
                </a:lnTo>
                <a:lnTo>
                  <a:pt x="1752" y="12775"/>
                </a:lnTo>
                <a:lnTo>
                  <a:pt x="1241" y="13384"/>
                </a:lnTo>
                <a:lnTo>
                  <a:pt x="1071" y="13627"/>
                </a:lnTo>
                <a:lnTo>
                  <a:pt x="876" y="13870"/>
                </a:lnTo>
                <a:lnTo>
                  <a:pt x="731" y="14138"/>
                </a:lnTo>
                <a:lnTo>
                  <a:pt x="682" y="14284"/>
                </a:lnTo>
                <a:lnTo>
                  <a:pt x="633" y="14406"/>
                </a:lnTo>
                <a:lnTo>
                  <a:pt x="585" y="14284"/>
                </a:lnTo>
                <a:lnTo>
                  <a:pt x="536" y="14065"/>
                </a:lnTo>
                <a:lnTo>
                  <a:pt x="512" y="13870"/>
                </a:lnTo>
                <a:lnTo>
                  <a:pt x="560" y="13676"/>
                </a:lnTo>
                <a:lnTo>
                  <a:pt x="633" y="13481"/>
                </a:lnTo>
                <a:lnTo>
                  <a:pt x="706" y="13311"/>
                </a:lnTo>
                <a:lnTo>
                  <a:pt x="779" y="13165"/>
                </a:lnTo>
                <a:lnTo>
                  <a:pt x="779" y="13116"/>
                </a:lnTo>
                <a:lnTo>
                  <a:pt x="949" y="12994"/>
                </a:lnTo>
                <a:lnTo>
                  <a:pt x="1120" y="12848"/>
                </a:lnTo>
                <a:lnTo>
                  <a:pt x="1266" y="12678"/>
                </a:lnTo>
                <a:lnTo>
                  <a:pt x="1412" y="12508"/>
                </a:lnTo>
                <a:lnTo>
                  <a:pt x="1679" y="12118"/>
                </a:lnTo>
                <a:lnTo>
                  <a:pt x="1923" y="11778"/>
                </a:lnTo>
                <a:lnTo>
                  <a:pt x="2288" y="11291"/>
                </a:lnTo>
                <a:lnTo>
                  <a:pt x="2604" y="10780"/>
                </a:lnTo>
                <a:lnTo>
                  <a:pt x="3285" y="9758"/>
                </a:lnTo>
                <a:lnTo>
                  <a:pt x="3699" y="9174"/>
                </a:lnTo>
                <a:close/>
                <a:moveTo>
                  <a:pt x="6984" y="13797"/>
                </a:moveTo>
                <a:lnTo>
                  <a:pt x="7057" y="13846"/>
                </a:lnTo>
                <a:lnTo>
                  <a:pt x="7106" y="13968"/>
                </a:lnTo>
                <a:lnTo>
                  <a:pt x="7130" y="14089"/>
                </a:lnTo>
                <a:lnTo>
                  <a:pt x="7106" y="14211"/>
                </a:lnTo>
                <a:lnTo>
                  <a:pt x="7057" y="14308"/>
                </a:lnTo>
                <a:lnTo>
                  <a:pt x="6984" y="14406"/>
                </a:lnTo>
                <a:lnTo>
                  <a:pt x="6935" y="14430"/>
                </a:lnTo>
                <a:lnTo>
                  <a:pt x="6862" y="14430"/>
                </a:lnTo>
                <a:lnTo>
                  <a:pt x="6692" y="14406"/>
                </a:lnTo>
                <a:lnTo>
                  <a:pt x="6619" y="14381"/>
                </a:lnTo>
                <a:lnTo>
                  <a:pt x="6570" y="14333"/>
                </a:lnTo>
                <a:lnTo>
                  <a:pt x="6546" y="14284"/>
                </a:lnTo>
                <a:lnTo>
                  <a:pt x="6522" y="14211"/>
                </a:lnTo>
                <a:lnTo>
                  <a:pt x="6546" y="14138"/>
                </a:lnTo>
                <a:lnTo>
                  <a:pt x="6595" y="14065"/>
                </a:lnTo>
                <a:lnTo>
                  <a:pt x="6692" y="13919"/>
                </a:lnTo>
                <a:lnTo>
                  <a:pt x="6741" y="13895"/>
                </a:lnTo>
                <a:lnTo>
                  <a:pt x="6814" y="13870"/>
                </a:lnTo>
                <a:lnTo>
                  <a:pt x="6935" y="13846"/>
                </a:lnTo>
                <a:lnTo>
                  <a:pt x="6984" y="13797"/>
                </a:lnTo>
                <a:close/>
                <a:moveTo>
                  <a:pt x="4770" y="9174"/>
                </a:moveTo>
                <a:lnTo>
                  <a:pt x="5281" y="9199"/>
                </a:lnTo>
                <a:lnTo>
                  <a:pt x="5110" y="9393"/>
                </a:lnTo>
                <a:lnTo>
                  <a:pt x="4989" y="9636"/>
                </a:lnTo>
                <a:lnTo>
                  <a:pt x="4745" y="10099"/>
                </a:lnTo>
                <a:lnTo>
                  <a:pt x="4478" y="10561"/>
                </a:lnTo>
                <a:lnTo>
                  <a:pt x="4186" y="11023"/>
                </a:lnTo>
                <a:lnTo>
                  <a:pt x="3869" y="11437"/>
                </a:lnTo>
                <a:lnTo>
                  <a:pt x="3529" y="11851"/>
                </a:lnTo>
                <a:lnTo>
                  <a:pt x="2823" y="12678"/>
                </a:lnTo>
                <a:lnTo>
                  <a:pt x="2117" y="13505"/>
                </a:lnTo>
                <a:lnTo>
                  <a:pt x="1777" y="13846"/>
                </a:lnTo>
                <a:lnTo>
                  <a:pt x="1460" y="14235"/>
                </a:lnTo>
                <a:lnTo>
                  <a:pt x="1144" y="14600"/>
                </a:lnTo>
                <a:lnTo>
                  <a:pt x="998" y="14795"/>
                </a:lnTo>
                <a:lnTo>
                  <a:pt x="876" y="15014"/>
                </a:lnTo>
                <a:lnTo>
                  <a:pt x="779" y="14819"/>
                </a:lnTo>
                <a:lnTo>
                  <a:pt x="706" y="14600"/>
                </a:lnTo>
                <a:lnTo>
                  <a:pt x="925" y="14333"/>
                </a:lnTo>
                <a:lnTo>
                  <a:pt x="1144" y="14041"/>
                </a:lnTo>
                <a:lnTo>
                  <a:pt x="1363" y="13749"/>
                </a:lnTo>
                <a:lnTo>
                  <a:pt x="1582" y="13457"/>
                </a:lnTo>
                <a:lnTo>
                  <a:pt x="2069" y="12897"/>
                </a:lnTo>
                <a:lnTo>
                  <a:pt x="2555" y="12337"/>
                </a:lnTo>
                <a:lnTo>
                  <a:pt x="3091" y="11607"/>
                </a:lnTo>
                <a:lnTo>
                  <a:pt x="3626" y="10853"/>
                </a:lnTo>
                <a:lnTo>
                  <a:pt x="4648" y="9345"/>
                </a:lnTo>
                <a:lnTo>
                  <a:pt x="4697" y="9296"/>
                </a:lnTo>
                <a:lnTo>
                  <a:pt x="4697" y="9272"/>
                </a:lnTo>
                <a:lnTo>
                  <a:pt x="4745" y="9199"/>
                </a:lnTo>
                <a:lnTo>
                  <a:pt x="4770" y="9174"/>
                </a:lnTo>
                <a:close/>
                <a:moveTo>
                  <a:pt x="12094" y="10634"/>
                </a:moveTo>
                <a:lnTo>
                  <a:pt x="12386" y="11072"/>
                </a:lnTo>
                <a:lnTo>
                  <a:pt x="11923" y="11632"/>
                </a:lnTo>
                <a:lnTo>
                  <a:pt x="11461" y="12216"/>
                </a:lnTo>
                <a:lnTo>
                  <a:pt x="10585" y="13359"/>
                </a:lnTo>
                <a:lnTo>
                  <a:pt x="9685" y="14503"/>
                </a:lnTo>
                <a:lnTo>
                  <a:pt x="9295" y="14990"/>
                </a:lnTo>
                <a:lnTo>
                  <a:pt x="9125" y="15257"/>
                </a:lnTo>
                <a:lnTo>
                  <a:pt x="8979" y="15525"/>
                </a:lnTo>
                <a:lnTo>
                  <a:pt x="8152" y="15525"/>
                </a:lnTo>
                <a:lnTo>
                  <a:pt x="8322" y="15379"/>
                </a:lnTo>
                <a:lnTo>
                  <a:pt x="8468" y="15184"/>
                </a:lnTo>
                <a:lnTo>
                  <a:pt x="8736" y="14819"/>
                </a:lnTo>
                <a:lnTo>
                  <a:pt x="9295" y="14065"/>
                </a:lnTo>
                <a:lnTo>
                  <a:pt x="9855" y="13311"/>
                </a:lnTo>
                <a:lnTo>
                  <a:pt x="10098" y="12946"/>
                </a:lnTo>
                <a:lnTo>
                  <a:pt x="10366" y="12605"/>
                </a:lnTo>
                <a:lnTo>
                  <a:pt x="10926" y="11924"/>
                </a:lnTo>
                <a:lnTo>
                  <a:pt x="12094" y="10634"/>
                </a:lnTo>
                <a:close/>
                <a:moveTo>
                  <a:pt x="11364" y="9466"/>
                </a:moveTo>
                <a:lnTo>
                  <a:pt x="11850" y="10220"/>
                </a:lnTo>
                <a:lnTo>
                  <a:pt x="10707" y="11486"/>
                </a:lnTo>
                <a:lnTo>
                  <a:pt x="10171" y="12118"/>
                </a:lnTo>
                <a:lnTo>
                  <a:pt x="9660" y="12800"/>
                </a:lnTo>
                <a:lnTo>
                  <a:pt x="9174" y="13505"/>
                </a:lnTo>
                <a:lnTo>
                  <a:pt x="8711" y="14211"/>
                </a:lnTo>
                <a:lnTo>
                  <a:pt x="8468" y="14503"/>
                </a:lnTo>
                <a:lnTo>
                  <a:pt x="8201" y="14844"/>
                </a:lnTo>
                <a:lnTo>
                  <a:pt x="8079" y="15014"/>
                </a:lnTo>
                <a:lnTo>
                  <a:pt x="7957" y="15184"/>
                </a:lnTo>
                <a:lnTo>
                  <a:pt x="7860" y="15355"/>
                </a:lnTo>
                <a:lnTo>
                  <a:pt x="7811" y="15525"/>
                </a:lnTo>
                <a:lnTo>
                  <a:pt x="6838" y="15549"/>
                </a:lnTo>
                <a:lnTo>
                  <a:pt x="7130" y="15306"/>
                </a:lnTo>
                <a:lnTo>
                  <a:pt x="7422" y="15038"/>
                </a:lnTo>
                <a:lnTo>
                  <a:pt x="7884" y="14503"/>
                </a:lnTo>
                <a:lnTo>
                  <a:pt x="8274" y="14089"/>
                </a:lnTo>
                <a:lnTo>
                  <a:pt x="8639" y="13651"/>
                </a:lnTo>
                <a:lnTo>
                  <a:pt x="8784" y="13651"/>
                </a:lnTo>
                <a:lnTo>
                  <a:pt x="8906" y="13603"/>
                </a:lnTo>
                <a:lnTo>
                  <a:pt x="9028" y="13554"/>
                </a:lnTo>
                <a:lnTo>
                  <a:pt x="9149" y="13457"/>
                </a:lnTo>
                <a:lnTo>
                  <a:pt x="9271" y="13286"/>
                </a:lnTo>
                <a:lnTo>
                  <a:pt x="9368" y="13092"/>
                </a:lnTo>
                <a:lnTo>
                  <a:pt x="9417" y="12873"/>
                </a:lnTo>
                <a:lnTo>
                  <a:pt x="9441" y="12654"/>
                </a:lnTo>
                <a:lnTo>
                  <a:pt x="9514" y="12556"/>
                </a:lnTo>
                <a:lnTo>
                  <a:pt x="9709" y="12289"/>
                </a:lnTo>
                <a:lnTo>
                  <a:pt x="9855" y="12045"/>
                </a:lnTo>
                <a:lnTo>
                  <a:pt x="10171" y="11510"/>
                </a:lnTo>
                <a:lnTo>
                  <a:pt x="10439" y="10975"/>
                </a:lnTo>
                <a:lnTo>
                  <a:pt x="10731" y="10439"/>
                </a:lnTo>
                <a:lnTo>
                  <a:pt x="11047" y="9953"/>
                </a:lnTo>
                <a:lnTo>
                  <a:pt x="11364" y="9466"/>
                </a:lnTo>
                <a:close/>
                <a:moveTo>
                  <a:pt x="12605" y="11437"/>
                </a:moveTo>
                <a:lnTo>
                  <a:pt x="12945" y="11972"/>
                </a:lnTo>
                <a:lnTo>
                  <a:pt x="12678" y="12386"/>
                </a:lnTo>
                <a:lnTo>
                  <a:pt x="12361" y="12800"/>
                </a:lnTo>
                <a:lnTo>
                  <a:pt x="11753" y="13603"/>
                </a:lnTo>
                <a:lnTo>
                  <a:pt x="11583" y="13822"/>
                </a:lnTo>
                <a:lnTo>
                  <a:pt x="11388" y="14065"/>
                </a:lnTo>
                <a:lnTo>
                  <a:pt x="10950" y="14527"/>
                </a:lnTo>
                <a:lnTo>
                  <a:pt x="10755" y="14795"/>
                </a:lnTo>
                <a:lnTo>
                  <a:pt x="10585" y="15038"/>
                </a:lnTo>
                <a:lnTo>
                  <a:pt x="10439" y="15306"/>
                </a:lnTo>
                <a:lnTo>
                  <a:pt x="10317" y="15574"/>
                </a:lnTo>
                <a:lnTo>
                  <a:pt x="9368" y="15549"/>
                </a:lnTo>
                <a:lnTo>
                  <a:pt x="9539" y="15379"/>
                </a:lnTo>
                <a:lnTo>
                  <a:pt x="9685" y="15184"/>
                </a:lnTo>
                <a:lnTo>
                  <a:pt x="9977" y="14795"/>
                </a:lnTo>
                <a:lnTo>
                  <a:pt x="10999" y="13505"/>
                </a:lnTo>
                <a:lnTo>
                  <a:pt x="11802" y="12483"/>
                </a:lnTo>
                <a:lnTo>
                  <a:pt x="12605" y="11437"/>
                </a:lnTo>
                <a:close/>
                <a:moveTo>
                  <a:pt x="5865" y="9199"/>
                </a:moveTo>
                <a:lnTo>
                  <a:pt x="6230" y="9223"/>
                </a:lnTo>
                <a:lnTo>
                  <a:pt x="6084" y="9369"/>
                </a:lnTo>
                <a:lnTo>
                  <a:pt x="5962" y="9539"/>
                </a:lnTo>
                <a:lnTo>
                  <a:pt x="5767" y="9855"/>
                </a:lnTo>
                <a:lnTo>
                  <a:pt x="5548" y="10196"/>
                </a:lnTo>
                <a:lnTo>
                  <a:pt x="5451" y="10318"/>
                </a:lnTo>
                <a:lnTo>
                  <a:pt x="5378" y="10464"/>
                </a:lnTo>
                <a:lnTo>
                  <a:pt x="4891" y="11194"/>
                </a:lnTo>
                <a:lnTo>
                  <a:pt x="4380" y="11924"/>
                </a:lnTo>
                <a:lnTo>
                  <a:pt x="3991" y="12435"/>
                </a:lnTo>
                <a:lnTo>
                  <a:pt x="3577" y="12921"/>
                </a:lnTo>
                <a:lnTo>
                  <a:pt x="2750" y="13895"/>
                </a:lnTo>
                <a:lnTo>
                  <a:pt x="2409" y="14235"/>
                </a:lnTo>
                <a:lnTo>
                  <a:pt x="2069" y="14673"/>
                </a:lnTo>
                <a:lnTo>
                  <a:pt x="1898" y="14917"/>
                </a:lnTo>
                <a:lnTo>
                  <a:pt x="1752" y="15136"/>
                </a:lnTo>
                <a:lnTo>
                  <a:pt x="1655" y="15379"/>
                </a:lnTo>
                <a:lnTo>
                  <a:pt x="1631" y="15476"/>
                </a:lnTo>
                <a:lnTo>
                  <a:pt x="1631" y="15598"/>
                </a:lnTo>
                <a:lnTo>
                  <a:pt x="1363" y="15501"/>
                </a:lnTo>
                <a:lnTo>
                  <a:pt x="1266" y="15452"/>
                </a:lnTo>
                <a:lnTo>
                  <a:pt x="1193" y="15403"/>
                </a:lnTo>
                <a:lnTo>
                  <a:pt x="1047" y="15233"/>
                </a:lnTo>
                <a:lnTo>
                  <a:pt x="1217" y="15111"/>
                </a:lnTo>
                <a:lnTo>
                  <a:pt x="1387" y="14965"/>
                </a:lnTo>
                <a:lnTo>
                  <a:pt x="1704" y="14625"/>
                </a:lnTo>
                <a:lnTo>
                  <a:pt x="2263" y="13943"/>
                </a:lnTo>
                <a:lnTo>
                  <a:pt x="2993" y="13092"/>
                </a:lnTo>
                <a:lnTo>
                  <a:pt x="3723" y="12264"/>
                </a:lnTo>
                <a:lnTo>
                  <a:pt x="4040" y="11924"/>
                </a:lnTo>
                <a:lnTo>
                  <a:pt x="4332" y="11559"/>
                </a:lnTo>
                <a:lnTo>
                  <a:pt x="4599" y="11169"/>
                </a:lnTo>
                <a:lnTo>
                  <a:pt x="4867" y="10756"/>
                </a:lnTo>
                <a:lnTo>
                  <a:pt x="5086" y="10366"/>
                </a:lnTo>
                <a:lnTo>
                  <a:pt x="5281" y="9953"/>
                </a:lnTo>
                <a:lnTo>
                  <a:pt x="5402" y="9734"/>
                </a:lnTo>
                <a:lnTo>
                  <a:pt x="5524" y="9563"/>
                </a:lnTo>
                <a:lnTo>
                  <a:pt x="5670" y="9369"/>
                </a:lnTo>
                <a:lnTo>
                  <a:pt x="5840" y="9223"/>
                </a:lnTo>
                <a:lnTo>
                  <a:pt x="5865" y="9199"/>
                </a:lnTo>
                <a:close/>
                <a:moveTo>
                  <a:pt x="6351" y="14746"/>
                </a:moveTo>
                <a:lnTo>
                  <a:pt x="6497" y="14819"/>
                </a:lnTo>
                <a:lnTo>
                  <a:pt x="6643" y="14868"/>
                </a:lnTo>
                <a:lnTo>
                  <a:pt x="6814" y="14892"/>
                </a:lnTo>
                <a:lnTo>
                  <a:pt x="6984" y="14868"/>
                </a:lnTo>
                <a:lnTo>
                  <a:pt x="6911" y="14941"/>
                </a:lnTo>
                <a:lnTo>
                  <a:pt x="6619" y="15233"/>
                </a:lnTo>
                <a:lnTo>
                  <a:pt x="6497" y="15379"/>
                </a:lnTo>
                <a:lnTo>
                  <a:pt x="6376" y="15549"/>
                </a:lnTo>
                <a:lnTo>
                  <a:pt x="5475" y="15598"/>
                </a:lnTo>
                <a:lnTo>
                  <a:pt x="5719" y="15403"/>
                </a:lnTo>
                <a:lnTo>
                  <a:pt x="5938" y="15184"/>
                </a:lnTo>
                <a:lnTo>
                  <a:pt x="6351" y="14746"/>
                </a:lnTo>
                <a:close/>
                <a:moveTo>
                  <a:pt x="13164" y="12264"/>
                </a:moveTo>
                <a:lnTo>
                  <a:pt x="13432" y="12605"/>
                </a:lnTo>
                <a:lnTo>
                  <a:pt x="13189" y="12873"/>
                </a:lnTo>
                <a:lnTo>
                  <a:pt x="12994" y="13189"/>
                </a:lnTo>
                <a:lnTo>
                  <a:pt x="12629" y="13797"/>
                </a:lnTo>
                <a:lnTo>
                  <a:pt x="12361" y="14235"/>
                </a:lnTo>
                <a:lnTo>
                  <a:pt x="12069" y="14673"/>
                </a:lnTo>
                <a:lnTo>
                  <a:pt x="11777" y="15136"/>
                </a:lnTo>
                <a:lnTo>
                  <a:pt x="11656" y="15355"/>
                </a:lnTo>
                <a:lnTo>
                  <a:pt x="11534" y="15598"/>
                </a:lnTo>
                <a:lnTo>
                  <a:pt x="10828" y="15598"/>
                </a:lnTo>
                <a:lnTo>
                  <a:pt x="10609" y="15574"/>
                </a:lnTo>
                <a:lnTo>
                  <a:pt x="10901" y="15209"/>
                </a:lnTo>
                <a:lnTo>
                  <a:pt x="11169" y="14844"/>
                </a:lnTo>
                <a:lnTo>
                  <a:pt x="11558" y="14357"/>
                </a:lnTo>
                <a:lnTo>
                  <a:pt x="11923" y="13895"/>
                </a:lnTo>
                <a:lnTo>
                  <a:pt x="12556" y="13092"/>
                </a:lnTo>
                <a:lnTo>
                  <a:pt x="12872" y="12702"/>
                </a:lnTo>
                <a:lnTo>
                  <a:pt x="13164" y="12264"/>
                </a:lnTo>
                <a:close/>
                <a:moveTo>
                  <a:pt x="9344" y="9150"/>
                </a:moveTo>
                <a:lnTo>
                  <a:pt x="9782" y="9174"/>
                </a:lnTo>
                <a:lnTo>
                  <a:pt x="9490" y="9539"/>
                </a:lnTo>
                <a:lnTo>
                  <a:pt x="9222" y="9928"/>
                </a:lnTo>
                <a:lnTo>
                  <a:pt x="8711" y="10707"/>
                </a:lnTo>
                <a:lnTo>
                  <a:pt x="8201" y="11510"/>
                </a:lnTo>
                <a:lnTo>
                  <a:pt x="7957" y="11899"/>
                </a:lnTo>
                <a:lnTo>
                  <a:pt x="7690" y="12289"/>
                </a:lnTo>
                <a:lnTo>
                  <a:pt x="6935" y="13311"/>
                </a:lnTo>
                <a:lnTo>
                  <a:pt x="6789" y="13335"/>
                </a:lnTo>
                <a:lnTo>
                  <a:pt x="6668" y="13384"/>
                </a:lnTo>
                <a:lnTo>
                  <a:pt x="6595" y="13432"/>
                </a:lnTo>
                <a:lnTo>
                  <a:pt x="6570" y="13505"/>
                </a:lnTo>
                <a:lnTo>
                  <a:pt x="6473" y="13554"/>
                </a:lnTo>
                <a:lnTo>
                  <a:pt x="6351" y="13651"/>
                </a:lnTo>
                <a:lnTo>
                  <a:pt x="6230" y="13773"/>
                </a:lnTo>
                <a:lnTo>
                  <a:pt x="6157" y="13943"/>
                </a:lnTo>
                <a:lnTo>
                  <a:pt x="6108" y="14089"/>
                </a:lnTo>
                <a:lnTo>
                  <a:pt x="6084" y="14260"/>
                </a:lnTo>
                <a:lnTo>
                  <a:pt x="6108" y="14406"/>
                </a:lnTo>
                <a:lnTo>
                  <a:pt x="5548" y="14990"/>
                </a:lnTo>
                <a:lnTo>
                  <a:pt x="5281" y="15306"/>
                </a:lnTo>
                <a:lnTo>
                  <a:pt x="5037" y="15598"/>
                </a:lnTo>
                <a:lnTo>
                  <a:pt x="4697" y="15622"/>
                </a:lnTo>
                <a:lnTo>
                  <a:pt x="4113" y="15647"/>
                </a:lnTo>
                <a:lnTo>
                  <a:pt x="4356" y="15452"/>
                </a:lnTo>
                <a:lnTo>
                  <a:pt x="4575" y="15233"/>
                </a:lnTo>
                <a:lnTo>
                  <a:pt x="4770" y="15014"/>
                </a:lnTo>
                <a:lnTo>
                  <a:pt x="4940" y="14795"/>
                </a:lnTo>
                <a:lnTo>
                  <a:pt x="5256" y="14333"/>
                </a:lnTo>
                <a:lnTo>
                  <a:pt x="5548" y="13870"/>
                </a:lnTo>
                <a:lnTo>
                  <a:pt x="5840" y="13408"/>
                </a:lnTo>
                <a:lnTo>
                  <a:pt x="6132" y="12946"/>
                </a:lnTo>
                <a:lnTo>
                  <a:pt x="6400" y="12605"/>
                </a:lnTo>
                <a:lnTo>
                  <a:pt x="6692" y="12264"/>
                </a:lnTo>
                <a:lnTo>
                  <a:pt x="6887" y="12216"/>
                </a:lnTo>
                <a:lnTo>
                  <a:pt x="7057" y="12167"/>
                </a:lnTo>
                <a:lnTo>
                  <a:pt x="7227" y="12070"/>
                </a:lnTo>
                <a:lnTo>
                  <a:pt x="7398" y="11972"/>
                </a:lnTo>
                <a:lnTo>
                  <a:pt x="7544" y="11851"/>
                </a:lnTo>
                <a:lnTo>
                  <a:pt x="7665" y="11705"/>
                </a:lnTo>
                <a:lnTo>
                  <a:pt x="7787" y="11534"/>
                </a:lnTo>
                <a:lnTo>
                  <a:pt x="7884" y="11340"/>
                </a:lnTo>
                <a:lnTo>
                  <a:pt x="7933" y="11145"/>
                </a:lnTo>
                <a:lnTo>
                  <a:pt x="7982" y="10902"/>
                </a:lnTo>
                <a:lnTo>
                  <a:pt x="8249" y="10488"/>
                </a:lnTo>
                <a:lnTo>
                  <a:pt x="8493" y="10074"/>
                </a:lnTo>
                <a:lnTo>
                  <a:pt x="8760" y="9661"/>
                </a:lnTo>
                <a:lnTo>
                  <a:pt x="9052" y="9247"/>
                </a:lnTo>
                <a:lnTo>
                  <a:pt x="9101" y="9150"/>
                </a:lnTo>
                <a:close/>
                <a:moveTo>
                  <a:pt x="13700" y="12946"/>
                </a:moveTo>
                <a:lnTo>
                  <a:pt x="13797" y="13067"/>
                </a:lnTo>
                <a:lnTo>
                  <a:pt x="14065" y="13384"/>
                </a:lnTo>
                <a:lnTo>
                  <a:pt x="13967" y="13481"/>
                </a:lnTo>
                <a:lnTo>
                  <a:pt x="13870" y="13603"/>
                </a:lnTo>
                <a:lnTo>
                  <a:pt x="13724" y="13895"/>
                </a:lnTo>
                <a:lnTo>
                  <a:pt x="13578" y="14187"/>
                </a:lnTo>
                <a:lnTo>
                  <a:pt x="13432" y="14430"/>
                </a:lnTo>
                <a:lnTo>
                  <a:pt x="13213" y="14771"/>
                </a:lnTo>
                <a:lnTo>
                  <a:pt x="12970" y="15063"/>
                </a:lnTo>
                <a:lnTo>
                  <a:pt x="12483" y="15647"/>
                </a:lnTo>
                <a:lnTo>
                  <a:pt x="12240" y="15622"/>
                </a:lnTo>
                <a:lnTo>
                  <a:pt x="12021" y="15647"/>
                </a:lnTo>
                <a:lnTo>
                  <a:pt x="11923" y="15622"/>
                </a:lnTo>
                <a:lnTo>
                  <a:pt x="12045" y="15476"/>
                </a:lnTo>
                <a:lnTo>
                  <a:pt x="12191" y="15330"/>
                </a:lnTo>
                <a:lnTo>
                  <a:pt x="12410" y="14990"/>
                </a:lnTo>
                <a:lnTo>
                  <a:pt x="12824" y="14284"/>
                </a:lnTo>
                <a:lnTo>
                  <a:pt x="13335" y="13457"/>
                </a:lnTo>
                <a:lnTo>
                  <a:pt x="13700" y="12946"/>
                </a:lnTo>
                <a:close/>
                <a:moveTo>
                  <a:pt x="14284" y="13870"/>
                </a:moveTo>
                <a:lnTo>
                  <a:pt x="14284" y="14016"/>
                </a:lnTo>
                <a:lnTo>
                  <a:pt x="14284" y="14162"/>
                </a:lnTo>
                <a:lnTo>
                  <a:pt x="14259" y="14333"/>
                </a:lnTo>
                <a:lnTo>
                  <a:pt x="14186" y="14527"/>
                </a:lnTo>
                <a:lnTo>
                  <a:pt x="14065" y="14771"/>
                </a:lnTo>
                <a:lnTo>
                  <a:pt x="13919" y="15063"/>
                </a:lnTo>
                <a:lnTo>
                  <a:pt x="13724" y="15306"/>
                </a:lnTo>
                <a:lnTo>
                  <a:pt x="13627" y="15428"/>
                </a:lnTo>
                <a:lnTo>
                  <a:pt x="13529" y="15501"/>
                </a:lnTo>
                <a:lnTo>
                  <a:pt x="13408" y="15574"/>
                </a:lnTo>
                <a:lnTo>
                  <a:pt x="13286" y="15622"/>
                </a:lnTo>
                <a:lnTo>
                  <a:pt x="13164" y="15647"/>
                </a:lnTo>
                <a:lnTo>
                  <a:pt x="13018" y="15647"/>
                </a:lnTo>
                <a:lnTo>
                  <a:pt x="13189" y="15476"/>
                </a:lnTo>
                <a:lnTo>
                  <a:pt x="13359" y="15257"/>
                </a:lnTo>
                <a:lnTo>
                  <a:pt x="13651" y="14868"/>
                </a:lnTo>
                <a:lnTo>
                  <a:pt x="13967" y="14381"/>
                </a:lnTo>
                <a:lnTo>
                  <a:pt x="14138" y="14138"/>
                </a:lnTo>
                <a:lnTo>
                  <a:pt x="14284" y="13870"/>
                </a:lnTo>
                <a:close/>
                <a:moveTo>
                  <a:pt x="5865" y="12094"/>
                </a:moveTo>
                <a:lnTo>
                  <a:pt x="5986" y="12167"/>
                </a:lnTo>
                <a:lnTo>
                  <a:pt x="6108" y="12216"/>
                </a:lnTo>
                <a:lnTo>
                  <a:pt x="5962" y="12386"/>
                </a:lnTo>
                <a:lnTo>
                  <a:pt x="5670" y="12800"/>
                </a:lnTo>
                <a:lnTo>
                  <a:pt x="5402" y="13238"/>
                </a:lnTo>
                <a:lnTo>
                  <a:pt x="4867" y="14114"/>
                </a:lnTo>
                <a:lnTo>
                  <a:pt x="4526" y="14600"/>
                </a:lnTo>
                <a:lnTo>
                  <a:pt x="4356" y="14819"/>
                </a:lnTo>
                <a:lnTo>
                  <a:pt x="4161" y="15038"/>
                </a:lnTo>
                <a:lnTo>
                  <a:pt x="4015" y="15209"/>
                </a:lnTo>
                <a:lnTo>
                  <a:pt x="3845" y="15355"/>
                </a:lnTo>
                <a:lnTo>
                  <a:pt x="3675" y="15525"/>
                </a:lnTo>
                <a:lnTo>
                  <a:pt x="3529" y="15671"/>
                </a:lnTo>
                <a:lnTo>
                  <a:pt x="2847" y="15695"/>
                </a:lnTo>
                <a:lnTo>
                  <a:pt x="2847" y="15695"/>
                </a:lnTo>
                <a:lnTo>
                  <a:pt x="3018" y="15501"/>
                </a:lnTo>
                <a:lnTo>
                  <a:pt x="3796" y="14625"/>
                </a:lnTo>
                <a:lnTo>
                  <a:pt x="4575" y="13797"/>
                </a:lnTo>
                <a:lnTo>
                  <a:pt x="4940" y="13359"/>
                </a:lnTo>
                <a:lnTo>
                  <a:pt x="5281" y="12921"/>
                </a:lnTo>
                <a:lnTo>
                  <a:pt x="5865" y="12094"/>
                </a:lnTo>
                <a:close/>
                <a:moveTo>
                  <a:pt x="5281" y="11364"/>
                </a:moveTo>
                <a:lnTo>
                  <a:pt x="5378" y="11607"/>
                </a:lnTo>
                <a:lnTo>
                  <a:pt x="5451" y="11729"/>
                </a:lnTo>
                <a:lnTo>
                  <a:pt x="5548" y="11851"/>
                </a:lnTo>
                <a:lnTo>
                  <a:pt x="5232" y="12289"/>
                </a:lnTo>
                <a:lnTo>
                  <a:pt x="4867" y="12800"/>
                </a:lnTo>
                <a:lnTo>
                  <a:pt x="4478" y="13286"/>
                </a:lnTo>
                <a:lnTo>
                  <a:pt x="3650" y="14211"/>
                </a:lnTo>
                <a:lnTo>
                  <a:pt x="3334" y="14576"/>
                </a:lnTo>
                <a:lnTo>
                  <a:pt x="2993" y="14941"/>
                </a:lnTo>
                <a:lnTo>
                  <a:pt x="2750" y="15330"/>
                </a:lnTo>
                <a:lnTo>
                  <a:pt x="2507" y="15720"/>
                </a:lnTo>
                <a:lnTo>
                  <a:pt x="2166" y="15695"/>
                </a:lnTo>
                <a:lnTo>
                  <a:pt x="1825" y="15647"/>
                </a:lnTo>
                <a:lnTo>
                  <a:pt x="1947" y="15525"/>
                </a:lnTo>
                <a:lnTo>
                  <a:pt x="2044" y="15403"/>
                </a:lnTo>
                <a:lnTo>
                  <a:pt x="2239" y="15111"/>
                </a:lnTo>
                <a:lnTo>
                  <a:pt x="2604" y="14625"/>
                </a:lnTo>
                <a:lnTo>
                  <a:pt x="3018" y="14162"/>
                </a:lnTo>
                <a:lnTo>
                  <a:pt x="3748" y="13311"/>
                </a:lnTo>
                <a:lnTo>
                  <a:pt x="4113" y="12897"/>
                </a:lnTo>
                <a:lnTo>
                  <a:pt x="4478" y="12459"/>
                </a:lnTo>
                <a:lnTo>
                  <a:pt x="4867" y="11924"/>
                </a:lnTo>
                <a:lnTo>
                  <a:pt x="5281" y="11364"/>
                </a:lnTo>
                <a:close/>
                <a:moveTo>
                  <a:pt x="5500" y="1"/>
                </a:moveTo>
                <a:lnTo>
                  <a:pt x="5086" y="50"/>
                </a:lnTo>
                <a:lnTo>
                  <a:pt x="4916" y="98"/>
                </a:lnTo>
                <a:lnTo>
                  <a:pt x="4721" y="147"/>
                </a:lnTo>
                <a:lnTo>
                  <a:pt x="4551" y="220"/>
                </a:lnTo>
                <a:lnTo>
                  <a:pt x="4405" y="293"/>
                </a:lnTo>
                <a:lnTo>
                  <a:pt x="4259" y="415"/>
                </a:lnTo>
                <a:lnTo>
                  <a:pt x="4137" y="512"/>
                </a:lnTo>
                <a:lnTo>
                  <a:pt x="4040" y="658"/>
                </a:lnTo>
                <a:lnTo>
                  <a:pt x="3991" y="828"/>
                </a:lnTo>
                <a:lnTo>
                  <a:pt x="3942" y="1072"/>
                </a:lnTo>
                <a:lnTo>
                  <a:pt x="3942" y="1388"/>
                </a:lnTo>
                <a:lnTo>
                  <a:pt x="3967" y="1704"/>
                </a:lnTo>
                <a:lnTo>
                  <a:pt x="4064" y="2020"/>
                </a:lnTo>
                <a:lnTo>
                  <a:pt x="4210" y="2288"/>
                </a:lnTo>
                <a:lnTo>
                  <a:pt x="4283" y="2434"/>
                </a:lnTo>
                <a:lnTo>
                  <a:pt x="4380" y="2556"/>
                </a:lnTo>
                <a:lnTo>
                  <a:pt x="4502" y="2653"/>
                </a:lnTo>
                <a:lnTo>
                  <a:pt x="4599" y="2726"/>
                </a:lnTo>
                <a:lnTo>
                  <a:pt x="4745" y="2799"/>
                </a:lnTo>
                <a:lnTo>
                  <a:pt x="4867" y="2823"/>
                </a:lnTo>
                <a:lnTo>
                  <a:pt x="4891" y="3213"/>
                </a:lnTo>
                <a:lnTo>
                  <a:pt x="4891" y="3578"/>
                </a:lnTo>
                <a:lnTo>
                  <a:pt x="4843" y="4332"/>
                </a:lnTo>
                <a:lnTo>
                  <a:pt x="4843" y="4965"/>
                </a:lnTo>
                <a:lnTo>
                  <a:pt x="4843" y="5622"/>
                </a:lnTo>
                <a:lnTo>
                  <a:pt x="4843" y="5914"/>
                </a:lnTo>
                <a:lnTo>
                  <a:pt x="4818" y="6206"/>
                </a:lnTo>
                <a:lnTo>
                  <a:pt x="4794" y="6473"/>
                </a:lnTo>
                <a:lnTo>
                  <a:pt x="4818" y="6619"/>
                </a:lnTo>
                <a:lnTo>
                  <a:pt x="4843" y="6765"/>
                </a:lnTo>
                <a:lnTo>
                  <a:pt x="4697" y="6911"/>
                </a:lnTo>
                <a:lnTo>
                  <a:pt x="4551" y="7082"/>
                </a:lnTo>
                <a:lnTo>
                  <a:pt x="4332" y="7447"/>
                </a:lnTo>
                <a:lnTo>
                  <a:pt x="3723" y="8250"/>
                </a:lnTo>
                <a:lnTo>
                  <a:pt x="3115" y="9077"/>
                </a:lnTo>
                <a:lnTo>
                  <a:pt x="2434" y="10074"/>
                </a:lnTo>
                <a:lnTo>
                  <a:pt x="1728" y="11072"/>
                </a:lnTo>
                <a:lnTo>
                  <a:pt x="1047" y="12045"/>
                </a:lnTo>
                <a:lnTo>
                  <a:pt x="706" y="12483"/>
                </a:lnTo>
                <a:lnTo>
                  <a:pt x="560" y="12702"/>
                </a:lnTo>
                <a:lnTo>
                  <a:pt x="487" y="12824"/>
                </a:lnTo>
                <a:lnTo>
                  <a:pt x="463" y="12946"/>
                </a:lnTo>
                <a:lnTo>
                  <a:pt x="366" y="13043"/>
                </a:lnTo>
                <a:lnTo>
                  <a:pt x="293" y="13116"/>
                </a:lnTo>
                <a:lnTo>
                  <a:pt x="147" y="13335"/>
                </a:lnTo>
                <a:lnTo>
                  <a:pt x="74" y="13578"/>
                </a:lnTo>
                <a:lnTo>
                  <a:pt x="1" y="13773"/>
                </a:lnTo>
                <a:lnTo>
                  <a:pt x="1" y="13968"/>
                </a:lnTo>
                <a:lnTo>
                  <a:pt x="25" y="14138"/>
                </a:lnTo>
                <a:lnTo>
                  <a:pt x="49" y="14333"/>
                </a:lnTo>
                <a:lnTo>
                  <a:pt x="122" y="14503"/>
                </a:lnTo>
                <a:lnTo>
                  <a:pt x="268" y="14868"/>
                </a:lnTo>
                <a:lnTo>
                  <a:pt x="414" y="15184"/>
                </a:lnTo>
                <a:lnTo>
                  <a:pt x="512" y="15355"/>
                </a:lnTo>
                <a:lnTo>
                  <a:pt x="633" y="15501"/>
                </a:lnTo>
                <a:lnTo>
                  <a:pt x="755" y="15647"/>
                </a:lnTo>
                <a:lnTo>
                  <a:pt x="876" y="15744"/>
                </a:lnTo>
                <a:lnTo>
                  <a:pt x="998" y="15841"/>
                </a:lnTo>
                <a:lnTo>
                  <a:pt x="1144" y="15939"/>
                </a:lnTo>
                <a:lnTo>
                  <a:pt x="1290" y="15987"/>
                </a:lnTo>
                <a:lnTo>
                  <a:pt x="1460" y="16060"/>
                </a:lnTo>
                <a:lnTo>
                  <a:pt x="1777" y="16133"/>
                </a:lnTo>
                <a:lnTo>
                  <a:pt x="2117" y="16182"/>
                </a:lnTo>
                <a:lnTo>
                  <a:pt x="2482" y="16182"/>
                </a:lnTo>
                <a:lnTo>
                  <a:pt x="2847" y="16158"/>
                </a:lnTo>
                <a:lnTo>
                  <a:pt x="5208" y="16060"/>
                </a:lnTo>
                <a:lnTo>
                  <a:pt x="6400" y="16012"/>
                </a:lnTo>
                <a:lnTo>
                  <a:pt x="7568" y="15987"/>
                </a:lnTo>
                <a:lnTo>
                  <a:pt x="8711" y="15987"/>
                </a:lnTo>
                <a:lnTo>
                  <a:pt x="9879" y="16036"/>
                </a:lnTo>
                <a:lnTo>
                  <a:pt x="10828" y="16036"/>
                </a:lnTo>
                <a:lnTo>
                  <a:pt x="11339" y="16060"/>
                </a:lnTo>
                <a:lnTo>
                  <a:pt x="11826" y="16109"/>
                </a:lnTo>
                <a:lnTo>
                  <a:pt x="11850" y="16158"/>
                </a:lnTo>
                <a:lnTo>
                  <a:pt x="11899" y="16182"/>
                </a:lnTo>
                <a:lnTo>
                  <a:pt x="11972" y="16206"/>
                </a:lnTo>
                <a:lnTo>
                  <a:pt x="12045" y="16206"/>
                </a:lnTo>
                <a:lnTo>
                  <a:pt x="12459" y="16182"/>
                </a:lnTo>
                <a:lnTo>
                  <a:pt x="13067" y="16182"/>
                </a:lnTo>
                <a:lnTo>
                  <a:pt x="13262" y="16158"/>
                </a:lnTo>
                <a:lnTo>
                  <a:pt x="13456" y="16109"/>
                </a:lnTo>
                <a:lnTo>
                  <a:pt x="13651" y="16060"/>
                </a:lnTo>
                <a:lnTo>
                  <a:pt x="13773" y="15987"/>
                </a:lnTo>
                <a:lnTo>
                  <a:pt x="13870" y="15914"/>
                </a:lnTo>
                <a:lnTo>
                  <a:pt x="14065" y="15744"/>
                </a:lnTo>
                <a:lnTo>
                  <a:pt x="14211" y="15549"/>
                </a:lnTo>
                <a:lnTo>
                  <a:pt x="14357" y="15330"/>
                </a:lnTo>
                <a:lnTo>
                  <a:pt x="14527" y="14990"/>
                </a:lnTo>
                <a:lnTo>
                  <a:pt x="14697" y="14673"/>
                </a:lnTo>
                <a:lnTo>
                  <a:pt x="14770" y="14503"/>
                </a:lnTo>
                <a:lnTo>
                  <a:pt x="14795" y="14308"/>
                </a:lnTo>
                <a:lnTo>
                  <a:pt x="14843" y="14138"/>
                </a:lnTo>
                <a:lnTo>
                  <a:pt x="14843" y="13943"/>
                </a:lnTo>
                <a:lnTo>
                  <a:pt x="14819" y="13749"/>
                </a:lnTo>
                <a:lnTo>
                  <a:pt x="14770" y="13578"/>
                </a:lnTo>
                <a:lnTo>
                  <a:pt x="14697" y="13408"/>
                </a:lnTo>
                <a:lnTo>
                  <a:pt x="14624" y="13262"/>
                </a:lnTo>
                <a:lnTo>
                  <a:pt x="14405" y="12970"/>
                </a:lnTo>
                <a:lnTo>
                  <a:pt x="14162" y="12702"/>
                </a:lnTo>
                <a:lnTo>
                  <a:pt x="13773" y="12240"/>
                </a:lnTo>
                <a:lnTo>
                  <a:pt x="13408" y="11753"/>
                </a:lnTo>
                <a:lnTo>
                  <a:pt x="13408" y="11705"/>
                </a:lnTo>
                <a:lnTo>
                  <a:pt x="13359" y="11680"/>
                </a:lnTo>
                <a:lnTo>
                  <a:pt x="13018" y="11145"/>
                </a:lnTo>
                <a:lnTo>
                  <a:pt x="12702" y="10610"/>
                </a:lnTo>
                <a:lnTo>
                  <a:pt x="12410" y="10074"/>
                </a:lnTo>
                <a:lnTo>
                  <a:pt x="12094" y="9563"/>
                </a:lnTo>
                <a:lnTo>
                  <a:pt x="11534" y="8736"/>
                </a:lnTo>
                <a:lnTo>
                  <a:pt x="10974" y="7909"/>
                </a:lnTo>
                <a:lnTo>
                  <a:pt x="10755" y="7593"/>
                </a:lnTo>
                <a:lnTo>
                  <a:pt x="10536" y="7276"/>
                </a:lnTo>
                <a:lnTo>
                  <a:pt x="10415" y="7130"/>
                </a:lnTo>
                <a:lnTo>
                  <a:pt x="10293" y="6984"/>
                </a:lnTo>
                <a:lnTo>
                  <a:pt x="10147" y="6863"/>
                </a:lnTo>
                <a:lnTo>
                  <a:pt x="10001" y="6765"/>
                </a:lnTo>
                <a:lnTo>
                  <a:pt x="10074" y="6595"/>
                </a:lnTo>
                <a:lnTo>
                  <a:pt x="10123" y="6400"/>
                </a:lnTo>
                <a:lnTo>
                  <a:pt x="10147" y="6206"/>
                </a:lnTo>
                <a:lnTo>
                  <a:pt x="10171" y="5987"/>
                </a:lnTo>
                <a:lnTo>
                  <a:pt x="10171" y="5573"/>
                </a:lnTo>
                <a:lnTo>
                  <a:pt x="10147" y="5184"/>
                </a:lnTo>
                <a:lnTo>
                  <a:pt x="10147" y="4016"/>
                </a:lnTo>
                <a:lnTo>
                  <a:pt x="10147" y="3724"/>
                </a:lnTo>
                <a:lnTo>
                  <a:pt x="10123" y="3432"/>
                </a:lnTo>
                <a:lnTo>
                  <a:pt x="10074" y="3140"/>
                </a:lnTo>
                <a:lnTo>
                  <a:pt x="10025" y="2848"/>
                </a:lnTo>
                <a:lnTo>
                  <a:pt x="10317" y="2580"/>
                </a:lnTo>
                <a:lnTo>
                  <a:pt x="10609" y="2288"/>
                </a:lnTo>
                <a:lnTo>
                  <a:pt x="10755" y="2142"/>
                </a:lnTo>
                <a:lnTo>
                  <a:pt x="10877" y="1996"/>
                </a:lnTo>
                <a:lnTo>
                  <a:pt x="10974" y="1826"/>
                </a:lnTo>
                <a:lnTo>
                  <a:pt x="11072" y="1631"/>
                </a:lnTo>
                <a:lnTo>
                  <a:pt x="11096" y="1436"/>
                </a:lnTo>
                <a:lnTo>
                  <a:pt x="11096" y="1266"/>
                </a:lnTo>
                <a:lnTo>
                  <a:pt x="11047" y="1096"/>
                </a:lnTo>
                <a:lnTo>
                  <a:pt x="10974" y="950"/>
                </a:lnTo>
                <a:lnTo>
                  <a:pt x="10877" y="804"/>
                </a:lnTo>
                <a:lnTo>
                  <a:pt x="10755" y="682"/>
                </a:lnTo>
                <a:lnTo>
                  <a:pt x="10609" y="561"/>
                </a:lnTo>
                <a:lnTo>
                  <a:pt x="10463" y="463"/>
                </a:lnTo>
                <a:lnTo>
                  <a:pt x="10269" y="366"/>
                </a:lnTo>
                <a:lnTo>
                  <a:pt x="10074" y="293"/>
                </a:lnTo>
                <a:lnTo>
                  <a:pt x="9855" y="244"/>
                </a:lnTo>
                <a:lnTo>
                  <a:pt x="9636" y="196"/>
                </a:lnTo>
                <a:lnTo>
                  <a:pt x="9198" y="171"/>
                </a:lnTo>
                <a:lnTo>
                  <a:pt x="8784" y="147"/>
                </a:lnTo>
                <a:lnTo>
                  <a:pt x="7665" y="123"/>
                </a:lnTo>
                <a:lnTo>
                  <a:pt x="7106" y="98"/>
                </a:lnTo>
                <a:lnTo>
                  <a:pt x="6546" y="50"/>
                </a:lnTo>
                <a:lnTo>
                  <a:pt x="6230" y="1"/>
                </a:lnTo>
                <a:close/>
              </a:path>
            </a:pathLst>
          </a:custGeom>
          <a:solidFill>
            <a:srgbClr val="0B5394"/>
          </a:solidFill>
          <a:ln>
            <a:noFill/>
          </a:ln>
        </p:spPr>
        <p:txBody>
          <a:bodyPr spcFirstLastPara="1" wrap="square" lIns="121897" tIns="121897" rIns="121897" bIns="121897" anchor="ctr" anchorCtr="0">
            <a:noAutofit/>
          </a:bodyPr>
          <a:lstStyle>
            <a:defPPr>
              <a:defRPr lang="en-US"/>
            </a:defPPr>
            <a:lvl1pPr marL="0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44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86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29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571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715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857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144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Google Shape;332;p42"/>
          <p:cNvSpPr/>
          <p:nvPr>
            <p:custDataLst>
              <p:tags r:id="rId4"/>
            </p:custDataLst>
          </p:nvPr>
        </p:nvSpPr>
        <p:spPr>
          <a:xfrm>
            <a:off x="434628" y="5602538"/>
            <a:ext cx="867961" cy="910405"/>
          </a:xfrm>
          <a:custGeom>
            <a:avLst/>
            <a:gdLst/>
            <a:ahLst/>
            <a:cxnLst/>
            <a:rect l="l" t="t" r="r" b="b"/>
            <a:pathLst>
              <a:path w="17082" h="17228" extrusionOk="0">
                <a:moveTo>
                  <a:pt x="6497" y="2993"/>
                </a:moveTo>
                <a:lnTo>
                  <a:pt x="6400" y="3042"/>
                </a:lnTo>
                <a:lnTo>
                  <a:pt x="6302" y="3090"/>
                </a:lnTo>
                <a:lnTo>
                  <a:pt x="6229" y="3212"/>
                </a:lnTo>
                <a:lnTo>
                  <a:pt x="6229" y="3285"/>
                </a:lnTo>
                <a:lnTo>
                  <a:pt x="6254" y="3334"/>
                </a:lnTo>
                <a:lnTo>
                  <a:pt x="6278" y="3407"/>
                </a:lnTo>
                <a:lnTo>
                  <a:pt x="6351" y="3455"/>
                </a:lnTo>
                <a:lnTo>
                  <a:pt x="6400" y="3480"/>
                </a:lnTo>
                <a:lnTo>
                  <a:pt x="6643" y="3480"/>
                </a:lnTo>
                <a:lnTo>
                  <a:pt x="6692" y="3504"/>
                </a:lnTo>
                <a:lnTo>
                  <a:pt x="6911" y="3504"/>
                </a:lnTo>
                <a:lnTo>
                  <a:pt x="6959" y="3480"/>
                </a:lnTo>
                <a:lnTo>
                  <a:pt x="7008" y="3455"/>
                </a:lnTo>
                <a:lnTo>
                  <a:pt x="7057" y="3407"/>
                </a:lnTo>
                <a:lnTo>
                  <a:pt x="7057" y="3334"/>
                </a:lnTo>
                <a:lnTo>
                  <a:pt x="7057" y="3212"/>
                </a:lnTo>
                <a:lnTo>
                  <a:pt x="7032" y="3163"/>
                </a:lnTo>
                <a:lnTo>
                  <a:pt x="7008" y="3115"/>
                </a:lnTo>
                <a:lnTo>
                  <a:pt x="6935" y="3042"/>
                </a:lnTo>
                <a:lnTo>
                  <a:pt x="6838" y="3017"/>
                </a:lnTo>
                <a:lnTo>
                  <a:pt x="6716" y="2993"/>
                </a:lnTo>
                <a:close/>
                <a:moveTo>
                  <a:pt x="5743" y="3236"/>
                </a:moveTo>
                <a:lnTo>
                  <a:pt x="5670" y="3261"/>
                </a:lnTo>
                <a:lnTo>
                  <a:pt x="5402" y="3358"/>
                </a:lnTo>
                <a:lnTo>
                  <a:pt x="5134" y="3480"/>
                </a:lnTo>
                <a:lnTo>
                  <a:pt x="4891" y="3601"/>
                </a:lnTo>
                <a:lnTo>
                  <a:pt x="4672" y="3747"/>
                </a:lnTo>
                <a:lnTo>
                  <a:pt x="4453" y="3918"/>
                </a:lnTo>
                <a:lnTo>
                  <a:pt x="4234" y="4088"/>
                </a:lnTo>
                <a:lnTo>
                  <a:pt x="4039" y="4283"/>
                </a:lnTo>
                <a:lnTo>
                  <a:pt x="3869" y="4477"/>
                </a:lnTo>
                <a:lnTo>
                  <a:pt x="3699" y="4696"/>
                </a:lnTo>
                <a:lnTo>
                  <a:pt x="3553" y="4940"/>
                </a:lnTo>
                <a:lnTo>
                  <a:pt x="3431" y="5159"/>
                </a:lnTo>
                <a:lnTo>
                  <a:pt x="3309" y="5402"/>
                </a:lnTo>
                <a:lnTo>
                  <a:pt x="3236" y="5670"/>
                </a:lnTo>
                <a:lnTo>
                  <a:pt x="3163" y="5937"/>
                </a:lnTo>
                <a:lnTo>
                  <a:pt x="3115" y="6229"/>
                </a:lnTo>
                <a:lnTo>
                  <a:pt x="3090" y="6497"/>
                </a:lnTo>
                <a:lnTo>
                  <a:pt x="3090" y="6546"/>
                </a:lnTo>
                <a:lnTo>
                  <a:pt x="3115" y="6594"/>
                </a:lnTo>
                <a:lnTo>
                  <a:pt x="3188" y="6667"/>
                </a:lnTo>
                <a:lnTo>
                  <a:pt x="3261" y="6716"/>
                </a:lnTo>
                <a:lnTo>
                  <a:pt x="3285" y="6716"/>
                </a:lnTo>
                <a:lnTo>
                  <a:pt x="3309" y="6692"/>
                </a:lnTo>
                <a:lnTo>
                  <a:pt x="3382" y="6667"/>
                </a:lnTo>
                <a:lnTo>
                  <a:pt x="3431" y="6594"/>
                </a:lnTo>
                <a:lnTo>
                  <a:pt x="3480" y="6546"/>
                </a:lnTo>
                <a:lnTo>
                  <a:pt x="3504" y="6473"/>
                </a:lnTo>
                <a:lnTo>
                  <a:pt x="3528" y="6156"/>
                </a:lnTo>
                <a:lnTo>
                  <a:pt x="3601" y="5864"/>
                </a:lnTo>
                <a:lnTo>
                  <a:pt x="3699" y="5597"/>
                </a:lnTo>
                <a:lnTo>
                  <a:pt x="3820" y="5353"/>
                </a:lnTo>
                <a:lnTo>
                  <a:pt x="3966" y="5086"/>
                </a:lnTo>
                <a:lnTo>
                  <a:pt x="4137" y="4867"/>
                </a:lnTo>
                <a:lnTo>
                  <a:pt x="4307" y="4623"/>
                </a:lnTo>
                <a:lnTo>
                  <a:pt x="4526" y="4429"/>
                </a:lnTo>
                <a:lnTo>
                  <a:pt x="4745" y="4234"/>
                </a:lnTo>
                <a:lnTo>
                  <a:pt x="4988" y="4088"/>
                </a:lnTo>
                <a:lnTo>
                  <a:pt x="5256" y="3942"/>
                </a:lnTo>
                <a:lnTo>
                  <a:pt x="5499" y="3796"/>
                </a:lnTo>
                <a:lnTo>
                  <a:pt x="5767" y="3699"/>
                </a:lnTo>
                <a:lnTo>
                  <a:pt x="5864" y="3650"/>
                </a:lnTo>
                <a:lnTo>
                  <a:pt x="5913" y="3577"/>
                </a:lnTo>
                <a:lnTo>
                  <a:pt x="5937" y="3504"/>
                </a:lnTo>
                <a:lnTo>
                  <a:pt x="5937" y="3407"/>
                </a:lnTo>
                <a:lnTo>
                  <a:pt x="5889" y="3334"/>
                </a:lnTo>
                <a:lnTo>
                  <a:pt x="5840" y="3285"/>
                </a:lnTo>
                <a:lnTo>
                  <a:pt x="5743" y="3236"/>
                </a:lnTo>
                <a:close/>
                <a:moveTo>
                  <a:pt x="7324" y="1971"/>
                </a:moveTo>
                <a:lnTo>
                  <a:pt x="7787" y="2020"/>
                </a:lnTo>
                <a:lnTo>
                  <a:pt x="8249" y="2141"/>
                </a:lnTo>
                <a:lnTo>
                  <a:pt x="8687" y="2312"/>
                </a:lnTo>
                <a:lnTo>
                  <a:pt x="9101" y="2506"/>
                </a:lnTo>
                <a:lnTo>
                  <a:pt x="9490" y="2774"/>
                </a:lnTo>
                <a:lnTo>
                  <a:pt x="9879" y="3066"/>
                </a:lnTo>
                <a:lnTo>
                  <a:pt x="10220" y="3431"/>
                </a:lnTo>
                <a:lnTo>
                  <a:pt x="10512" y="3820"/>
                </a:lnTo>
                <a:lnTo>
                  <a:pt x="10707" y="4088"/>
                </a:lnTo>
                <a:lnTo>
                  <a:pt x="10877" y="4380"/>
                </a:lnTo>
                <a:lnTo>
                  <a:pt x="11023" y="4696"/>
                </a:lnTo>
                <a:lnTo>
                  <a:pt x="11120" y="5013"/>
                </a:lnTo>
                <a:lnTo>
                  <a:pt x="11217" y="5329"/>
                </a:lnTo>
                <a:lnTo>
                  <a:pt x="11266" y="5645"/>
                </a:lnTo>
                <a:lnTo>
                  <a:pt x="11315" y="5986"/>
                </a:lnTo>
                <a:lnTo>
                  <a:pt x="11315" y="6302"/>
                </a:lnTo>
                <a:lnTo>
                  <a:pt x="11315" y="6643"/>
                </a:lnTo>
                <a:lnTo>
                  <a:pt x="11266" y="6959"/>
                </a:lnTo>
                <a:lnTo>
                  <a:pt x="11217" y="7300"/>
                </a:lnTo>
                <a:lnTo>
                  <a:pt x="11144" y="7616"/>
                </a:lnTo>
                <a:lnTo>
                  <a:pt x="11047" y="7932"/>
                </a:lnTo>
                <a:lnTo>
                  <a:pt x="10925" y="8249"/>
                </a:lnTo>
                <a:lnTo>
                  <a:pt x="10780" y="8565"/>
                </a:lnTo>
                <a:lnTo>
                  <a:pt x="10634" y="8857"/>
                </a:lnTo>
                <a:lnTo>
                  <a:pt x="10439" y="9173"/>
                </a:lnTo>
                <a:lnTo>
                  <a:pt x="10220" y="9490"/>
                </a:lnTo>
                <a:lnTo>
                  <a:pt x="9977" y="9757"/>
                </a:lnTo>
                <a:lnTo>
                  <a:pt x="9733" y="10025"/>
                </a:lnTo>
                <a:lnTo>
                  <a:pt x="9441" y="10268"/>
                </a:lnTo>
                <a:lnTo>
                  <a:pt x="9149" y="10487"/>
                </a:lnTo>
                <a:lnTo>
                  <a:pt x="8857" y="10682"/>
                </a:lnTo>
                <a:lnTo>
                  <a:pt x="8541" y="10852"/>
                </a:lnTo>
                <a:lnTo>
                  <a:pt x="8200" y="10998"/>
                </a:lnTo>
                <a:lnTo>
                  <a:pt x="7860" y="11120"/>
                </a:lnTo>
                <a:lnTo>
                  <a:pt x="7519" y="11193"/>
                </a:lnTo>
                <a:lnTo>
                  <a:pt x="7154" y="11242"/>
                </a:lnTo>
                <a:lnTo>
                  <a:pt x="6789" y="11266"/>
                </a:lnTo>
                <a:lnTo>
                  <a:pt x="6424" y="11242"/>
                </a:lnTo>
                <a:lnTo>
                  <a:pt x="6059" y="11193"/>
                </a:lnTo>
                <a:lnTo>
                  <a:pt x="5670" y="11096"/>
                </a:lnTo>
                <a:lnTo>
                  <a:pt x="5353" y="10998"/>
                </a:lnTo>
                <a:lnTo>
                  <a:pt x="5037" y="10877"/>
                </a:lnTo>
                <a:lnTo>
                  <a:pt x="4721" y="10731"/>
                </a:lnTo>
                <a:lnTo>
                  <a:pt x="4404" y="10560"/>
                </a:lnTo>
                <a:lnTo>
                  <a:pt x="4112" y="10390"/>
                </a:lnTo>
                <a:lnTo>
                  <a:pt x="3820" y="10171"/>
                </a:lnTo>
                <a:lnTo>
                  <a:pt x="3553" y="9952"/>
                </a:lnTo>
                <a:lnTo>
                  <a:pt x="3285" y="9733"/>
                </a:lnTo>
                <a:lnTo>
                  <a:pt x="3042" y="9490"/>
                </a:lnTo>
                <a:lnTo>
                  <a:pt x="2823" y="9222"/>
                </a:lnTo>
                <a:lnTo>
                  <a:pt x="2628" y="8930"/>
                </a:lnTo>
                <a:lnTo>
                  <a:pt x="2434" y="8638"/>
                </a:lnTo>
                <a:lnTo>
                  <a:pt x="2288" y="8346"/>
                </a:lnTo>
                <a:lnTo>
                  <a:pt x="2142" y="8030"/>
                </a:lnTo>
                <a:lnTo>
                  <a:pt x="2044" y="7689"/>
                </a:lnTo>
                <a:lnTo>
                  <a:pt x="1971" y="7349"/>
                </a:lnTo>
                <a:lnTo>
                  <a:pt x="1947" y="7057"/>
                </a:lnTo>
                <a:lnTo>
                  <a:pt x="1923" y="6765"/>
                </a:lnTo>
                <a:lnTo>
                  <a:pt x="1923" y="6497"/>
                </a:lnTo>
                <a:lnTo>
                  <a:pt x="1947" y="6205"/>
                </a:lnTo>
                <a:lnTo>
                  <a:pt x="1996" y="5937"/>
                </a:lnTo>
                <a:lnTo>
                  <a:pt x="2044" y="5670"/>
                </a:lnTo>
                <a:lnTo>
                  <a:pt x="2142" y="5402"/>
                </a:lnTo>
                <a:lnTo>
                  <a:pt x="2239" y="5159"/>
                </a:lnTo>
                <a:lnTo>
                  <a:pt x="2336" y="4915"/>
                </a:lnTo>
                <a:lnTo>
                  <a:pt x="2482" y="4672"/>
                </a:lnTo>
                <a:lnTo>
                  <a:pt x="2628" y="4429"/>
                </a:lnTo>
                <a:lnTo>
                  <a:pt x="2774" y="4210"/>
                </a:lnTo>
                <a:lnTo>
                  <a:pt x="2944" y="3991"/>
                </a:lnTo>
                <a:lnTo>
                  <a:pt x="3139" y="3772"/>
                </a:lnTo>
                <a:lnTo>
                  <a:pt x="3528" y="3382"/>
                </a:lnTo>
                <a:lnTo>
                  <a:pt x="3966" y="3017"/>
                </a:lnTo>
                <a:lnTo>
                  <a:pt x="4404" y="2701"/>
                </a:lnTo>
                <a:lnTo>
                  <a:pt x="4891" y="2409"/>
                </a:lnTo>
                <a:lnTo>
                  <a:pt x="5134" y="2287"/>
                </a:lnTo>
                <a:lnTo>
                  <a:pt x="5378" y="2166"/>
                </a:lnTo>
                <a:lnTo>
                  <a:pt x="5645" y="2117"/>
                </a:lnTo>
                <a:lnTo>
                  <a:pt x="6035" y="2068"/>
                </a:lnTo>
                <a:lnTo>
                  <a:pt x="6716" y="1995"/>
                </a:lnTo>
                <a:lnTo>
                  <a:pt x="7300" y="1995"/>
                </a:lnTo>
                <a:lnTo>
                  <a:pt x="7324" y="1971"/>
                </a:lnTo>
                <a:close/>
                <a:moveTo>
                  <a:pt x="6935" y="1533"/>
                </a:moveTo>
                <a:lnTo>
                  <a:pt x="6497" y="1582"/>
                </a:lnTo>
                <a:lnTo>
                  <a:pt x="6083" y="1679"/>
                </a:lnTo>
                <a:lnTo>
                  <a:pt x="5864" y="1703"/>
                </a:lnTo>
                <a:lnTo>
                  <a:pt x="5621" y="1752"/>
                </a:lnTo>
                <a:lnTo>
                  <a:pt x="5353" y="1825"/>
                </a:lnTo>
                <a:lnTo>
                  <a:pt x="5110" y="1922"/>
                </a:lnTo>
                <a:lnTo>
                  <a:pt x="4842" y="2044"/>
                </a:lnTo>
                <a:lnTo>
                  <a:pt x="4599" y="2166"/>
                </a:lnTo>
                <a:lnTo>
                  <a:pt x="4112" y="2458"/>
                </a:lnTo>
                <a:lnTo>
                  <a:pt x="3650" y="2774"/>
                </a:lnTo>
                <a:lnTo>
                  <a:pt x="3212" y="3115"/>
                </a:lnTo>
                <a:lnTo>
                  <a:pt x="2823" y="3504"/>
                </a:lnTo>
                <a:lnTo>
                  <a:pt x="2458" y="3918"/>
                </a:lnTo>
                <a:lnTo>
                  <a:pt x="2312" y="4161"/>
                </a:lnTo>
                <a:lnTo>
                  <a:pt x="2166" y="4380"/>
                </a:lnTo>
                <a:lnTo>
                  <a:pt x="2020" y="4623"/>
                </a:lnTo>
                <a:lnTo>
                  <a:pt x="1923" y="4867"/>
                </a:lnTo>
                <a:lnTo>
                  <a:pt x="1801" y="5110"/>
                </a:lnTo>
                <a:lnTo>
                  <a:pt x="1728" y="5378"/>
                </a:lnTo>
                <a:lnTo>
                  <a:pt x="1631" y="5645"/>
                </a:lnTo>
                <a:lnTo>
                  <a:pt x="1582" y="5913"/>
                </a:lnTo>
                <a:lnTo>
                  <a:pt x="1533" y="6181"/>
                </a:lnTo>
                <a:lnTo>
                  <a:pt x="1509" y="6473"/>
                </a:lnTo>
                <a:lnTo>
                  <a:pt x="1509" y="6765"/>
                </a:lnTo>
                <a:lnTo>
                  <a:pt x="1509" y="7057"/>
                </a:lnTo>
                <a:lnTo>
                  <a:pt x="1558" y="7349"/>
                </a:lnTo>
                <a:lnTo>
                  <a:pt x="1606" y="7640"/>
                </a:lnTo>
                <a:lnTo>
                  <a:pt x="1679" y="7932"/>
                </a:lnTo>
                <a:lnTo>
                  <a:pt x="1752" y="8224"/>
                </a:lnTo>
                <a:lnTo>
                  <a:pt x="1874" y="8492"/>
                </a:lnTo>
                <a:lnTo>
                  <a:pt x="1996" y="8760"/>
                </a:lnTo>
                <a:lnTo>
                  <a:pt x="2142" y="9027"/>
                </a:lnTo>
                <a:lnTo>
                  <a:pt x="2312" y="9295"/>
                </a:lnTo>
                <a:lnTo>
                  <a:pt x="2507" y="9538"/>
                </a:lnTo>
                <a:lnTo>
                  <a:pt x="2726" y="9782"/>
                </a:lnTo>
                <a:lnTo>
                  <a:pt x="2944" y="10001"/>
                </a:lnTo>
                <a:lnTo>
                  <a:pt x="3188" y="10195"/>
                </a:lnTo>
                <a:lnTo>
                  <a:pt x="3699" y="10585"/>
                </a:lnTo>
                <a:lnTo>
                  <a:pt x="3991" y="10779"/>
                </a:lnTo>
                <a:lnTo>
                  <a:pt x="4283" y="10950"/>
                </a:lnTo>
                <a:lnTo>
                  <a:pt x="4599" y="11120"/>
                </a:lnTo>
                <a:lnTo>
                  <a:pt x="4915" y="11266"/>
                </a:lnTo>
                <a:lnTo>
                  <a:pt x="5232" y="11412"/>
                </a:lnTo>
                <a:lnTo>
                  <a:pt x="5572" y="11509"/>
                </a:lnTo>
                <a:lnTo>
                  <a:pt x="5889" y="11607"/>
                </a:lnTo>
                <a:lnTo>
                  <a:pt x="6254" y="11680"/>
                </a:lnTo>
                <a:lnTo>
                  <a:pt x="6594" y="11704"/>
                </a:lnTo>
                <a:lnTo>
                  <a:pt x="6959" y="11728"/>
                </a:lnTo>
                <a:lnTo>
                  <a:pt x="7300" y="11680"/>
                </a:lnTo>
                <a:lnTo>
                  <a:pt x="7641" y="11631"/>
                </a:lnTo>
                <a:lnTo>
                  <a:pt x="7981" y="11534"/>
                </a:lnTo>
                <a:lnTo>
                  <a:pt x="8322" y="11436"/>
                </a:lnTo>
                <a:lnTo>
                  <a:pt x="8638" y="11290"/>
                </a:lnTo>
                <a:lnTo>
                  <a:pt x="8955" y="11120"/>
                </a:lnTo>
                <a:lnTo>
                  <a:pt x="9344" y="10877"/>
                </a:lnTo>
                <a:lnTo>
                  <a:pt x="9733" y="10609"/>
                </a:lnTo>
                <a:lnTo>
                  <a:pt x="10074" y="10293"/>
                </a:lnTo>
                <a:lnTo>
                  <a:pt x="10390" y="9976"/>
                </a:lnTo>
                <a:lnTo>
                  <a:pt x="10658" y="9611"/>
                </a:lnTo>
                <a:lnTo>
                  <a:pt x="10925" y="9222"/>
                </a:lnTo>
                <a:lnTo>
                  <a:pt x="11144" y="8808"/>
                </a:lnTo>
                <a:lnTo>
                  <a:pt x="11339" y="8395"/>
                </a:lnTo>
                <a:lnTo>
                  <a:pt x="11509" y="7957"/>
                </a:lnTo>
                <a:lnTo>
                  <a:pt x="11631" y="7519"/>
                </a:lnTo>
                <a:lnTo>
                  <a:pt x="11704" y="7081"/>
                </a:lnTo>
                <a:lnTo>
                  <a:pt x="11753" y="6619"/>
                </a:lnTo>
                <a:lnTo>
                  <a:pt x="11753" y="6156"/>
                </a:lnTo>
                <a:lnTo>
                  <a:pt x="11728" y="5694"/>
                </a:lnTo>
                <a:lnTo>
                  <a:pt x="11655" y="5256"/>
                </a:lnTo>
                <a:lnTo>
                  <a:pt x="11534" y="4794"/>
                </a:lnTo>
                <a:lnTo>
                  <a:pt x="11363" y="4404"/>
                </a:lnTo>
                <a:lnTo>
                  <a:pt x="11169" y="4015"/>
                </a:lnTo>
                <a:lnTo>
                  <a:pt x="10950" y="3650"/>
                </a:lnTo>
                <a:lnTo>
                  <a:pt x="10682" y="3285"/>
                </a:lnTo>
                <a:lnTo>
                  <a:pt x="10390" y="2969"/>
                </a:lnTo>
                <a:lnTo>
                  <a:pt x="10074" y="2677"/>
                </a:lnTo>
                <a:lnTo>
                  <a:pt x="9733" y="2409"/>
                </a:lnTo>
                <a:lnTo>
                  <a:pt x="9393" y="2166"/>
                </a:lnTo>
                <a:lnTo>
                  <a:pt x="9003" y="1971"/>
                </a:lnTo>
                <a:lnTo>
                  <a:pt x="8614" y="1801"/>
                </a:lnTo>
                <a:lnTo>
                  <a:pt x="8200" y="1655"/>
                </a:lnTo>
                <a:lnTo>
                  <a:pt x="7787" y="1582"/>
                </a:lnTo>
                <a:lnTo>
                  <a:pt x="7349" y="1533"/>
                </a:lnTo>
                <a:close/>
                <a:moveTo>
                  <a:pt x="12118" y="11558"/>
                </a:moveTo>
                <a:lnTo>
                  <a:pt x="12142" y="11582"/>
                </a:lnTo>
                <a:lnTo>
                  <a:pt x="11972" y="11777"/>
                </a:lnTo>
                <a:lnTo>
                  <a:pt x="12093" y="11631"/>
                </a:lnTo>
                <a:lnTo>
                  <a:pt x="12118" y="11558"/>
                </a:lnTo>
                <a:close/>
                <a:moveTo>
                  <a:pt x="6789" y="584"/>
                </a:moveTo>
                <a:lnTo>
                  <a:pt x="7154" y="608"/>
                </a:lnTo>
                <a:lnTo>
                  <a:pt x="7519" y="657"/>
                </a:lnTo>
                <a:lnTo>
                  <a:pt x="7884" y="706"/>
                </a:lnTo>
                <a:lnTo>
                  <a:pt x="8225" y="803"/>
                </a:lnTo>
                <a:lnTo>
                  <a:pt x="8565" y="900"/>
                </a:lnTo>
                <a:lnTo>
                  <a:pt x="8906" y="1022"/>
                </a:lnTo>
                <a:lnTo>
                  <a:pt x="9247" y="1144"/>
                </a:lnTo>
                <a:lnTo>
                  <a:pt x="9563" y="1314"/>
                </a:lnTo>
                <a:lnTo>
                  <a:pt x="9879" y="1484"/>
                </a:lnTo>
                <a:lnTo>
                  <a:pt x="10171" y="1679"/>
                </a:lnTo>
                <a:lnTo>
                  <a:pt x="10439" y="1874"/>
                </a:lnTo>
                <a:lnTo>
                  <a:pt x="10707" y="2093"/>
                </a:lnTo>
                <a:lnTo>
                  <a:pt x="10950" y="2312"/>
                </a:lnTo>
                <a:lnTo>
                  <a:pt x="11193" y="2555"/>
                </a:lnTo>
                <a:lnTo>
                  <a:pt x="11485" y="2896"/>
                </a:lnTo>
                <a:lnTo>
                  <a:pt x="11753" y="3261"/>
                </a:lnTo>
                <a:lnTo>
                  <a:pt x="11996" y="3626"/>
                </a:lnTo>
                <a:lnTo>
                  <a:pt x="12191" y="4015"/>
                </a:lnTo>
                <a:lnTo>
                  <a:pt x="12361" y="4404"/>
                </a:lnTo>
                <a:lnTo>
                  <a:pt x="12507" y="4818"/>
                </a:lnTo>
                <a:lnTo>
                  <a:pt x="12629" y="5232"/>
                </a:lnTo>
                <a:lnTo>
                  <a:pt x="12702" y="5645"/>
                </a:lnTo>
                <a:lnTo>
                  <a:pt x="12750" y="6059"/>
                </a:lnTo>
                <a:lnTo>
                  <a:pt x="12775" y="6473"/>
                </a:lnTo>
                <a:lnTo>
                  <a:pt x="12775" y="6911"/>
                </a:lnTo>
                <a:lnTo>
                  <a:pt x="12726" y="7324"/>
                </a:lnTo>
                <a:lnTo>
                  <a:pt x="12653" y="7762"/>
                </a:lnTo>
                <a:lnTo>
                  <a:pt x="12556" y="8176"/>
                </a:lnTo>
                <a:lnTo>
                  <a:pt x="12434" y="8589"/>
                </a:lnTo>
                <a:lnTo>
                  <a:pt x="12264" y="9003"/>
                </a:lnTo>
                <a:lnTo>
                  <a:pt x="12045" y="9465"/>
                </a:lnTo>
                <a:lnTo>
                  <a:pt x="11801" y="9903"/>
                </a:lnTo>
                <a:lnTo>
                  <a:pt x="11534" y="10293"/>
                </a:lnTo>
                <a:lnTo>
                  <a:pt x="11217" y="10682"/>
                </a:lnTo>
                <a:lnTo>
                  <a:pt x="10901" y="11047"/>
                </a:lnTo>
                <a:lnTo>
                  <a:pt x="10536" y="11388"/>
                </a:lnTo>
                <a:lnTo>
                  <a:pt x="10171" y="11680"/>
                </a:lnTo>
                <a:lnTo>
                  <a:pt x="9782" y="11947"/>
                </a:lnTo>
                <a:lnTo>
                  <a:pt x="9368" y="12191"/>
                </a:lnTo>
                <a:lnTo>
                  <a:pt x="8930" y="12385"/>
                </a:lnTo>
                <a:lnTo>
                  <a:pt x="8468" y="12556"/>
                </a:lnTo>
                <a:lnTo>
                  <a:pt x="8006" y="12677"/>
                </a:lnTo>
                <a:lnTo>
                  <a:pt x="7543" y="12750"/>
                </a:lnTo>
                <a:lnTo>
                  <a:pt x="7032" y="12775"/>
                </a:lnTo>
                <a:lnTo>
                  <a:pt x="6546" y="12775"/>
                </a:lnTo>
                <a:lnTo>
                  <a:pt x="6035" y="12702"/>
                </a:lnTo>
                <a:lnTo>
                  <a:pt x="5597" y="12604"/>
                </a:lnTo>
                <a:lnTo>
                  <a:pt x="5159" y="12483"/>
                </a:lnTo>
                <a:lnTo>
                  <a:pt x="4721" y="12337"/>
                </a:lnTo>
                <a:lnTo>
                  <a:pt x="4307" y="12166"/>
                </a:lnTo>
                <a:lnTo>
                  <a:pt x="3893" y="11947"/>
                </a:lnTo>
                <a:lnTo>
                  <a:pt x="3504" y="11728"/>
                </a:lnTo>
                <a:lnTo>
                  <a:pt x="3115" y="11485"/>
                </a:lnTo>
                <a:lnTo>
                  <a:pt x="2774" y="11193"/>
                </a:lnTo>
                <a:lnTo>
                  <a:pt x="2434" y="10901"/>
                </a:lnTo>
                <a:lnTo>
                  <a:pt x="2117" y="10560"/>
                </a:lnTo>
                <a:lnTo>
                  <a:pt x="1825" y="10220"/>
                </a:lnTo>
                <a:lnTo>
                  <a:pt x="1558" y="9855"/>
                </a:lnTo>
                <a:lnTo>
                  <a:pt x="1314" y="9465"/>
                </a:lnTo>
                <a:lnTo>
                  <a:pt x="1095" y="9052"/>
                </a:lnTo>
                <a:lnTo>
                  <a:pt x="925" y="8638"/>
                </a:lnTo>
                <a:lnTo>
                  <a:pt x="779" y="8200"/>
                </a:lnTo>
                <a:lnTo>
                  <a:pt x="682" y="7811"/>
                </a:lnTo>
                <a:lnTo>
                  <a:pt x="609" y="7446"/>
                </a:lnTo>
                <a:lnTo>
                  <a:pt x="560" y="7081"/>
                </a:lnTo>
                <a:lnTo>
                  <a:pt x="560" y="6716"/>
                </a:lnTo>
                <a:lnTo>
                  <a:pt x="560" y="6351"/>
                </a:lnTo>
                <a:lnTo>
                  <a:pt x="584" y="5986"/>
                </a:lnTo>
                <a:lnTo>
                  <a:pt x="633" y="5645"/>
                </a:lnTo>
                <a:lnTo>
                  <a:pt x="706" y="5305"/>
                </a:lnTo>
                <a:lnTo>
                  <a:pt x="803" y="4964"/>
                </a:lnTo>
                <a:lnTo>
                  <a:pt x="925" y="4648"/>
                </a:lnTo>
                <a:lnTo>
                  <a:pt x="1047" y="4307"/>
                </a:lnTo>
                <a:lnTo>
                  <a:pt x="1217" y="3991"/>
                </a:lnTo>
                <a:lnTo>
                  <a:pt x="1387" y="3674"/>
                </a:lnTo>
                <a:lnTo>
                  <a:pt x="1606" y="3382"/>
                </a:lnTo>
                <a:lnTo>
                  <a:pt x="1825" y="3090"/>
                </a:lnTo>
                <a:lnTo>
                  <a:pt x="2069" y="2798"/>
                </a:lnTo>
                <a:lnTo>
                  <a:pt x="2361" y="2506"/>
                </a:lnTo>
                <a:lnTo>
                  <a:pt x="2726" y="2190"/>
                </a:lnTo>
                <a:lnTo>
                  <a:pt x="3163" y="1849"/>
                </a:lnTo>
                <a:lnTo>
                  <a:pt x="3674" y="1509"/>
                </a:lnTo>
                <a:lnTo>
                  <a:pt x="4210" y="1217"/>
                </a:lnTo>
                <a:lnTo>
                  <a:pt x="4502" y="1071"/>
                </a:lnTo>
                <a:lnTo>
                  <a:pt x="4794" y="949"/>
                </a:lnTo>
                <a:lnTo>
                  <a:pt x="5110" y="852"/>
                </a:lnTo>
                <a:lnTo>
                  <a:pt x="5402" y="754"/>
                </a:lnTo>
                <a:lnTo>
                  <a:pt x="5718" y="681"/>
                </a:lnTo>
                <a:lnTo>
                  <a:pt x="6035" y="633"/>
                </a:lnTo>
                <a:lnTo>
                  <a:pt x="6400" y="608"/>
                </a:lnTo>
                <a:lnTo>
                  <a:pt x="6789" y="584"/>
                </a:lnTo>
                <a:close/>
                <a:moveTo>
                  <a:pt x="11704" y="10998"/>
                </a:moveTo>
                <a:lnTo>
                  <a:pt x="11923" y="11315"/>
                </a:lnTo>
                <a:lnTo>
                  <a:pt x="11874" y="11339"/>
                </a:lnTo>
                <a:lnTo>
                  <a:pt x="11850" y="11363"/>
                </a:lnTo>
                <a:lnTo>
                  <a:pt x="11607" y="11607"/>
                </a:lnTo>
                <a:lnTo>
                  <a:pt x="11339" y="11826"/>
                </a:lnTo>
                <a:lnTo>
                  <a:pt x="11071" y="11996"/>
                </a:lnTo>
                <a:lnTo>
                  <a:pt x="10950" y="12093"/>
                </a:lnTo>
                <a:lnTo>
                  <a:pt x="10925" y="12166"/>
                </a:lnTo>
                <a:lnTo>
                  <a:pt x="10901" y="12239"/>
                </a:lnTo>
                <a:lnTo>
                  <a:pt x="10901" y="12264"/>
                </a:lnTo>
                <a:lnTo>
                  <a:pt x="10974" y="12288"/>
                </a:lnTo>
                <a:lnTo>
                  <a:pt x="11047" y="12288"/>
                </a:lnTo>
                <a:lnTo>
                  <a:pt x="11217" y="12264"/>
                </a:lnTo>
                <a:lnTo>
                  <a:pt x="11363" y="12191"/>
                </a:lnTo>
                <a:lnTo>
                  <a:pt x="11509" y="12093"/>
                </a:lnTo>
                <a:lnTo>
                  <a:pt x="11826" y="11899"/>
                </a:lnTo>
                <a:lnTo>
                  <a:pt x="11972" y="11777"/>
                </a:lnTo>
                <a:lnTo>
                  <a:pt x="11850" y="11899"/>
                </a:lnTo>
                <a:lnTo>
                  <a:pt x="11728" y="11996"/>
                </a:lnTo>
                <a:lnTo>
                  <a:pt x="11485" y="12191"/>
                </a:lnTo>
                <a:lnTo>
                  <a:pt x="11363" y="12288"/>
                </a:lnTo>
                <a:lnTo>
                  <a:pt x="11339" y="12361"/>
                </a:lnTo>
                <a:lnTo>
                  <a:pt x="11339" y="12434"/>
                </a:lnTo>
                <a:lnTo>
                  <a:pt x="11363" y="12483"/>
                </a:lnTo>
                <a:lnTo>
                  <a:pt x="11412" y="12531"/>
                </a:lnTo>
                <a:lnTo>
                  <a:pt x="11485" y="12556"/>
                </a:lnTo>
                <a:lnTo>
                  <a:pt x="11558" y="12531"/>
                </a:lnTo>
                <a:lnTo>
                  <a:pt x="11728" y="12483"/>
                </a:lnTo>
                <a:lnTo>
                  <a:pt x="11874" y="12385"/>
                </a:lnTo>
                <a:lnTo>
                  <a:pt x="12020" y="12288"/>
                </a:lnTo>
                <a:lnTo>
                  <a:pt x="12239" y="12118"/>
                </a:lnTo>
                <a:lnTo>
                  <a:pt x="12361" y="12020"/>
                </a:lnTo>
                <a:lnTo>
                  <a:pt x="12434" y="11899"/>
                </a:lnTo>
                <a:lnTo>
                  <a:pt x="12507" y="11947"/>
                </a:lnTo>
                <a:lnTo>
                  <a:pt x="12288" y="12142"/>
                </a:lnTo>
                <a:lnTo>
                  <a:pt x="12069" y="12337"/>
                </a:lnTo>
                <a:lnTo>
                  <a:pt x="11826" y="12556"/>
                </a:lnTo>
                <a:lnTo>
                  <a:pt x="11728" y="12677"/>
                </a:lnTo>
                <a:lnTo>
                  <a:pt x="11655" y="12823"/>
                </a:lnTo>
                <a:lnTo>
                  <a:pt x="11631" y="12896"/>
                </a:lnTo>
                <a:lnTo>
                  <a:pt x="11680" y="12969"/>
                </a:lnTo>
                <a:lnTo>
                  <a:pt x="11753" y="12994"/>
                </a:lnTo>
                <a:lnTo>
                  <a:pt x="11826" y="12994"/>
                </a:lnTo>
                <a:lnTo>
                  <a:pt x="11972" y="12945"/>
                </a:lnTo>
                <a:lnTo>
                  <a:pt x="12118" y="12848"/>
                </a:lnTo>
                <a:lnTo>
                  <a:pt x="12385" y="12629"/>
                </a:lnTo>
                <a:lnTo>
                  <a:pt x="12604" y="12458"/>
                </a:lnTo>
                <a:lnTo>
                  <a:pt x="12823" y="12264"/>
                </a:lnTo>
                <a:lnTo>
                  <a:pt x="12872" y="12312"/>
                </a:lnTo>
                <a:lnTo>
                  <a:pt x="12604" y="12702"/>
                </a:lnTo>
                <a:lnTo>
                  <a:pt x="12483" y="12848"/>
                </a:lnTo>
                <a:lnTo>
                  <a:pt x="12361" y="12969"/>
                </a:lnTo>
                <a:lnTo>
                  <a:pt x="12215" y="13067"/>
                </a:lnTo>
                <a:lnTo>
                  <a:pt x="12093" y="13213"/>
                </a:lnTo>
                <a:lnTo>
                  <a:pt x="12093" y="13261"/>
                </a:lnTo>
                <a:lnTo>
                  <a:pt x="12093" y="13310"/>
                </a:lnTo>
                <a:lnTo>
                  <a:pt x="12118" y="13334"/>
                </a:lnTo>
                <a:lnTo>
                  <a:pt x="12166" y="13359"/>
                </a:lnTo>
                <a:lnTo>
                  <a:pt x="12312" y="13359"/>
                </a:lnTo>
                <a:lnTo>
                  <a:pt x="12458" y="13334"/>
                </a:lnTo>
                <a:lnTo>
                  <a:pt x="12604" y="13261"/>
                </a:lnTo>
                <a:lnTo>
                  <a:pt x="12750" y="13140"/>
                </a:lnTo>
                <a:lnTo>
                  <a:pt x="12896" y="13042"/>
                </a:lnTo>
                <a:lnTo>
                  <a:pt x="12994" y="12896"/>
                </a:lnTo>
                <a:lnTo>
                  <a:pt x="13115" y="12750"/>
                </a:lnTo>
                <a:lnTo>
                  <a:pt x="13188" y="12604"/>
                </a:lnTo>
                <a:lnTo>
                  <a:pt x="13505" y="12872"/>
                </a:lnTo>
                <a:lnTo>
                  <a:pt x="13407" y="12945"/>
                </a:lnTo>
                <a:lnTo>
                  <a:pt x="13310" y="13018"/>
                </a:lnTo>
                <a:lnTo>
                  <a:pt x="13115" y="13213"/>
                </a:lnTo>
                <a:lnTo>
                  <a:pt x="12896" y="13359"/>
                </a:lnTo>
                <a:lnTo>
                  <a:pt x="12677" y="13529"/>
                </a:lnTo>
                <a:lnTo>
                  <a:pt x="12653" y="13553"/>
                </a:lnTo>
                <a:lnTo>
                  <a:pt x="12629" y="13602"/>
                </a:lnTo>
                <a:lnTo>
                  <a:pt x="12653" y="13651"/>
                </a:lnTo>
                <a:lnTo>
                  <a:pt x="12677" y="13699"/>
                </a:lnTo>
                <a:lnTo>
                  <a:pt x="12750" y="13724"/>
                </a:lnTo>
                <a:lnTo>
                  <a:pt x="12848" y="13748"/>
                </a:lnTo>
                <a:lnTo>
                  <a:pt x="12921" y="13748"/>
                </a:lnTo>
                <a:lnTo>
                  <a:pt x="12994" y="13724"/>
                </a:lnTo>
                <a:lnTo>
                  <a:pt x="13140" y="13651"/>
                </a:lnTo>
                <a:lnTo>
                  <a:pt x="13286" y="13578"/>
                </a:lnTo>
                <a:lnTo>
                  <a:pt x="13407" y="13480"/>
                </a:lnTo>
                <a:lnTo>
                  <a:pt x="13553" y="13383"/>
                </a:lnTo>
                <a:lnTo>
                  <a:pt x="13675" y="13237"/>
                </a:lnTo>
                <a:lnTo>
                  <a:pt x="13724" y="13164"/>
                </a:lnTo>
                <a:lnTo>
                  <a:pt x="13748" y="13091"/>
                </a:lnTo>
                <a:lnTo>
                  <a:pt x="13943" y="13286"/>
                </a:lnTo>
                <a:lnTo>
                  <a:pt x="13918" y="13286"/>
                </a:lnTo>
                <a:lnTo>
                  <a:pt x="13772" y="13383"/>
                </a:lnTo>
                <a:lnTo>
                  <a:pt x="13675" y="13505"/>
                </a:lnTo>
                <a:lnTo>
                  <a:pt x="13456" y="13748"/>
                </a:lnTo>
                <a:lnTo>
                  <a:pt x="13237" y="13967"/>
                </a:lnTo>
                <a:lnTo>
                  <a:pt x="13140" y="14064"/>
                </a:lnTo>
                <a:lnTo>
                  <a:pt x="13067" y="14210"/>
                </a:lnTo>
                <a:lnTo>
                  <a:pt x="13042" y="14235"/>
                </a:lnTo>
                <a:lnTo>
                  <a:pt x="13067" y="14259"/>
                </a:lnTo>
                <a:lnTo>
                  <a:pt x="13067" y="14308"/>
                </a:lnTo>
                <a:lnTo>
                  <a:pt x="13115" y="14308"/>
                </a:lnTo>
                <a:lnTo>
                  <a:pt x="13261" y="14259"/>
                </a:lnTo>
                <a:lnTo>
                  <a:pt x="13407" y="14210"/>
                </a:lnTo>
                <a:lnTo>
                  <a:pt x="13651" y="14040"/>
                </a:lnTo>
                <a:lnTo>
                  <a:pt x="13797" y="13918"/>
                </a:lnTo>
                <a:lnTo>
                  <a:pt x="13943" y="13797"/>
                </a:lnTo>
                <a:lnTo>
                  <a:pt x="14064" y="13626"/>
                </a:lnTo>
                <a:lnTo>
                  <a:pt x="14137" y="13480"/>
                </a:lnTo>
                <a:lnTo>
                  <a:pt x="14332" y="13675"/>
                </a:lnTo>
                <a:lnTo>
                  <a:pt x="14186" y="13918"/>
                </a:lnTo>
                <a:lnTo>
                  <a:pt x="14089" y="14040"/>
                </a:lnTo>
                <a:lnTo>
                  <a:pt x="13991" y="14137"/>
                </a:lnTo>
                <a:lnTo>
                  <a:pt x="13870" y="14235"/>
                </a:lnTo>
                <a:lnTo>
                  <a:pt x="13748" y="14308"/>
                </a:lnTo>
                <a:lnTo>
                  <a:pt x="13626" y="14381"/>
                </a:lnTo>
                <a:lnTo>
                  <a:pt x="13505" y="14454"/>
                </a:lnTo>
                <a:lnTo>
                  <a:pt x="13505" y="14502"/>
                </a:lnTo>
                <a:lnTo>
                  <a:pt x="13480" y="14527"/>
                </a:lnTo>
                <a:lnTo>
                  <a:pt x="13505" y="14600"/>
                </a:lnTo>
                <a:lnTo>
                  <a:pt x="13602" y="14648"/>
                </a:lnTo>
                <a:lnTo>
                  <a:pt x="13675" y="14673"/>
                </a:lnTo>
                <a:lnTo>
                  <a:pt x="13772" y="14673"/>
                </a:lnTo>
                <a:lnTo>
                  <a:pt x="13894" y="14648"/>
                </a:lnTo>
                <a:lnTo>
                  <a:pt x="14089" y="14551"/>
                </a:lnTo>
                <a:lnTo>
                  <a:pt x="14235" y="14454"/>
                </a:lnTo>
                <a:lnTo>
                  <a:pt x="14356" y="14356"/>
                </a:lnTo>
                <a:lnTo>
                  <a:pt x="14454" y="14235"/>
                </a:lnTo>
                <a:lnTo>
                  <a:pt x="14575" y="14113"/>
                </a:lnTo>
                <a:lnTo>
                  <a:pt x="14648" y="13967"/>
                </a:lnTo>
                <a:lnTo>
                  <a:pt x="14867" y="14210"/>
                </a:lnTo>
                <a:lnTo>
                  <a:pt x="14843" y="14210"/>
                </a:lnTo>
                <a:lnTo>
                  <a:pt x="14721" y="14259"/>
                </a:lnTo>
                <a:lnTo>
                  <a:pt x="14624" y="14332"/>
                </a:lnTo>
                <a:lnTo>
                  <a:pt x="14454" y="14527"/>
                </a:lnTo>
                <a:lnTo>
                  <a:pt x="14235" y="14746"/>
                </a:lnTo>
                <a:lnTo>
                  <a:pt x="14113" y="14867"/>
                </a:lnTo>
                <a:lnTo>
                  <a:pt x="13991" y="14940"/>
                </a:lnTo>
                <a:lnTo>
                  <a:pt x="13967" y="14989"/>
                </a:lnTo>
                <a:lnTo>
                  <a:pt x="13967" y="15038"/>
                </a:lnTo>
                <a:lnTo>
                  <a:pt x="14016" y="15086"/>
                </a:lnTo>
                <a:lnTo>
                  <a:pt x="14064" y="15086"/>
                </a:lnTo>
                <a:lnTo>
                  <a:pt x="14356" y="15013"/>
                </a:lnTo>
                <a:lnTo>
                  <a:pt x="14478" y="14940"/>
                </a:lnTo>
                <a:lnTo>
                  <a:pt x="14624" y="14867"/>
                </a:lnTo>
                <a:lnTo>
                  <a:pt x="14867" y="14648"/>
                </a:lnTo>
                <a:lnTo>
                  <a:pt x="14965" y="14527"/>
                </a:lnTo>
                <a:lnTo>
                  <a:pt x="15038" y="14405"/>
                </a:lnTo>
                <a:lnTo>
                  <a:pt x="15038" y="14381"/>
                </a:lnTo>
                <a:lnTo>
                  <a:pt x="15330" y="14673"/>
                </a:lnTo>
                <a:lnTo>
                  <a:pt x="15111" y="14867"/>
                </a:lnTo>
                <a:lnTo>
                  <a:pt x="14892" y="15062"/>
                </a:lnTo>
                <a:lnTo>
                  <a:pt x="14648" y="15232"/>
                </a:lnTo>
                <a:lnTo>
                  <a:pt x="14527" y="15330"/>
                </a:lnTo>
                <a:lnTo>
                  <a:pt x="14429" y="15427"/>
                </a:lnTo>
                <a:lnTo>
                  <a:pt x="14405" y="15451"/>
                </a:lnTo>
                <a:lnTo>
                  <a:pt x="14405" y="15500"/>
                </a:lnTo>
                <a:lnTo>
                  <a:pt x="14429" y="15524"/>
                </a:lnTo>
                <a:lnTo>
                  <a:pt x="14454" y="15549"/>
                </a:lnTo>
                <a:lnTo>
                  <a:pt x="14624" y="15573"/>
                </a:lnTo>
                <a:lnTo>
                  <a:pt x="14770" y="15549"/>
                </a:lnTo>
                <a:lnTo>
                  <a:pt x="14940" y="15476"/>
                </a:lnTo>
                <a:lnTo>
                  <a:pt x="15086" y="15378"/>
                </a:lnTo>
                <a:lnTo>
                  <a:pt x="15232" y="15281"/>
                </a:lnTo>
                <a:lnTo>
                  <a:pt x="15354" y="15159"/>
                </a:lnTo>
                <a:lnTo>
                  <a:pt x="15573" y="14916"/>
                </a:lnTo>
                <a:lnTo>
                  <a:pt x="15743" y="15111"/>
                </a:lnTo>
                <a:lnTo>
                  <a:pt x="15476" y="15378"/>
                </a:lnTo>
                <a:lnTo>
                  <a:pt x="15330" y="15476"/>
                </a:lnTo>
                <a:lnTo>
                  <a:pt x="15184" y="15573"/>
                </a:lnTo>
                <a:lnTo>
                  <a:pt x="15038" y="15670"/>
                </a:lnTo>
                <a:lnTo>
                  <a:pt x="14892" y="15792"/>
                </a:lnTo>
                <a:lnTo>
                  <a:pt x="14843" y="15840"/>
                </a:lnTo>
                <a:lnTo>
                  <a:pt x="14867" y="15913"/>
                </a:lnTo>
                <a:lnTo>
                  <a:pt x="14892" y="15986"/>
                </a:lnTo>
                <a:lnTo>
                  <a:pt x="14940" y="16011"/>
                </a:lnTo>
                <a:lnTo>
                  <a:pt x="15038" y="16035"/>
                </a:lnTo>
                <a:lnTo>
                  <a:pt x="15159" y="16011"/>
                </a:lnTo>
                <a:lnTo>
                  <a:pt x="15354" y="15962"/>
                </a:lnTo>
                <a:lnTo>
                  <a:pt x="15524" y="15865"/>
                </a:lnTo>
                <a:lnTo>
                  <a:pt x="15695" y="15767"/>
                </a:lnTo>
                <a:lnTo>
                  <a:pt x="15889" y="15597"/>
                </a:lnTo>
                <a:lnTo>
                  <a:pt x="16060" y="15427"/>
                </a:lnTo>
                <a:lnTo>
                  <a:pt x="16352" y="15694"/>
                </a:lnTo>
                <a:lnTo>
                  <a:pt x="16181" y="15865"/>
                </a:lnTo>
                <a:lnTo>
                  <a:pt x="16011" y="16011"/>
                </a:lnTo>
                <a:lnTo>
                  <a:pt x="15743" y="16157"/>
                </a:lnTo>
                <a:lnTo>
                  <a:pt x="15500" y="16303"/>
                </a:lnTo>
                <a:lnTo>
                  <a:pt x="15451" y="16327"/>
                </a:lnTo>
                <a:lnTo>
                  <a:pt x="15451" y="16376"/>
                </a:lnTo>
                <a:lnTo>
                  <a:pt x="15476" y="16400"/>
                </a:lnTo>
                <a:lnTo>
                  <a:pt x="15524" y="16424"/>
                </a:lnTo>
                <a:lnTo>
                  <a:pt x="15719" y="16424"/>
                </a:lnTo>
                <a:lnTo>
                  <a:pt x="15889" y="16449"/>
                </a:lnTo>
                <a:lnTo>
                  <a:pt x="16084" y="16400"/>
                </a:lnTo>
                <a:lnTo>
                  <a:pt x="16254" y="16351"/>
                </a:lnTo>
                <a:lnTo>
                  <a:pt x="16400" y="16254"/>
                </a:lnTo>
                <a:lnTo>
                  <a:pt x="16522" y="16157"/>
                </a:lnTo>
                <a:lnTo>
                  <a:pt x="16498" y="16254"/>
                </a:lnTo>
                <a:lnTo>
                  <a:pt x="16400" y="16376"/>
                </a:lnTo>
                <a:lnTo>
                  <a:pt x="16279" y="16473"/>
                </a:lnTo>
                <a:lnTo>
                  <a:pt x="16133" y="16546"/>
                </a:lnTo>
                <a:lnTo>
                  <a:pt x="15987" y="16619"/>
                </a:lnTo>
                <a:lnTo>
                  <a:pt x="15768" y="16668"/>
                </a:lnTo>
                <a:lnTo>
                  <a:pt x="15451" y="16765"/>
                </a:lnTo>
                <a:lnTo>
                  <a:pt x="15427" y="16692"/>
                </a:lnTo>
                <a:lnTo>
                  <a:pt x="15354" y="16643"/>
                </a:lnTo>
                <a:lnTo>
                  <a:pt x="15208" y="16546"/>
                </a:lnTo>
                <a:lnTo>
                  <a:pt x="15062" y="16400"/>
                </a:lnTo>
                <a:lnTo>
                  <a:pt x="14770" y="16132"/>
                </a:lnTo>
                <a:lnTo>
                  <a:pt x="14016" y="15524"/>
                </a:lnTo>
                <a:lnTo>
                  <a:pt x="13626" y="15159"/>
                </a:lnTo>
                <a:lnTo>
                  <a:pt x="13261" y="14770"/>
                </a:lnTo>
                <a:lnTo>
                  <a:pt x="12556" y="14016"/>
                </a:lnTo>
                <a:lnTo>
                  <a:pt x="12312" y="13772"/>
                </a:lnTo>
                <a:lnTo>
                  <a:pt x="12045" y="13553"/>
                </a:lnTo>
                <a:lnTo>
                  <a:pt x="11485" y="13140"/>
                </a:lnTo>
                <a:lnTo>
                  <a:pt x="11217" y="12921"/>
                </a:lnTo>
                <a:lnTo>
                  <a:pt x="10950" y="12677"/>
                </a:lnTo>
                <a:lnTo>
                  <a:pt x="10707" y="12434"/>
                </a:lnTo>
                <a:lnTo>
                  <a:pt x="10512" y="12166"/>
                </a:lnTo>
                <a:lnTo>
                  <a:pt x="10828" y="11899"/>
                </a:lnTo>
                <a:lnTo>
                  <a:pt x="11144" y="11607"/>
                </a:lnTo>
                <a:lnTo>
                  <a:pt x="11436" y="11315"/>
                </a:lnTo>
                <a:lnTo>
                  <a:pt x="11704" y="10998"/>
                </a:lnTo>
                <a:close/>
                <a:moveTo>
                  <a:pt x="6400" y="0"/>
                </a:moveTo>
                <a:lnTo>
                  <a:pt x="5791" y="73"/>
                </a:lnTo>
                <a:lnTo>
                  <a:pt x="5183" y="170"/>
                </a:lnTo>
                <a:lnTo>
                  <a:pt x="4891" y="243"/>
                </a:lnTo>
                <a:lnTo>
                  <a:pt x="4599" y="341"/>
                </a:lnTo>
                <a:lnTo>
                  <a:pt x="4258" y="462"/>
                </a:lnTo>
                <a:lnTo>
                  <a:pt x="3918" y="633"/>
                </a:lnTo>
                <a:lnTo>
                  <a:pt x="3601" y="827"/>
                </a:lnTo>
                <a:lnTo>
                  <a:pt x="3285" y="1022"/>
                </a:lnTo>
                <a:lnTo>
                  <a:pt x="2969" y="1241"/>
                </a:lnTo>
                <a:lnTo>
                  <a:pt x="2677" y="1484"/>
                </a:lnTo>
                <a:lnTo>
                  <a:pt x="2117" y="1971"/>
                </a:lnTo>
                <a:lnTo>
                  <a:pt x="1850" y="2239"/>
                </a:lnTo>
                <a:lnTo>
                  <a:pt x="1606" y="2506"/>
                </a:lnTo>
                <a:lnTo>
                  <a:pt x="1363" y="2798"/>
                </a:lnTo>
                <a:lnTo>
                  <a:pt x="1168" y="3066"/>
                </a:lnTo>
                <a:lnTo>
                  <a:pt x="949" y="3382"/>
                </a:lnTo>
                <a:lnTo>
                  <a:pt x="779" y="3699"/>
                </a:lnTo>
                <a:lnTo>
                  <a:pt x="609" y="4015"/>
                </a:lnTo>
                <a:lnTo>
                  <a:pt x="463" y="4331"/>
                </a:lnTo>
                <a:lnTo>
                  <a:pt x="341" y="4672"/>
                </a:lnTo>
                <a:lnTo>
                  <a:pt x="244" y="5013"/>
                </a:lnTo>
                <a:lnTo>
                  <a:pt x="146" y="5353"/>
                </a:lnTo>
                <a:lnTo>
                  <a:pt x="73" y="5718"/>
                </a:lnTo>
                <a:lnTo>
                  <a:pt x="25" y="6083"/>
                </a:lnTo>
                <a:lnTo>
                  <a:pt x="0" y="6448"/>
                </a:lnTo>
                <a:lnTo>
                  <a:pt x="0" y="6813"/>
                </a:lnTo>
                <a:lnTo>
                  <a:pt x="0" y="7203"/>
                </a:lnTo>
                <a:lnTo>
                  <a:pt x="25" y="7592"/>
                </a:lnTo>
                <a:lnTo>
                  <a:pt x="98" y="7957"/>
                </a:lnTo>
                <a:lnTo>
                  <a:pt x="171" y="8346"/>
                </a:lnTo>
                <a:lnTo>
                  <a:pt x="268" y="8711"/>
                </a:lnTo>
                <a:lnTo>
                  <a:pt x="390" y="9076"/>
                </a:lnTo>
                <a:lnTo>
                  <a:pt x="560" y="9441"/>
                </a:lnTo>
                <a:lnTo>
                  <a:pt x="730" y="9782"/>
                </a:lnTo>
                <a:lnTo>
                  <a:pt x="925" y="10122"/>
                </a:lnTo>
                <a:lnTo>
                  <a:pt x="1168" y="10463"/>
                </a:lnTo>
                <a:lnTo>
                  <a:pt x="1436" y="10804"/>
                </a:lnTo>
                <a:lnTo>
                  <a:pt x="1704" y="11096"/>
                </a:lnTo>
                <a:lnTo>
                  <a:pt x="1996" y="11363"/>
                </a:lnTo>
                <a:lnTo>
                  <a:pt x="2312" y="11631"/>
                </a:lnTo>
                <a:lnTo>
                  <a:pt x="2628" y="11874"/>
                </a:lnTo>
                <a:lnTo>
                  <a:pt x="2969" y="12093"/>
                </a:lnTo>
                <a:lnTo>
                  <a:pt x="3334" y="12312"/>
                </a:lnTo>
                <a:lnTo>
                  <a:pt x="3747" y="12531"/>
                </a:lnTo>
                <a:lnTo>
                  <a:pt x="4161" y="12726"/>
                </a:lnTo>
                <a:lnTo>
                  <a:pt x="4599" y="12896"/>
                </a:lnTo>
                <a:lnTo>
                  <a:pt x="5037" y="13042"/>
                </a:lnTo>
                <a:lnTo>
                  <a:pt x="5499" y="13164"/>
                </a:lnTo>
                <a:lnTo>
                  <a:pt x="5937" y="13261"/>
                </a:lnTo>
                <a:lnTo>
                  <a:pt x="6400" y="13334"/>
                </a:lnTo>
                <a:lnTo>
                  <a:pt x="6862" y="13383"/>
                </a:lnTo>
                <a:lnTo>
                  <a:pt x="7324" y="13383"/>
                </a:lnTo>
                <a:lnTo>
                  <a:pt x="7787" y="13334"/>
                </a:lnTo>
                <a:lnTo>
                  <a:pt x="8225" y="13261"/>
                </a:lnTo>
                <a:lnTo>
                  <a:pt x="8638" y="13140"/>
                </a:lnTo>
                <a:lnTo>
                  <a:pt x="9076" y="12994"/>
                </a:lnTo>
                <a:lnTo>
                  <a:pt x="9466" y="12799"/>
                </a:lnTo>
                <a:lnTo>
                  <a:pt x="9879" y="12580"/>
                </a:lnTo>
                <a:lnTo>
                  <a:pt x="10269" y="12337"/>
                </a:lnTo>
                <a:lnTo>
                  <a:pt x="10293" y="12458"/>
                </a:lnTo>
                <a:lnTo>
                  <a:pt x="10317" y="12580"/>
                </a:lnTo>
                <a:lnTo>
                  <a:pt x="10390" y="12677"/>
                </a:lnTo>
                <a:lnTo>
                  <a:pt x="10463" y="12775"/>
                </a:lnTo>
                <a:lnTo>
                  <a:pt x="10658" y="12969"/>
                </a:lnTo>
                <a:lnTo>
                  <a:pt x="10828" y="13140"/>
                </a:lnTo>
                <a:lnTo>
                  <a:pt x="11120" y="13383"/>
                </a:lnTo>
                <a:lnTo>
                  <a:pt x="11412" y="13602"/>
                </a:lnTo>
                <a:lnTo>
                  <a:pt x="11704" y="13845"/>
                </a:lnTo>
                <a:lnTo>
                  <a:pt x="11972" y="14089"/>
                </a:lnTo>
                <a:lnTo>
                  <a:pt x="12385" y="14502"/>
                </a:lnTo>
                <a:lnTo>
                  <a:pt x="12775" y="14916"/>
                </a:lnTo>
                <a:lnTo>
                  <a:pt x="13164" y="15330"/>
                </a:lnTo>
                <a:lnTo>
                  <a:pt x="13553" y="15743"/>
                </a:lnTo>
                <a:lnTo>
                  <a:pt x="13772" y="15938"/>
                </a:lnTo>
                <a:lnTo>
                  <a:pt x="13991" y="16132"/>
                </a:lnTo>
                <a:lnTo>
                  <a:pt x="14429" y="16473"/>
                </a:lnTo>
                <a:lnTo>
                  <a:pt x="14770" y="16789"/>
                </a:lnTo>
                <a:lnTo>
                  <a:pt x="14916" y="16935"/>
                </a:lnTo>
                <a:lnTo>
                  <a:pt x="15111" y="17081"/>
                </a:lnTo>
                <a:lnTo>
                  <a:pt x="15184" y="17106"/>
                </a:lnTo>
                <a:lnTo>
                  <a:pt x="15232" y="17154"/>
                </a:lnTo>
                <a:lnTo>
                  <a:pt x="15305" y="17179"/>
                </a:lnTo>
                <a:lnTo>
                  <a:pt x="15451" y="17227"/>
                </a:lnTo>
                <a:lnTo>
                  <a:pt x="15646" y="17203"/>
                </a:lnTo>
                <a:lnTo>
                  <a:pt x="15841" y="17179"/>
                </a:lnTo>
                <a:lnTo>
                  <a:pt x="16035" y="17106"/>
                </a:lnTo>
                <a:lnTo>
                  <a:pt x="16230" y="17033"/>
                </a:lnTo>
                <a:lnTo>
                  <a:pt x="16498" y="16911"/>
                </a:lnTo>
                <a:lnTo>
                  <a:pt x="16644" y="16814"/>
                </a:lnTo>
                <a:lnTo>
                  <a:pt x="16790" y="16668"/>
                </a:lnTo>
                <a:lnTo>
                  <a:pt x="16911" y="16497"/>
                </a:lnTo>
                <a:lnTo>
                  <a:pt x="17009" y="16327"/>
                </a:lnTo>
                <a:lnTo>
                  <a:pt x="17057" y="16132"/>
                </a:lnTo>
                <a:lnTo>
                  <a:pt x="17082" y="15938"/>
                </a:lnTo>
                <a:lnTo>
                  <a:pt x="17057" y="15840"/>
                </a:lnTo>
                <a:lnTo>
                  <a:pt x="17033" y="15767"/>
                </a:lnTo>
                <a:lnTo>
                  <a:pt x="17009" y="15670"/>
                </a:lnTo>
                <a:lnTo>
                  <a:pt x="16936" y="15597"/>
                </a:lnTo>
                <a:lnTo>
                  <a:pt x="16887" y="15549"/>
                </a:lnTo>
                <a:lnTo>
                  <a:pt x="15500" y="14137"/>
                </a:lnTo>
                <a:lnTo>
                  <a:pt x="14819" y="13432"/>
                </a:lnTo>
                <a:lnTo>
                  <a:pt x="14089" y="12750"/>
                </a:lnTo>
                <a:lnTo>
                  <a:pt x="13772" y="12458"/>
                </a:lnTo>
                <a:lnTo>
                  <a:pt x="13432" y="12166"/>
                </a:lnTo>
                <a:lnTo>
                  <a:pt x="13091" y="11899"/>
                </a:lnTo>
                <a:lnTo>
                  <a:pt x="12775" y="11582"/>
                </a:lnTo>
                <a:lnTo>
                  <a:pt x="12580" y="11363"/>
                </a:lnTo>
                <a:lnTo>
                  <a:pt x="12385" y="11120"/>
                </a:lnTo>
                <a:lnTo>
                  <a:pt x="12166" y="10901"/>
                </a:lnTo>
                <a:lnTo>
                  <a:pt x="12045" y="10804"/>
                </a:lnTo>
                <a:lnTo>
                  <a:pt x="11923" y="10706"/>
                </a:lnTo>
                <a:lnTo>
                  <a:pt x="12191" y="10317"/>
                </a:lnTo>
                <a:lnTo>
                  <a:pt x="12434" y="9928"/>
                </a:lnTo>
                <a:lnTo>
                  <a:pt x="12629" y="9490"/>
                </a:lnTo>
                <a:lnTo>
                  <a:pt x="12823" y="9076"/>
                </a:lnTo>
                <a:lnTo>
                  <a:pt x="12969" y="8614"/>
                </a:lnTo>
                <a:lnTo>
                  <a:pt x="13091" y="8176"/>
                </a:lnTo>
                <a:lnTo>
                  <a:pt x="13188" y="7713"/>
                </a:lnTo>
                <a:lnTo>
                  <a:pt x="13261" y="7251"/>
                </a:lnTo>
                <a:lnTo>
                  <a:pt x="13310" y="6765"/>
                </a:lnTo>
                <a:lnTo>
                  <a:pt x="13310" y="6302"/>
                </a:lnTo>
                <a:lnTo>
                  <a:pt x="13286" y="5840"/>
                </a:lnTo>
                <a:lnTo>
                  <a:pt x="13237" y="5378"/>
                </a:lnTo>
                <a:lnTo>
                  <a:pt x="13164" y="4891"/>
                </a:lnTo>
                <a:lnTo>
                  <a:pt x="13042" y="4453"/>
                </a:lnTo>
                <a:lnTo>
                  <a:pt x="12896" y="3991"/>
                </a:lnTo>
                <a:lnTo>
                  <a:pt x="12702" y="3553"/>
                </a:lnTo>
                <a:lnTo>
                  <a:pt x="12580" y="3285"/>
                </a:lnTo>
                <a:lnTo>
                  <a:pt x="12434" y="3042"/>
                </a:lnTo>
                <a:lnTo>
                  <a:pt x="12288" y="2798"/>
                </a:lnTo>
                <a:lnTo>
                  <a:pt x="12118" y="2579"/>
                </a:lnTo>
                <a:lnTo>
                  <a:pt x="11753" y="2141"/>
                </a:lnTo>
                <a:lnTo>
                  <a:pt x="11339" y="1728"/>
                </a:lnTo>
                <a:lnTo>
                  <a:pt x="10901" y="1363"/>
                </a:lnTo>
                <a:lnTo>
                  <a:pt x="10415" y="1046"/>
                </a:lnTo>
                <a:lnTo>
                  <a:pt x="9904" y="754"/>
                </a:lnTo>
                <a:lnTo>
                  <a:pt x="9368" y="511"/>
                </a:lnTo>
                <a:lnTo>
                  <a:pt x="8784" y="316"/>
                </a:lnTo>
                <a:lnTo>
                  <a:pt x="8225" y="170"/>
                </a:lnTo>
                <a:lnTo>
                  <a:pt x="7616" y="73"/>
                </a:lnTo>
                <a:lnTo>
                  <a:pt x="7008" y="0"/>
                </a:lnTo>
                <a:close/>
              </a:path>
            </a:pathLst>
          </a:custGeom>
          <a:solidFill>
            <a:srgbClr val="0B5394"/>
          </a:solidFill>
          <a:ln>
            <a:noFill/>
          </a:ln>
        </p:spPr>
        <p:txBody>
          <a:bodyPr spcFirstLastPara="1" wrap="square" lIns="121897" tIns="121897" rIns="121897" bIns="121897" anchor="ctr" anchorCtr="0">
            <a:noAutofit/>
          </a:bodyPr>
          <a:lstStyle>
            <a:defPPr>
              <a:defRPr lang="en-US"/>
            </a:defPPr>
            <a:lvl1pPr marL="0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44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86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29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571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715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857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144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Google Shape;293;p42"/>
          <p:cNvSpPr/>
          <p:nvPr>
            <p:custDataLst>
              <p:tags r:id="rId5"/>
            </p:custDataLst>
          </p:nvPr>
        </p:nvSpPr>
        <p:spPr>
          <a:xfrm>
            <a:off x="10018172" y="2078202"/>
            <a:ext cx="1834521" cy="2002092"/>
          </a:xfrm>
          <a:custGeom>
            <a:avLst/>
            <a:gdLst/>
            <a:ahLst/>
            <a:cxnLst/>
            <a:rect l="l" t="t" r="r" b="b"/>
            <a:pathLst>
              <a:path w="16279" h="18810" extrusionOk="0">
                <a:moveTo>
                  <a:pt x="8297" y="536"/>
                </a:moveTo>
                <a:lnTo>
                  <a:pt x="8078" y="658"/>
                </a:lnTo>
                <a:lnTo>
                  <a:pt x="7859" y="780"/>
                </a:lnTo>
                <a:lnTo>
                  <a:pt x="7567" y="974"/>
                </a:lnTo>
                <a:lnTo>
                  <a:pt x="7665" y="804"/>
                </a:lnTo>
                <a:lnTo>
                  <a:pt x="7786" y="682"/>
                </a:lnTo>
                <a:lnTo>
                  <a:pt x="7884" y="609"/>
                </a:lnTo>
                <a:lnTo>
                  <a:pt x="7981" y="585"/>
                </a:lnTo>
                <a:lnTo>
                  <a:pt x="8078" y="561"/>
                </a:lnTo>
                <a:lnTo>
                  <a:pt x="8200" y="536"/>
                </a:lnTo>
                <a:close/>
                <a:moveTo>
                  <a:pt x="8687" y="731"/>
                </a:moveTo>
                <a:lnTo>
                  <a:pt x="8760" y="828"/>
                </a:lnTo>
                <a:lnTo>
                  <a:pt x="8808" y="950"/>
                </a:lnTo>
                <a:lnTo>
                  <a:pt x="8760" y="974"/>
                </a:lnTo>
                <a:lnTo>
                  <a:pt x="8541" y="1072"/>
                </a:lnTo>
                <a:lnTo>
                  <a:pt x="8346" y="1169"/>
                </a:lnTo>
                <a:lnTo>
                  <a:pt x="7957" y="1412"/>
                </a:lnTo>
                <a:lnTo>
                  <a:pt x="7689" y="1583"/>
                </a:lnTo>
                <a:lnTo>
                  <a:pt x="7543" y="1680"/>
                </a:lnTo>
                <a:lnTo>
                  <a:pt x="7397" y="1777"/>
                </a:lnTo>
                <a:lnTo>
                  <a:pt x="7421" y="1534"/>
                </a:lnTo>
                <a:lnTo>
                  <a:pt x="7446" y="1315"/>
                </a:lnTo>
                <a:lnTo>
                  <a:pt x="8054" y="999"/>
                </a:lnTo>
                <a:lnTo>
                  <a:pt x="8370" y="853"/>
                </a:lnTo>
                <a:lnTo>
                  <a:pt x="8687" y="731"/>
                </a:lnTo>
                <a:close/>
                <a:moveTo>
                  <a:pt x="8881" y="1364"/>
                </a:moveTo>
                <a:lnTo>
                  <a:pt x="8881" y="1583"/>
                </a:lnTo>
                <a:lnTo>
                  <a:pt x="8687" y="1656"/>
                </a:lnTo>
                <a:lnTo>
                  <a:pt x="8492" y="1753"/>
                </a:lnTo>
                <a:lnTo>
                  <a:pt x="8249" y="1875"/>
                </a:lnTo>
                <a:lnTo>
                  <a:pt x="8005" y="2021"/>
                </a:lnTo>
                <a:lnTo>
                  <a:pt x="7957" y="2069"/>
                </a:lnTo>
                <a:lnTo>
                  <a:pt x="7932" y="2142"/>
                </a:lnTo>
                <a:lnTo>
                  <a:pt x="7786" y="2142"/>
                </a:lnTo>
                <a:lnTo>
                  <a:pt x="7373" y="2118"/>
                </a:lnTo>
                <a:lnTo>
                  <a:pt x="7373" y="2069"/>
                </a:lnTo>
                <a:lnTo>
                  <a:pt x="7470" y="2069"/>
                </a:lnTo>
                <a:lnTo>
                  <a:pt x="7567" y="2045"/>
                </a:lnTo>
                <a:lnTo>
                  <a:pt x="7738" y="1972"/>
                </a:lnTo>
                <a:lnTo>
                  <a:pt x="8054" y="1777"/>
                </a:lnTo>
                <a:lnTo>
                  <a:pt x="8881" y="1364"/>
                </a:lnTo>
                <a:close/>
                <a:moveTo>
                  <a:pt x="8857" y="2021"/>
                </a:moveTo>
                <a:lnTo>
                  <a:pt x="8857" y="2191"/>
                </a:lnTo>
                <a:lnTo>
                  <a:pt x="8541" y="2167"/>
                </a:lnTo>
                <a:lnTo>
                  <a:pt x="8857" y="2021"/>
                </a:lnTo>
                <a:close/>
                <a:moveTo>
                  <a:pt x="5937" y="2556"/>
                </a:moveTo>
                <a:lnTo>
                  <a:pt x="6765" y="2580"/>
                </a:lnTo>
                <a:lnTo>
                  <a:pt x="7592" y="2629"/>
                </a:lnTo>
                <a:lnTo>
                  <a:pt x="9173" y="2677"/>
                </a:lnTo>
                <a:lnTo>
                  <a:pt x="9976" y="2702"/>
                </a:lnTo>
                <a:lnTo>
                  <a:pt x="10755" y="2726"/>
                </a:lnTo>
                <a:lnTo>
                  <a:pt x="11582" y="2702"/>
                </a:lnTo>
                <a:lnTo>
                  <a:pt x="12385" y="2677"/>
                </a:lnTo>
                <a:lnTo>
                  <a:pt x="13213" y="2629"/>
                </a:lnTo>
                <a:lnTo>
                  <a:pt x="14016" y="2605"/>
                </a:lnTo>
                <a:lnTo>
                  <a:pt x="14064" y="2605"/>
                </a:lnTo>
                <a:lnTo>
                  <a:pt x="14235" y="2750"/>
                </a:lnTo>
                <a:lnTo>
                  <a:pt x="14405" y="2872"/>
                </a:lnTo>
                <a:lnTo>
                  <a:pt x="15038" y="3432"/>
                </a:lnTo>
                <a:lnTo>
                  <a:pt x="15329" y="3724"/>
                </a:lnTo>
                <a:lnTo>
                  <a:pt x="15597" y="4040"/>
                </a:lnTo>
                <a:lnTo>
                  <a:pt x="15694" y="4235"/>
                </a:lnTo>
                <a:lnTo>
                  <a:pt x="15792" y="4405"/>
                </a:lnTo>
                <a:lnTo>
                  <a:pt x="15694" y="4551"/>
                </a:lnTo>
                <a:lnTo>
                  <a:pt x="15573" y="4673"/>
                </a:lnTo>
                <a:lnTo>
                  <a:pt x="15402" y="4843"/>
                </a:lnTo>
                <a:lnTo>
                  <a:pt x="15232" y="4989"/>
                </a:lnTo>
                <a:lnTo>
                  <a:pt x="14843" y="5281"/>
                </a:lnTo>
                <a:lnTo>
                  <a:pt x="14454" y="5549"/>
                </a:lnTo>
                <a:lnTo>
                  <a:pt x="14235" y="5719"/>
                </a:lnTo>
                <a:lnTo>
                  <a:pt x="14064" y="5889"/>
                </a:lnTo>
                <a:lnTo>
                  <a:pt x="13286" y="5865"/>
                </a:lnTo>
                <a:lnTo>
                  <a:pt x="12507" y="5841"/>
                </a:lnTo>
                <a:lnTo>
                  <a:pt x="10974" y="5841"/>
                </a:lnTo>
                <a:lnTo>
                  <a:pt x="7859" y="5889"/>
                </a:lnTo>
                <a:lnTo>
                  <a:pt x="4623" y="5938"/>
                </a:lnTo>
                <a:lnTo>
                  <a:pt x="2385" y="5938"/>
                </a:lnTo>
                <a:lnTo>
                  <a:pt x="2117" y="5962"/>
                </a:lnTo>
                <a:lnTo>
                  <a:pt x="1874" y="6011"/>
                </a:lnTo>
                <a:lnTo>
                  <a:pt x="1849" y="5889"/>
                </a:lnTo>
                <a:lnTo>
                  <a:pt x="1849" y="5768"/>
                </a:lnTo>
                <a:lnTo>
                  <a:pt x="1801" y="5524"/>
                </a:lnTo>
                <a:lnTo>
                  <a:pt x="1655" y="4332"/>
                </a:lnTo>
                <a:lnTo>
                  <a:pt x="1606" y="3724"/>
                </a:lnTo>
                <a:lnTo>
                  <a:pt x="1557" y="3091"/>
                </a:lnTo>
                <a:lnTo>
                  <a:pt x="1557" y="2848"/>
                </a:lnTo>
                <a:lnTo>
                  <a:pt x="1533" y="2580"/>
                </a:lnTo>
                <a:lnTo>
                  <a:pt x="1874" y="2629"/>
                </a:lnTo>
                <a:lnTo>
                  <a:pt x="2214" y="2653"/>
                </a:lnTo>
                <a:lnTo>
                  <a:pt x="2920" y="2653"/>
                </a:lnTo>
                <a:lnTo>
                  <a:pt x="3626" y="2629"/>
                </a:lnTo>
                <a:lnTo>
                  <a:pt x="4283" y="2580"/>
                </a:lnTo>
                <a:lnTo>
                  <a:pt x="5110" y="2556"/>
                </a:lnTo>
                <a:close/>
                <a:moveTo>
                  <a:pt x="8468" y="6352"/>
                </a:moveTo>
                <a:lnTo>
                  <a:pt x="8200" y="6449"/>
                </a:lnTo>
                <a:lnTo>
                  <a:pt x="7835" y="6644"/>
                </a:lnTo>
                <a:lnTo>
                  <a:pt x="7665" y="6765"/>
                </a:lnTo>
                <a:lnTo>
                  <a:pt x="7494" y="6887"/>
                </a:lnTo>
                <a:lnTo>
                  <a:pt x="7470" y="6619"/>
                </a:lnTo>
                <a:lnTo>
                  <a:pt x="7421" y="6352"/>
                </a:lnTo>
                <a:close/>
                <a:moveTo>
                  <a:pt x="8735" y="6644"/>
                </a:moveTo>
                <a:lnTo>
                  <a:pt x="8735" y="6692"/>
                </a:lnTo>
                <a:lnTo>
                  <a:pt x="8735" y="6960"/>
                </a:lnTo>
                <a:lnTo>
                  <a:pt x="8103" y="6936"/>
                </a:lnTo>
                <a:lnTo>
                  <a:pt x="8030" y="6936"/>
                </a:lnTo>
                <a:lnTo>
                  <a:pt x="8200" y="6863"/>
                </a:lnTo>
                <a:lnTo>
                  <a:pt x="8735" y="6644"/>
                </a:lnTo>
                <a:close/>
                <a:moveTo>
                  <a:pt x="3942" y="7301"/>
                </a:moveTo>
                <a:lnTo>
                  <a:pt x="4331" y="7325"/>
                </a:lnTo>
                <a:lnTo>
                  <a:pt x="5061" y="7374"/>
                </a:lnTo>
                <a:lnTo>
                  <a:pt x="5864" y="7422"/>
                </a:lnTo>
                <a:lnTo>
                  <a:pt x="6667" y="7447"/>
                </a:lnTo>
                <a:lnTo>
                  <a:pt x="8297" y="7471"/>
                </a:lnTo>
                <a:lnTo>
                  <a:pt x="8833" y="7495"/>
                </a:lnTo>
                <a:lnTo>
                  <a:pt x="8930" y="7520"/>
                </a:lnTo>
                <a:lnTo>
                  <a:pt x="9052" y="7495"/>
                </a:lnTo>
                <a:lnTo>
                  <a:pt x="11607" y="7593"/>
                </a:lnTo>
                <a:lnTo>
                  <a:pt x="12361" y="7617"/>
                </a:lnTo>
                <a:lnTo>
                  <a:pt x="13115" y="7593"/>
                </a:lnTo>
                <a:lnTo>
                  <a:pt x="13870" y="7568"/>
                </a:lnTo>
                <a:lnTo>
                  <a:pt x="14624" y="7568"/>
                </a:lnTo>
                <a:lnTo>
                  <a:pt x="14600" y="7739"/>
                </a:lnTo>
                <a:lnTo>
                  <a:pt x="14575" y="7933"/>
                </a:lnTo>
                <a:lnTo>
                  <a:pt x="14575" y="8298"/>
                </a:lnTo>
                <a:lnTo>
                  <a:pt x="14624" y="8980"/>
                </a:lnTo>
                <a:lnTo>
                  <a:pt x="14697" y="9539"/>
                </a:lnTo>
                <a:lnTo>
                  <a:pt x="14746" y="10123"/>
                </a:lnTo>
                <a:lnTo>
                  <a:pt x="14770" y="10391"/>
                </a:lnTo>
                <a:lnTo>
                  <a:pt x="14794" y="10659"/>
                </a:lnTo>
                <a:lnTo>
                  <a:pt x="13310" y="10707"/>
                </a:lnTo>
                <a:lnTo>
                  <a:pt x="11826" y="10780"/>
                </a:lnTo>
                <a:lnTo>
                  <a:pt x="10341" y="10829"/>
                </a:lnTo>
                <a:lnTo>
                  <a:pt x="9587" y="10853"/>
                </a:lnTo>
                <a:lnTo>
                  <a:pt x="8833" y="10829"/>
                </a:lnTo>
                <a:lnTo>
                  <a:pt x="7178" y="10780"/>
                </a:lnTo>
                <a:lnTo>
                  <a:pt x="6327" y="10780"/>
                </a:lnTo>
                <a:lnTo>
                  <a:pt x="5499" y="10804"/>
                </a:lnTo>
                <a:lnTo>
                  <a:pt x="4088" y="10853"/>
                </a:lnTo>
                <a:lnTo>
                  <a:pt x="3358" y="10902"/>
                </a:lnTo>
                <a:lnTo>
                  <a:pt x="3017" y="10926"/>
                </a:lnTo>
                <a:lnTo>
                  <a:pt x="2677" y="10999"/>
                </a:lnTo>
                <a:lnTo>
                  <a:pt x="2677" y="10926"/>
                </a:lnTo>
                <a:lnTo>
                  <a:pt x="2652" y="10853"/>
                </a:lnTo>
                <a:lnTo>
                  <a:pt x="2604" y="10804"/>
                </a:lnTo>
                <a:lnTo>
                  <a:pt x="2531" y="10756"/>
                </a:lnTo>
                <a:lnTo>
                  <a:pt x="2239" y="10586"/>
                </a:lnTo>
                <a:lnTo>
                  <a:pt x="1947" y="10391"/>
                </a:lnTo>
                <a:lnTo>
                  <a:pt x="1411" y="10002"/>
                </a:lnTo>
                <a:lnTo>
                  <a:pt x="1168" y="9807"/>
                </a:lnTo>
                <a:lnTo>
                  <a:pt x="925" y="9612"/>
                </a:lnTo>
                <a:lnTo>
                  <a:pt x="681" y="9393"/>
                </a:lnTo>
                <a:lnTo>
                  <a:pt x="438" y="9199"/>
                </a:lnTo>
                <a:lnTo>
                  <a:pt x="633" y="9028"/>
                </a:lnTo>
                <a:lnTo>
                  <a:pt x="1338" y="8396"/>
                </a:lnTo>
                <a:lnTo>
                  <a:pt x="1703" y="8104"/>
                </a:lnTo>
                <a:lnTo>
                  <a:pt x="2068" y="7812"/>
                </a:lnTo>
                <a:lnTo>
                  <a:pt x="2336" y="7641"/>
                </a:lnTo>
                <a:lnTo>
                  <a:pt x="2458" y="7568"/>
                </a:lnTo>
                <a:lnTo>
                  <a:pt x="2579" y="7447"/>
                </a:lnTo>
                <a:lnTo>
                  <a:pt x="2604" y="7374"/>
                </a:lnTo>
                <a:lnTo>
                  <a:pt x="2847" y="7374"/>
                </a:lnTo>
                <a:lnTo>
                  <a:pt x="3115" y="7349"/>
                </a:lnTo>
                <a:lnTo>
                  <a:pt x="3577" y="7301"/>
                </a:lnTo>
                <a:close/>
                <a:moveTo>
                  <a:pt x="7446" y="11242"/>
                </a:moveTo>
                <a:lnTo>
                  <a:pt x="8541" y="11291"/>
                </a:lnTo>
                <a:lnTo>
                  <a:pt x="8395" y="11364"/>
                </a:lnTo>
                <a:lnTo>
                  <a:pt x="8249" y="11461"/>
                </a:lnTo>
                <a:lnTo>
                  <a:pt x="7981" y="11632"/>
                </a:lnTo>
                <a:lnTo>
                  <a:pt x="7567" y="11851"/>
                </a:lnTo>
                <a:lnTo>
                  <a:pt x="7519" y="11534"/>
                </a:lnTo>
                <a:lnTo>
                  <a:pt x="7494" y="11388"/>
                </a:lnTo>
                <a:lnTo>
                  <a:pt x="7446" y="11242"/>
                </a:lnTo>
                <a:close/>
                <a:moveTo>
                  <a:pt x="8784" y="11632"/>
                </a:moveTo>
                <a:lnTo>
                  <a:pt x="8735" y="12094"/>
                </a:lnTo>
                <a:lnTo>
                  <a:pt x="8541" y="12167"/>
                </a:lnTo>
                <a:lnTo>
                  <a:pt x="8370" y="12264"/>
                </a:lnTo>
                <a:lnTo>
                  <a:pt x="8005" y="12459"/>
                </a:lnTo>
                <a:lnTo>
                  <a:pt x="7762" y="12581"/>
                </a:lnTo>
                <a:lnTo>
                  <a:pt x="7640" y="12678"/>
                </a:lnTo>
                <a:lnTo>
                  <a:pt x="7543" y="12751"/>
                </a:lnTo>
                <a:lnTo>
                  <a:pt x="7543" y="12678"/>
                </a:lnTo>
                <a:lnTo>
                  <a:pt x="7567" y="12216"/>
                </a:lnTo>
                <a:lnTo>
                  <a:pt x="7713" y="12167"/>
                </a:lnTo>
                <a:lnTo>
                  <a:pt x="7859" y="12118"/>
                </a:lnTo>
                <a:lnTo>
                  <a:pt x="8103" y="11997"/>
                </a:lnTo>
                <a:lnTo>
                  <a:pt x="8443" y="11826"/>
                </a:lnTo>
                <a:lnTo>
                  <a:pt x="8614" y="11729"/>
                </a:lnTo>
                <a:lnTo>
                  <a:pt x="8784" y="11632"/>
                </a:lnTo>
                <a:close/>
                <a:moveTo>
                  <a:pt x="8735" y="12581"/>
                </a:moveTo>
                <a:lnTo>
                  <a:pt x="8735" y="13189"/>
                </a:lnTo>
                <a:lnTo>
                  <a:pt x="8662" y="13165"/>
                </a:lnTo>
                <a:lnTo>
                  <a:pt x="8565" y="13165"/>
                </a:lnTo>
                <a:lnTo>
                  <a:pt x="8468" y="13189"/>
                </a:lnTo>
                <a:lnTo>
                  <a:pt x="8249" y="13262"/>
                </a:lnTo>
                <a:lnTo>
                  <a:pt x="8054" y="13384"/>
                </a:lnTo>
                <a:lnTo>
                  <a:pt x="7859" y="13481"/>
                </a:lnTo>
                <a:lnTo>
                  <a:pt x="7665" y="13627"/>
                </a:lnTo>
                <a:lnTo>
                  <a:pt x="7446" y="13797"/>
                </a:lnTo>
                <a:lnTo>
                  <a:pt x="7494" y="13140"/>
                </a:lnTo>
                <a:lnTo>
                  <a:pt x="7665" y="13116"/>
                </a:lnTo>
                <a:lnTo>
                  <a:pt x="7835" y="13043"/>
                </a:lnTo>
                <a:lnTo>
                  <a:pt x="8151" y="12873"/>
                </a:lnTo>
                <a:lnTo>
                  <a:pt x="8735" y="12581"/>
                </a:lnTo>
                <a:close/>
                <a:moveTo>
                  <a:pt x="8735" y="13578"/>
                </a:moveTo>
                <a:lnTo>
                  <a:pt x="8735" y="14138"/>
                </a:lnTo>
                <a:lnTo>
                  <a:pt x="8541" y="14211"/>
                </a:lnTo>
                <a:lnTo>
                  <a:pt x="8346" y="14284"/>
                </a:lnTo>
                <a:lnTo>
                  <a:pt x="7981" y="14454"/>
                </a:lnTo>
                <a:lnTo>
                  <a:pt x="7689" y="14576"/>
                </a:lnTo>
                <a:lnTo>
                  <a:pt x="7543" y="14673"/>
                </a:lnTo>
                <a:lnTo>
                  <a:pt x="7421" y="14746"/>
                </a:lnTo>
                <a:lnTo>
                  <a:pt x="7421" y="14454"/>
                </a:lnTo>
                <a:lnTo>
                  <a:pt x="7421" y="14138"/>
                </a:lnTo>
                <a:lnTo>
                  <a:pt x="7567" y="14089"/>
                </a:lnTo>
                <a:lnTo>
                  <a:pt x="7738" y="14016"/>
                </a:lnTo>
                <a:lnTo>
                  <a:pt x="8005" y="13870"/>
                </a:lnTo>
                <a:lnTo>
                  <a:pt x="8176" y="13773"/>
                </a:lnTo>
                <a:lnTo>
                  <a:pt x="8370" y="13724"/>
                </a:lnTo>
                <a:lnTo>
                  <a:pt x="8735" y="13578"/>
                </a:lnTo>
                <a:close/>
                <a:moveTo>
                  <a:pt x="8735" y="14625"/>
                </a:moveTo>
                <a:lnTo>
                  <a:pt x="8735" y="15014"/>
                </a:lnTo>
                <a:lnTo>
                  <a:pt x="8687" y="15038"/>
                </a:lnTo>
                <a:lnTo>
                  <a:pt x="7908" y="15501"/>
                </a:lnTo>
                <a:lnTo>
                  <a:pt x="7689" y="15598"/>
                </a:lnTo>
                <a:lnTo>
                  <a:pt x="7446" y="15720"/>
                </a:lnTo>
                <a:lnTo>
                  <a:pt x="7421" y="15087"/>
                </a:lnTo>
                <a:lnTo>
                  <a:pt x="7592" y="15063"/>
                </a:lnTo>
                <a:lnTo>
                  <a:pt x="7738" y="15014"/>
                </a:lnTo>
                <a:lnTo>
                  <a:pt x="8054" y="14892"/>
                </a:lnTo>
                <a:lnTo>
                  <a:pt x="8735" y="14625"/>
                </a:lnTo>
                <a:close/>
                <a:moveTo>
                  <a:pt x="8711" y="15452"/>
                </a:moveTo>
                <a:lnTo>
                  <a:pt x="8711" y="16231"/>
                </a:lnTo>
                <a:lnTo>
                  <a:pt x="8419" y="16328"/>
                </a:lnTo>
                <a:lnTo>
                  <a:pt x="8151" y="16425"/>
                </a:lnTo>
                <a:lnTo>
                  <a:pt x="7811" y="16523"/>
                </a:lnTo>
                <a:lnTo>
                  <a:pt x="7494" y="16620"/>
                </a:lnTo>
                <a:lnTo>
                  <a:pt x="7470" y="16012"/>
                </a:lnTo>
                <a:lnTo>
                  <a:pt x="7567" y="16012"/>
                </a:lnTo>
                <a:lnTo>
                  <a:pt x="7689" y="15963"/>
                </a:lnTo>
                <a:lnTo>
                  <a:pt x="7908" y="15890"/>
                </a:lnTo>
                <a:lnTo>
                  <a:pt x="8322" y="15671"/>
                </a:lnTo>
                <a:lnTo>
                  <a:pt x="8711" y="15452"/>
                </a:lnTo>
                <a:close/>
                <a:moveTo>
                  <a:pt x="8687" y="16717"/>
                </a:moveTo>
                <a:lnTo>
                  <a:pt x="8687" y="17082"/>
                </a:lnTo>
                <a:lnTo>
                  <a:pt x="8687" y="17107"/>
                </a:lnTo>
                <a:lnTo>
                  <a:pt x="8346" y="17228"/>
                </a:lnTo>
                <a:lnTo>
                  <a:pt x="8005" y="17399"/>
                </a:lnTo>
                <a:lnTo>
                  <a:pt x="7543" y="17593"/>
                </a:lnTo>
                <a:lnTo>
                  <a:pt x="7519" y="17009"/>
                </a:lnTo>
                <a:lnTo>
                  <a:pt x="7689" y="17009"/>
                </a:lnTo>
                <a:lnTo>
                  <a:pt x="7859" y="16961"/>
                </a:lnTo>
                <a:lnTo>
                  <a:pt x="8176" y="16888"/>
                </a:lnTo>
                <a:lnTo>
                  <a:pt x="8687" y="16717"/>
                </a:lnTo>
                <a:close/>
                <a:moveTo>
                  <a:pt x="8687" y="17545"/>
                </a:moveTo>
                <a:lnTo>
                  <a:pt x="8687" y="18250"/>
                </a:lnTo>
                <a:lnTo>
                  <a:pt x="8370" y="18275"/>
                </a:lnTo>
                <a:lnTo>
                  <a:pt x="8054" y="18299"/>
                </a:lnTo>
                <a:lnTo>
                  <a:pt x="7835" y="18323"/>
                </a:lnTo>
                <a:lnTo>
                  <a:pt x="7592" y="18348"/>
                </a:lnTo>
                <a:lnTo>
                  <a:pt x="7543" y="18372"/>
                </a:lnTo>
                <a:lnTo>
                  <a:pt x="7543" y="18031"/>
                </a:lnTo>
                <a:lnTo>
                  <a:pt x="7689" y="17983"/>
                </a:lnTo>
                <a:lnTo>
                  <a:pt x="7811" y="17934"/>
                </a:lnTo>
                <a:lnTo>
                  <a:pt x="8078" y="17812"/>
                </a:lnTo>
                <a:lnTo>
                  <a:pt x="8687" y="17545"/>
                </a:lnTo>
                <a:close/>
                <a:moveTo>
                  <a:pt x="8078" y="1"/>
                </a:moveTo>
                <a:lnTo>
                  <a:pt x="7884" y="25"/>
                </a:lnTo>
                <a:lnTo>
                  <a:pt x="7713" y="74"/>
                </a:lnTo>
                <a:lnTo>
                  <a:pt x="7567" y="171"/>
                </a:lnTo>
                <a:lnTo>
                  <a:pt x="7446" y="269"/>
                </a:lnTo>
                <a:lnTo>
                  <a:pt x="7324" y="390"/>
                </a:lnTo>
                <a:lnTo>
                  <a:pt x="7227" y="536"/>
                </a:lnTo>
                <a:lnTo>
                  <a:pt x="7154" y="682"/>
                </a:lnTo>
                <a:lnTo>
                  <a:pt x="7081" y="853"/>
                </a:lnTo>
                <a:lnTo>
                  <a:pt x="7032" y="1023"/>
                </a:lnTo>
                <a:lnTo>
                  <a:pt x="6959" y="1388"/>
                </a:lnTo>
                <a:lnTo>
                  <a:pt x="6935" y="1753"/>
                </a:lnTo>
                <a:lnTo>
                  <a:pt x="6959" y="2118"/>
                </a:lnTo>
                <a:lnTo>
                  <a:pt x="6959" y="2118"/>
                </a:lnTo>
                <a:lnTo>
                  <a:pt x="5816" y="2094"/>
                </a:lnTo>
                <a:lnTo>
                  <a:pt x="4672" y="2094"/>
                </a:lnTo>
                <a:lnTo>
                  <a:pt x="2993" y="2167"/>
                </a:lnTo>
                <a:lnTo>
                  <a:pt x="1801" y="2167"/>
                </a:lnTo>
                <a:lnTo>
                  <a:pt x="1387" y="2191"/>
                </a:lnTo>
                <a:lnTo>
                  <a:pt x="1338" y="2191"/>
                </a:lnTo>
                <a:lnTo>
                  <a:pt x="1290" y="2215"/>
                </a:lnTo>
                <a:lnTo>
                  <a:pt x="1290" y="2240"/>
                </a:lnTo>
                <a:lnTo>
                  <a:pt x="1217" y="2288"/>
                </a:lnTo>
                <a:lnTo>
                  <a:pt x="1192" y="2361"/>
                </a:lnTo>
                <a:lnTo>
                  <a:pt x="1119" y="2556"/>
                </a:lnTo>
                <a:lnTo>
                  <a:pt x="1071" y="2775"/>
                </a:lnTo>
                <a:lnTo>
                  <a:pt x="1046" y="3018"/>
                </a:lnTo>
                <a:lnTo>
                  <a:pt x="1046" y="3261"/>
                </a:lnTo>
                <a:lnTo>
                  <a:pt x="1071" y="3748"/>
                </a:lnTo>
                <a:lnTo>
                  <a:pt x="1119" y="4162"/>
                </a:lnTo>
                <a:lnTo>
                  <a:pt x="1168" y="4770"/>
                </a:lnTo>
                <a:lnTo>
                  <a:pt x="1241" y="5378"/>
                </a:lnTo>
                <a:lnTo>
                  <a:pt x="1265" y="5622"/>
                </a:lnTo>
                <a:lnTo>
                  <a:pt x="1290" y="5889"/>
                </a:lnTo>
                <a:lnTo>
                  <a:pt x="1314" y="6011"/>
                </a:lnTo>
                <a:lnTo>
                  <a:pt x="1338" y="6133"/>
                </a:lnTo>
                <a:lnTo>
                  <a:pt x="1411" y="6230"/>
                </a:lnTo>
                <a:lnTo>
                  <a:pt x="1484" y="6303"/>
                </a:lnTo>
                <a:lnTo>
                  <a:pt x="1557" y="6352"/>
                </a:lnTo>
                <a:lnTo>
                  <a:pt x="1630" y="6352"/>
                </a:lnTo>
                <a:lnTo>
                  <a:pt x="1703" y="6327"/>
                </a:lnTo>
                <a:lnTo>
                  <a:pt x="1776" y="6279"/>
                </a:lnTo>
                <a:lnTo>
                  <a:pt x="1801" y="6254"/>
                </a:lnTo>
                <a:lnTo>
                  <a:pt x="2020" y="6303"/>
                </a:lnTo>
                <a:lnTo>
                  <a:pt x="2239" y="6327"/>
                </a:lnTo>
                <a:lnTo>
                  <a:pt x="2701" y="6352"/>
                </a:lnTo>
                <a:lnTo>
                  <a:pt x="4429" y="6376"/>
                </a:lnTo>
                <a:lnTo>
                  <a:pt x="6959" y="6352"/>
                </a:lnTo>
                <a:lnTo>
                  <a:pt x="6984" y="6595"/>
                </a:lnTo>
                <a:lnTo>
                  <a:pt x="7008" y="6911"/>
                </a:lnTo>
                <a:lnTo>
                  <a:pt x="5962" y="6887"/>
                </a:lnTo>
                <a:lnTo>
                  <a:pt x="4891" y="6838"/>
                </a:lnTo>
                <a:lnTo>
                  <a:pt x="4161" y="6814"/>
                </a:lnTo>
                <a:lnTo>
                  <a:pt x="3163" y="6814"/>
                </a:lnTo>
                <a:lnTo>
                  <a:pt x="2896" y="6863"/>
                </a:lnTo>
                <a:lnTo>
                  <a:pt x="2628" y="6936"/>
                </a:lnTo>
                <a:lnTo>
                  <a:pt x="2506" y="6984"/>
                </a:lnTo>
                <a:lnTo>
                  <a:pt x="2409" y="7057"/>
                </a:lnTo>
                <a:lnTo>
                  <a:pt x="2360" y="7033"/>
                </a:lnTo>
                <a:lnTo>
                  <a:pt x="2263" y="7033"/>
                </a:lnTo>
                <a:lnTo>
                  <a:pt x="2190" y="7057"/>
                </a:lnTo>
                <a:lnTo>
                  <a:pt x="1995" y="7130"/>
                </a:lnTo>
                <a:lnTo>
                  <a:pt x="1825" y="7228"/>
                </a:lnTo>
                <a:lnTo>
                  <a:pt x="1630" y="7374"/>
                </a:lnTo>
                <a:lnTo>
                  <a:pt x="1290" y="7666"/>
                </a:lnTo>
                <a:lnTo>
                  <a:pt x="1022" y="7933"/>
                </a:lnTo>
                <a:lnTo>
                  <a:pt x="681" y="8250"/>
                </a:lnTo>
                <a:lnTo>
                  <a:pt x="365" y="8590"/>
                </a:lnTo>
                <a:lnTo>
                  <a:pt x="243" y="8712"/>
                </a:lnTo>
                <a:lnTo>
                  <a:pt x="122" y="8858"/>
                </a:lnTo>
                <a:lnTo>
                  <a:pt x="24" y="9004"/>
                </a:lnTo>
                <a:lnTo>
                  <a:pt x="0" y="9077"/>
                </a:lnTo>
                <a:lnTo>
                  <a:pt x="0" y="9174"/>
                </a:lnTo>
                <a:lnTo>
                  <a:pt x="0" y="9199"/>
                </a:lnTo>
                <a:lnTo>
                  <a:pt x="0" y="9247"/>
                </a:lnTo>
                <a:lnTo>
                  <a:pt x="0" y="9320"/>
                </a:lnTo>
                <a:lnTo>
                  <a:pt x="73" y="9466"/>
                </a:lnTo>
                <a:lnTo>
                  <a:pt x="170" y="9612"/>
                </a:lnTo>
                <a:lnTo>
                  <a:pt x="292" y="9758"/>
                </a:lnTo>
                <a:lnTo>
                  <a:pt x="414" y="9904"/>
                </a:lnTo>
                <a:lnTo>
                  <a:pt x="681" y="10148"/>
                </a:lnTo>
                <a:lnTo>
                  <a:pt x="949" y="10367"/>
                </a:lnTo>
                <a:lnTo>
                  <a:pt x="1265" y="10610"/>
                </a:lnTo>
                <a:lnTo>
                  <a:pt x="1582" y="10829"/>
                </a:lnTo>
                <a:lnTo>
                  <a:pt x="1922" y="11048"/>
                </a:lnTo>
                <a:lnTo>
                  <a:pt x="2239" y="11242"/>
                </a:lnTo>
                <a:lnTo>
                  <a:pt x="2312" y="11267"/>
                </a:lnTo>
                <a:lnTo>
                  <a:pt x="2385" y="11267"/>
                </a:lnTo>
                <a:lnTo>
                  <a:pt x="2750" y="11340"/>
                </a:lnTo>
                <a:lnTo>
                  <a:pt x="3139" y="11388"/>
                </a:lnTo>
                <a:lnTo>
                  <a:pt x="3528" y="11388"/>
                </a:lnTo>
                <a:lnTo>
                  <a:pt x="3918" y="11364"/>
                </a:lnTo>
                <a:lnTo>
                  <a:pt x="4721" y="11315"/>
                </a:lnTo>
                <a:lnTo>
                  <a:pt x="5499" y="11267"/>
                </a:lnTo>
                <a:lnTo>
                  <a:pt x="6278" y="11242"/>
                </a:lnTo>
                <a:lnTo>
                  <a:pt x="7081" y="11242"/>
                </a:lnTo>
                <a:lnTo>
                  <a:pt x="7081" y="11607"/>
                </a:lnTo>
                <a:lnTo>
                  <a:pt x="7081" y="11972"/>
                </a:lnTo>
                <a:lnTo>
                  <a:pt x="7081" y="12313"/>
                </a:lnTo>
                <a:lnTo>
                  <a:pt x="7057" y="12678"/>
                </a:lnTo>
                <a:lnTo>
                  <a:pt x="6984" y="13578"/>
                </a:lnTo>
                <a:lnTo>
                  <a:pt x="6935" y="14016"/>
                </a:lnTo>
                <a:lnTo>
                  <a:pt x="6911" y="14454"/>
                </a:lnTo>
                <a:lnTo>
                  <a:pt x="6911" y="15476"/>
                </a:lnTo>
                <a:lnTo>
                  <a:pt x="6959" y="16498"/>
                </a:lnTo>
                <a:lnTo>
                  <a:pt x="7057" y="18542"/>
                </a:lnTo>
                <a:lnTo>
                  <a:pt x="7057" y="18615"/>
                </a:lnTo>
                <a:lnTo>
                  <a:pt x="7081" y="18688"/>
                </a:lnTo>
                <a:lnTo>
                  <a:pt x="7130" y="18737"/>
                </a:lnTo>
                <a:lnTo>
                  <a:pt x="7203" y="18761"/>
                </a:lnTo>
                <a:lnTo>
                  <a:pt x="7251" y="18786"/>
                </a:lnTo>
                <a:lnTo>
                  <a:pt x="7324" y="18786"/>
                </a:lnTo>
                <a:lnTo>
                  <a:pt x="7373" y="18761"/>
                </a:lnTo>
                <a:lnTo>
                  <a:pt x="7446" y="18737"/>
                </a:lnTo>
                <a:lnTo>
                  <a:pt x="7519" y="18786"/>
                </a:lnTo>
                <a:lnTo>
                  <a:pt x="7640" y="18810"/>
                </a:lnTo>
                <a:lnTo>
                  <a:pt x="8662" y="18810"/>
                </a:lnTo>
                <a:lnTo>
                  <a:pt x="8954" y="18786"/>
                </a:lnTo>
                <a:lnTo>
                  <a:pt x="9003" y="18786"/>
                </a:lnTo>
                <a:lnTo>
                  <a:pt x="9076" y="18761"/>
                </a:lnTo>
                <a:lnTo>
                  <a:pt x="9149" y="18664"/>
                </a:lnTo>
                <a:lnTo>
                  <a:pt x="9198" y="18542"/>
                </a:lnTo>
                <a:lnTo>
                  <a:pt x="9198" y="18421"/>
                </a:lnTo>
                <a:lnTo>
                  <a:pt x="9198" y="18323"/>
                </a:lnTo>
                <a:lnTo>
                  <a:pt x="9222" y="16547"/>
                </a:lnTo>
                <a:lnTo>
                  <a:pt x="9246" y="14771"/>
                </a:lnTo>
                <a:lnTo>
                  <a:pt x="9271" y="12946"/>
                </a:lnTo>
                <a:lnTo>
                  <a:pt x="9295" y="12118"/>
                </a:lnTo>
                <a:lnTo>
                  <a:pt x="9271" y="11729"/>
                </a:lnTo>
                <a:lnTo>
                  <a:pt x="9246" y="11315"/>
                </a:lnTo>
                <a:lnTo>
                  <a:pt x="10682" y="11315"/>
                </a:lnTo>
                <a:lnTo>
                  <a:pt x="12142" y="11267"/>
                </a:lnTo>
                <a:lnTo>
                  <a:pt x="13578" y="11194"/>
                </a:lnTo>
                <a:lnTo>
                  <a:pt x="14283" y="11169"/>
                </a:lnTo>
                <a:lnTo>
                  <a:pt x="15013" y="11169"/>
                </a:lnTo>
                <a:lnTo>
                  <a:pt x="15135" y="11145"/>
                </a:lnTo>
                <a:lnTo>
                  <a:pt x="15208" y="11072"/>
                </a:lnTo>
                <a:lnTo>
                  <a:pt x="15257" y="10999"/>
                </a:lnTo>
                <a:lnTo>
                  <a:pt x="15257" y="10902"/>
                </a:lnTo>
                <a:lnTo>
                  <a:pt x="15305" y="10731"/>
                </a:lnTo>
                <a:lnTo>
                  <a:pt x="15305" y="10586"/>
                </a:lnTo>
                <a:lnTo>
                  <a:pt x="15281" y="10245"/>
                </a:lnTo>
                <a:lnTo>
                  <a:pt x="15135" y="9126"/>
                </a:lnTo>
                <a:lnTo>
                  <a:pt x="15086" y="8615"/>
                </a:lnTo>
                <a:lnTo>
                  <a:pt x="15086" y="8104"/>
                </a:lnTo>
                <a:lnTo>
                  <a:pt x="15086" y="7933"/>
                </a:lnTo>
                <a:lnTo>
                  <a:pt x="15111" y="7739"/>
                </a:lnTo>
                <a:lnTo>
                  <a:pt x="15135" y="7568"/>
                </a:lnTo>
                <a:lnTo>
                  <a:pt x="15135" y="7374"/>
                </a:lnTo>
                <a:lnTo>
                  <a:pt x="15135" y="7276"/>
                </a:lnTo>
                <a:lnTo>
                  <a:pt x="15111" y="7179"/>
                </a:lnTo>
                <a:lnTo>
                  <a:pt x="15086" y="7130"/>
                </a:lnTo>
                <a:lnTo>
                  <a:pt x="15038" y="7106"/>
                </a:lnTo>
                <a:lnTo>
                  <a:pt x="14965" y="7057"/>
                </a:lnTo>
                <a:lnTo>
                  <a:pt x="14892" y="7033"/>
                </a:lnTo>
                <a:lnTo>
                  <a:pt x="14064" y="7033"/>
                </a:lnTo>
                <a:lnTo>
                  <a:pt x="13237" y="7057"/>
                </a:lnTo>
                <a:lnTo>
                  <a:pt x="12434" y="7082"/>
                </a:lnTo>
                <a:lnTo>
                  <a:pt x="11607" y="7082"/>
                </a:lnTo>
                <a:lnTo>
                  <a:pt x="9246" y="6984"/>
                </a:lnTo>
                <a:lnTo>
                  <a:pt x="9246" y="6765"/>
                </a:lnTo>
                <a:lnTo>
                  <a:pt x="9246" y="6571"/>
                </a:lnTo>
                <a:lnTo>
                  <a:pt x="9198" y="6352"/>
                </a:lnTo>
                <a:lnTo>
                  <a:pt x="9222" y="6327"/>
                </a:lnTo>
                <a:lnTo>
                  <a:pt x="10925" y="6303"/>
                </a:lnTo>
                <a:lnTo>
                  <a:pt x="12556" y="6303"/>
                </a:lnTo>
                <a:lnTo>
                  <a:pt x="14186" y="6376"/>
                </a:lnTo>
                <a:lnTo>
                  <a:pt x="14259" y="6376"/>
                </a:lnTo>
                <a:lnTo>
                  <a:pt x="14308" y="6352"/>
                </a:lnTo>
                <a:lnTo>
                  <a:pt x="14381" y="6279"/>
                </a:lnTo>
                <a:lnTo>
                  <a:pt x="14405" y="6206"/>
                </a:lnTo>
                <a:lnTo>
                  <a:pt x="14405" y="6108"/>
                </a:lnTo>
                <a:lnTo>
                  <a:pt x="14575" y="5962"/>
                </a:lnTo>
                <a:lnTo>
                  <a:pt x="14940" y="5670"/>
                </a:lnTo>
                <a:lnTo>
                  <a:pt x="15329" y="5427"/>
                </a:lnTo>
                <a:lnTo>
                  <a:pt x="15597" y="5232"/>
                </a:lnTo>
                <a:lnTo>
                  <a:pt x="15913" y="4965"/>
                </a:lnTo>
                <a:lnTo>
                  <a:pt x="16059" y="4819"/>
                </a:lnTo>
                <a:lnTo>
                  <a:pt x="16181" y="4673"/>
                </a:lnTo>
                <a:lnTo>
                  <a:pt x="16254" y="4502"/>
                </a:lnTo>
                <a:lnTo>
                  <a:pt x="16254" y="4429"/>
                </a:lnTo>
                <a:lnTo>
                  <a:pt x="16254" y="4356"/>
                </a:lnTo>
                <a:lnTo>
                  <a:pt x="16278" y="4283"/>
                </a:lnTo>
                <a:lnTo>
                  <a:pt x="16278" y="4210"/>
                </a:lnTo>
                <a:lnTo>
                  <a:pt x="16230" y="4064"/>
                </a:lnTo>
                <a:lnTo>
                  <a:pt x="16132" y="3894"/>
                </a:lnTo>
                <a:lnTo>
                  <a:pt x="16011" y="3724"/>
                </a:lnTo>
                <a:lnTo>
                  <a:pt x="15743" y="3432"/>
                </a:lnTo>
                <a:lnTo>
                  <a:pt x="15524" y="3213"/>
                </a:lnTo>
                <a:lnTo>
                  <a:pt x="15135" y="2848"/>
                </a:lnTo>
                <a:lnTo>
                  <a:pt x="14746" y="2532"/>
                </a:lnTo>
                <a:lnTo>
                  <a:pt x="14478" y="2288"/>
                </a:lnTo>
                <a:lnTo>
                  <a:pt x="14308" y="2215"/>
                </a:lnTo>
                <a:lnTo>
                  <a:pt x="14235" y="2167"/>
                </a:lnTo>
                <a:lnTo>
                  <a:pt x="14162" y="2167"/>
                </a:lnTo>
                <a:lnTo>
                  <a:pt x="14089" y="2118"/>
                </a:lnTo>
                <a:lnTo>
                  <a:pt x="14016" y="2118"/>
                </a:lnTo>
                <a:lnTo>
                  <a:pt x="13237" y="2142"/>
                </a:lnTo>
                <a:lnTo>
                  <a:pt x="12483" y="2167"/>
                </a:lnTo>
                <a:lnTo>
                  <a:pt x="11704" y="2215"/>
                </a:lnTo>
                <a:lnTo>
                  <a:pt x="10950" y="2240"/>
                </a:lnTo>
                <a:lnTo>
                  <a:pt x="10171" y="2240"/>
                </a:lnTo>
                <a:lnTo>
                  <a:pt x="9392" y="2215"/>
                </a:lnTo>
                <a:lnTo>
                  <a:pt x="9441" y="2069"/>
                </a:lnTo>
                <a:lnTo>
                  <a:pt x="9465" y="1899"/>
                </a:lnTo>
                <a:lnTo>
                  <a:pt x="9465" y="1558"/>
                </a:lnTo>
                <a:lnTo>
                  <a:pt x="9417" y="1218"/>
                </a:lnTo>
                <a:lnTo>
                  <a:pt x="9368" y="950"/>
                </a:lnTo>
                <a:lnTo>
                  <a:pt x="9295" y="755"/>
                </a:lnTo>
                <a:lnTo>
                  <a:pt x="9222" y="561"/>
                </a:lnTo>
                <a:lnTo>
                  <a:pt x="9125" y="415"/>
                </a:lnTo>
                <a:lnTo>
                  <a:pt x="8979" y="293"/>
                </a:lnTo>
                <a:lnTo>
                  <a:pt x="8833" y="196"/>
                </a:lnTo>
                <a:lnTo>
                  <a:pt x="8662" y="98"/>
                </a:lnTo>
                <a:lnTo>
                  <a:pt x="8492" y="50"/>
                </a:lnTo>
                <a:lnTo>
                  <a:pt x="8297" y="1"/>
                </a:lnTo>
                <a:close/>
              </a:path>
            </a:pathLst>
          </a:custGeom>
          <a:solidFill>
            <a:srgbClr val="0B5394"/>
          </a:solidFill>
          <a:ln>
            <a:noFill/>
          </a:ln>
        </p:spPr>
        <p:txBody>
          <a:bodyPr spcFirstLastPara="1" wrap="square" lIns="121897" tIns="121897" rIns="121897" bIns="121897" anchor="ctr" anchorCtr="0">
            <a:noAutofit/>
          </a:bodyPr>
          <a:lstStyle>
            <a:defPPr>
              <a:defRPr lang="en-US"/>
            </a:defPPr>
            <a:lvl1pPr marL="0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44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86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29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571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715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857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144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Google Shape;326;p42"/>
          <p:cNvSpPr/>
          <p:nvPr>
            <p:custDataLst>
              <p:tags r:id="rId6"/>
            </p:custDataLst>
          </p:nvPr>
        </p:nvSpPr>
        <p:spPr>
          <a:xfrm>
            <a:off x="0" y="0"/>
            <a:ext cx="1073092" cy="1261707"/>
          </a:xfrm>
          <a:custGeom>
            <a:avLst/>
            <a:gdLst/>
            <a:ahLst/>
            <a:cxnLst/>
            <a:rect l="l" t="t" r="r" b="b"/>
            <a:pathLst>
              <a:path w="15816" h="18981" extrusionOk="0">
                <a:moveTo>
                  <a:pt x="11364" y="1"/>
                </a:moveTo>
                <a:lnTo>
                  <a:pt x="11242" y="25"/>
                </a:lnTo>
                <a:lnTo>
                  <a:pt x="11169" y="74"/>
                </a:lnTo>
                <a:lnTo>
                  <a:pt x="11096" y="171"/>
                </a:lnTo>
                <a:lnTo>
                  <a:pt x="10780" y="731"/>
                </a:lnTo>
                <a:lnTo>
                  <a:pt x="10634" y="999"/>
                </a:lnTo>
                <a:lnTo>
                  <a:pt x="10537" y="1315"/>
                </a:lnTo>
                <a:lnTo>
                  <a:pt x="10512" y="1388"/>
                </a:lnTo>
                <a:lnTo>
                  <a:pt x="10537" y="1461"/>
                </a:lnTo>
                <a:lnTo>
                  <a:pt x="10585" y="1534"/>
                </a:lnTo>
                <a:lnTo>
                  <a:pt x="10634" y="1583"/>
                </a:lnTo>
                <a:lnTo>
                  <a:pt x="10707" y="1607"/>
                </a:lnTo>
                <a:lnTo>
                  <a:pt x="10804" y="1631"/>
                </a:lnTo>
                <a:lnTo>
                  <a:pt x="10877" y="1607"/>
                </a:lnTo>
                <a:lnTo>
                  <a:pt x="10950" y="1558"/>
                </a:lnTo>
                <a:lnTo>
                  <a:pt x="11145" y="1315"/>
                </a:lnTo>
                <a:lnTo>
                  <a:pt x="11291" y="1047"/>
                </a:lnTo>
                <a:lnTo>
                  <a:pt x="11510" y="731"/>
                </a:lnTo>
                <a:lnTo>
                  <a:pt x="11583" y="682"/>
                </a:lnTo>
                <a:lnTo>
                  <a:pt x="11656" y="609"/>
                </a:lnTo>
                <a:lnTo>
                  <a:pt x="11705" y="463"/>
                </a:lnTo>
                <a:lnTo>
                  <a:pt x="11729" y="342"/>
                </a:lnTo>
                <a:lnTo>
                  <a:pt x="11705" y="220"/>
                </a:lnTo>
                <a:lnTo>
                  <a:pt x="11656" y="123"/>
                </a:lnTo>
                <a:lnTo>
                  <a:pt x="11583" y="50"/>
                </a:lnTo>
                <a:lnTo>
                  <a:pt x="11486" y="25"/>
                </a:lnTo>
                <a:lnTo>
                  <a:pt x="11461" y="1"/>
                </a:lnTo>
                <a:close/>
                <a:moveTo>
                  <a:pt x="3821" y="171"/>
                </a:moveTo>
                <a:lnTo>
                  <a:pt x="3748" y="196"/>
                </a:lnTo>
                <a:lnTo>
                  <a:pt x="3699" y="244"/>
                </a:lnTo>
                <a:lnTo>
                  <a:pt x="3651" y="317"/>
                </a:lnTo>
                <a:lnTo>
                  <a:pt x="3651" y="390"/>
                </a:lnTo>
                <a:lnTo>
                  <a:pt x="3651" y="463"/>
                </a:lnTo>
                <a:lnTo>
                  <a:pt x="3699" y="634"/>
                </a:lnTo>
                <a:lnTo>
                  <a:pt x="3772" y="804"/>
                </a:lnTo>
                <a:lnTo>
                  <a:pt x="3943" y="1120"/>
                </a:lnTo>
                <a:lnTo>
                  <a:pt x="4113" y="1461"/>
                </a:lnTo>
                <a:lnTo>
                  <a:pt x="4259" y="1802"/>
                </a:lnTo>
                <a:lnTo>
                  <a:pt x="4332" y="1923"/>
                </a:lnTo>
                <a:lnTo>
                  <a:pt x="4429" y="1996"/>
                </a:lnTo>
                <a:lnTo>
                  <a:pt x="4527" y="2021"/>
                </a:lnTo>
                <a:lnTo>
                  <a:pt x="4624" y="1996"/>
                </a:lnTo>
                <a:lnTo>
                  <a:pt x="4721" y="1972"/>
                </a:lnTo>
                <a:lnTo>
                  <a:pt x="4794" y="1899"/>
                </a:lnTo>
                <a:lnTo>
                  <a:pt x="4843" y="1777"/>
                </a:lnTo>
                <a:lnTo>
                  <a:pt x="4843" y="1656"/>
                </a:lnTo>
                <a:lnTo>
                  <a:pt x="4794" y="1461"/>
                </a:lnTo>
                <a:lnTo>
                  <a:pt x="4697" y="1266"/>
                </a:lnTo>
                <a:lnTo>
                  <a:pt x="4502" y="901"/>
                </a:lnTo>
                <a:lnTo>
                  <a:pt x="4283" y="536"/>
                </a:lnTo>
                <a:lnTo>
                  <a:pt x="4162" y="390"/>
                </a:lnTo>
                <a:lnTo>
                  <a:pt x="4040" y="244"/>
                </a:lnTo>
                <a:lnTo>
                  <a:pt x="3967" y="196"/>
                </a:lnTo>
                <a:lnTo>
                  <a:pt x="3894" y="171"/>
                </a:lnTo>
                <a:close/>
                <a:moveTo>
                  <a:pt x="15452" y="4405"/>
                </a:moveTo>
                <a:lnTo>
                  <a:pt x="15379" y="4429"/>
                </a:lnTo>
                <a:lnTo>
                  <a:pt x="15306" y="4454"/>
                </a:lnTo>
                <a:lnTo>
                  <a:pt x="15135" y="4551"/>
                </a:lnTo>
                <a:lnTo>
                  <a:pt x="14941" y="4600"/>
                </a:lnTo>
                <a:lnTo>
                  <a:pt x="14551" y="4697"/>
                </a:lnTo>
                <a:lnTo>
                  <a:pt x="14357" y="4746"/>
                </a:lnTo>
                <a:lnTo>
                  <a:pt x="14162" y="4819"/>
                </a:lnTo>
                <a:lnTo>
                  <a:pt x="14016" y="4916"/>
                </a:lnTo>
                <a:lnTo>
                  <a:pt x="13870" y="5062"/>
                </a:lnTo>
                <a:lnTo>
                  <a:pt x="13822" y="5135"/>
                </a:lnTo>
                <a:lnTo>
                  <a:pt x="13822" y="5232"/>
                </a:lnTo>
                <a:lnTo>
                  <a:pt x="13846" y="5330"/>
                </a:lnTo>
                <a:lnTo>
                  <a:pt x="13895" y="5354"/>
                </a:lnTo>
                <a:lnTo>
                  <a:pt x="13943" y="5354"/>
                </a:lnTo>
                <a:lnTo>
                  <a:pt x="14138" y="5378"/>
                </a:lnTo>
                <a:lnTo>
                  <a:pt x="14357" y="5378"/>
                </a:lnTo>
                <a:lnTo>
                  <a:pt x="14600" y="5354"/>
                </a:lnTo>
                <a:lnTo>
                  <a:pt x="14819" y="5330"/>
                </a:lnTo>
                <a:lnTo>
                  <a:pt x="15038" y="5257"/>
                </a:lnTo>
                <a:lnTo>
                  <a:pt x="15257" y="5208"/>
                </a:lnTo>
                <a:lnTo>
                  <a:pt x="15452" y="5111"/>
                </a:lnTo>
                <a:lnTo>
                  <a:pt x="15646" y="5038"/>
                </a:lnTo>
                <a:lnTo>
                  <a:pt x="15719" y="4989"/>
                </a:lnTo>
                <a:lnTo>
                  <a:pt x="15768" y="4940"/>
                </a:lnTo>
                <a:lnTo>
                  <a:pt x="15817" y="4819"/>
                </a:lnTo>
                <a:lnTo>
                  <a:pt x="15792" y="4697"/>
                </a:lnTo>
                <a:lnTo>
                  <a:pt x="15768" y="4575"/>
                </a:lnTo>
                <a:lnTo>
                  <a:pt x="15671" y="4478"/>
                </a:lnTo>
                <a:lnTo>
                  <a:pt x="15573" y="4429"/>
                </a:lnTo>
                <a:lnTo>
                  <a:pt x="15452" y="4405"/>
                </a:lnTo>
                <a:close/>
                <a:moveTo>
                  <a:pt x="317" y="4697"/>
                </a:moveTo>
                <a:lnTo>
                  <a:pt x="220" y="4721"/>
                </a:lnTo>
                <a:lnTo>
                  <a:pt x="122" y="4746"/>
                </a:lnTo>
                <a:lnTo>
                  <a:pt x="25" y="4794"/>
                </a:lnTo>
                <a:lnTo>
                  <a:pt x="1" y="4867"/>
                </a:lnTo>
                <a:lnTo>
                  <a:pt x="1" y="4965"/>
                </a:lnTo>
                <a:lnTo>
                  <a:pt x="49" y="5038"/>
                </a:lnTo>
                <a:lnTo>
                  <a:pt x="195" y="5184"/>
                </a:lnTo>
                <a:lnTo>
                  <a:pt x="390" y="5305"/>
                </a:lnTo>
                <a:lnTo>
                  <a:pt x="779" y="5524"/>
                </a:lnTo>
                <a:lnTo>
                  <a:pt x="1169" y="5743"/>
                </a:lnTo>
                <a:lnTo>
                  <a:pt x="1388" y="5841"/>
                </a:lnTo>
                <a:lnTo>
                  <a:pt x="1582" y="5938"/>
                </a:lnTo>
                <a:lnTo>
                  <a:pt x="1655" y="5962"/>
                </a:lnTo>
                <a:lnTo>
                  <a:pt x="1801" y="5962"/>
                </a:lnTo>
                <a:lnTo>
                  <a:pt x="1850" y="5938"/>
                </a:lnTo>
                <a:lnTo>
                  <a:pt x="1923" y="5841"/>
                </a:lnTo>
                <a:lnTo>
                  <a:pt x="1972" y="5743"/>
                </a:lnTo>
                <a:lnTo>
                  <a:pt x="1996" y="5622"/>
                </a:lnTo>
                <a:lnTo>
                  <a:pt x="1972" y="5476"/>
                </a:lnTo>
                <a:lnTo>
                  <a:pt x="1899" y="5378"/>
                </a:lnTo>
                <a:lnTo>
                  <a:pt x="1826" y="5330"/>
                </a:lnTo>
                <a:lnTo>
                  <a:pt x="1777" y="5305"/>
                </a:lnTo>
                <a:lnTo>
                  <a:pt x="1582" y="5208"/>
                </a:lnTo>
                <a:lnTo>
                  <a:pt x="1388" y="5111"/>
                </a:lnTo>
                <a:lnTo>
                  <a:pt x="974" y="4892"/>
                </a:lnTo>
                <a:lnTo>
                  <a:pt x="755" y="4794"/>
                </a:lnTo>
                <a:lnTo>
                  <a:pt x="536" y="4721"/>
                </a:lnTo>
                <a:lnTo>
                  <a:pt x="317" y="4697"/>
                </a:lnTo>
                <a:close/>
                <a:moveTo>
                  <a:pt x="8809" y="6936"/>
                </a:moveTo>
                <a:lnTo>
                  <a:pt x="8736" y="6984"/>
                </a:lnTo>
                <a:lnTo>
                  <a:pt x="8663" y="7057"/>
                </a:lnTo>
                <a:lnTo>
                  <a:pt x="8566" y="7252"/>
                </a:lnTo>
                <a:lnTo>
                  <a:pt x="8468" y="7495"/>
                </a:lnTo>
                <a:lnTo>
                  <a:pt x="8420" y="7739"/>
                </a:lnTo>
                <a:lnTo>
                  <a:pt x="8395" y="7958"/>
                </a:lnTo>
                <a:lnTo>
                  <a:pt x="8395" y="8128"/>
                </a:lnTo>
                <a:lnTo>
                  <a:pt x="8322" y="8177"/>
                </a:lnTo>
                <a:lnTo>
                  <a:pt x="8201" y="8225"/>
                </a:lnTo>
                <a:lnTo>
                  <a:pt x="8079" y="8250"/>
                </a:lnTo>
                <a:lnTo>
                  <a:pt x="7982" y="8225"/>
                </a:lnTo>
                <a:lnTo>
                  <a:pt x="7909" y="8201"/>
                </a:lnTo>
                <a:lnTo>
                  <a:pt x="7982" y="8079"/>
                </a:lnTo>
                <a:lnTo>
                  <a:pt x="8055" y="7933"/>
                </a:lnTo>
                <a:lnTo>
                  <a:pt x="8103" y="7812"/>
                </a:lnTo>
                <a:lnTo>
                  <a:pt x="8103" y="7666"/>
                </a:lnTo>
                <a:lnTo>
                  <a:pt x="8103" y="7520"/>
                </a:lnTo>
                <a:lnTo>
                  <a:pt x="8055" y="7398"/>
                </a:lnTo>
                <a:lnTo>
                  <a:pt x="7957" y="7252"/>
                </a:lnTo>
                <a:lnTo>
                  <a:pt x="7836" y="7130"/>
                </a:lnTo>
                <a:lnTo>
                  <a:pt x="7763" y="7082"/>
                </a:lnTo>
                <a:lnTo>
                  <a:pt x="7617" y="7082"/>
                </a:lnTo>
                <a:lnTo>
                  <a:pt x="7544" y="7130"/>
                </a:lnTo>
                <a:lnTo>
                  <a:pt x="7446" y="7252"/>
                </a:lnTo>
                <a:lnTo>
                  <a:pt x="7373" y="7374"/>
                </a:lnTo>
                <a:lnTo>
                  <a:pt x="7325" y="7495"/>
                </a:lnTo>
                <a:lnTo>
                  <a:pt x="7300" y="7641"/>
                </a:lnTo>
                <a:lnTo>
                  <a:pt x="7300" y="7787"/>
                </a:lnTo>
                <a:lnTo>
                  <a:pt x="7300" y="7909"/>
                </a:lnTo>
                <a:lnTo>
                  <a:pt x="7325" y="8055"/>
                </a:lnTo>
                <a:lnTo>
                  <a:pt x="7373" y="8177"/>
                </a:lnTo>
                <a:lnTo>
                  <a:pt x="7179" y="8298"/>
                </a:lnTo>
                <a:lnTo>
                  <a:pt x="7081" y="8323"/>
                </a:lnTo>
                <a:lnTo>
                  <a:pt x="6984" y="8347"/>
                </a:lnTo>
                <a:lnTo>
                  <a:pt x="6911" y="8371"/>
                </a:lnTo>
                <a:lnTo>
                  <a:pt x="6814" y="8347"/>
                </a:lnTo>
                <a:lnTo>
                  <a:pt x="6692" y="8298"/>
                </a:lnTo>
                <a:lnTo>
                  <a:pt x="6570" y="8201"/>
                </a:lnTo>
                <a:lnTo>
                  <a:pt x="6497" y="8055"/>
                </a:lnTo>
                <a:lnTo>
                  <a:pt x="6449" y="7909"/>
                </a:lnTo>
                <a:lnTo>
                  <a:pt x="6449" y="7739"/>
                </a:lnTo>
                <a:lnTo>
                  <a:pt x="6497" y="7544"/>
                </a:lnTo>
                <a:lnTo>
                  <a:pt x="6497" y="7520"/>
                </a:lnTo>
                <a:lnTo>
                  <a:pt x="6473" y="7520"/>
                </a:lnTo>
                <a:lnTo>
                  <a:pt x="6449" y="7495"/>
                </a:lnTo>
                <a:lnTo>
                  <a:pt x="6424" y="7520"/>
                </a:lnTo>
                <a:lnTo>
                  <a:pt x="6327" y="7617"/>
                </a:lnTo>
                <a:lnTo>
                  <a:pt x="6254" y="7739"/>
                </a:lnTo>
                <a:lnTo>
                  <a:pt x="6230" y="7836"/>
                </a:lnTo>
                <a:lnTo>
                  <a:pt x="6206" y="7958"/>
                </a:lnTo>
                <a:lnTo>
                  <a:pt x="6206" y="8055"/>
                </a:lnTo>
                <a:lnTo>
                  <a:pt x="6206" y="8177"/>
                </a:lnTo>
                <a:lnTo>
                  <a:pt x="6254" y="8274"/>
                </a:lnTo>
                <a:lnTo>
                  <a:pt x="6303" y="8371"/>
                </a:lnTo>
                <a:lnTo>
                  <a:pt x="6376" y="8469"/>
                </a:lnTo>
                <a:lnTo>
                  <a:pt x="6449" y="8542"/>
                </a:lnTo>
                <a:lnTo>
                  <a:pt x="6546" y="8615"/>
                </a:lnTo>
                <a:lnTo>
                  <a:pt x="6643" y="8663"/>
                </a:lnTo>
                <a:lnTo>
                  <a:pt x="6765" y="8712"/>
                </a:lnTo>
                <a:lnTo>
                  <a:pt x="6862" y="8736"/>
                </a:lnTo>
                <a:lnTo>
                  <a:pt x="7008" y="8736"/>
                </a:lnTo>
                <a:lnTo>
                  <a:pt x="7130" y="8712"/>
                </a:lnTo>
                <a:lnTo>
                  <a:pt x="7349" y="8615"/>
                </a:lnTo>
                <a:lnTo>
                  <a:pt x="7592" y="8493"/>
                </a:lnTo>
                <a:lnTo>
                  <a:pt x="7690" y="8566"/>
                </a:lnTo>
                <a:lnTo>
                  <a:pt x="7836" y="8639"/>
                </a:lnTo>
                <a:lnTo>
                  <a:pt x="7982" y="8663"/>
                </a:lnTo>
                <a:lnTo>
                  <a:pt x="8128" y="8688"/>
                </a:lnTo>
                <a:lnTo>
                  <a:pt x="8225" y="8688"/>
                </a:lnTo>
                <a:lnTo>
                  <a:pt x="8347" y="8663"/>
                </a:lnTo>
                <a:lnTo>
                  <a:pt x="8566" y="8566"/>
                </a:lnTo>
                <a:lnTo>
                  <a:pt x="8639" y="8663"/>
                </a:lnTo>
                <a:lnTo>
                  <a:pt x="8736" y="8736"/>
                </a:lnTo>
                <a:lnTo>
                  <a:pt x="8833" y="8809"/>
                </a:lnTo>
                <a:lnTo>
                  <a:pt x="8931" y="8858"/>
                </a:lnTo>
                <a:lnTo>
                  <a:pt x="9174" y="8907"/>
                </a:lnTo>
                <a:lnTo>
                  <a:pt x="9417" y="8931"/>
                </a:lnTo>
                <a:lnTo>
                  <a:pt x="9661" y="8882"/>
                </a:lnTo>
                <a:lnTo>
                  <a:pt x="9880" y="8809"/>
                </a:lnTo>
                <a:lnTo>
                  <a:pt x="9977" y="8736"/>
                </a:lnTo>
                <a:lnTo>
                  <a:pt x="10074" y="8663"/>
                </a:lnTo>
                <a:lnTo>
                  <a:pt x="10172" y="8566"/>
                </a:lnTo>
                <a:lnTo>
                  <a:pt x="10269" y="8469"/>
                </a:lnTo>
                <a:lnTo>
                  <a:pt x="10293" y="8396"/>
                </a:lnTo>
                <a:lnTo>
                  <a:pt x="10293" y="8347"/>
                </a:lnTo>
                <a:lnTo>
                  <a:pt x="10269" y="8298"/>
                </a:lnTo>
                <a:lnTo>
                  <a:pt x="10245" y="8250"/>
                </a:lnTo>
                <a:lnTo>
                  <a:pt x="10172" y="8225"/>
                </a:lnTo>
                <a:lnTo>
                  <a:pt x="10123" y="8201"/>
                </a:lnTo>
                <a:lnTo>
                  <a:pt x="10001" y="8201"/>
                </a:lnTo>
                <a:lnTo>
                  <a:pt x="9782" y="8323"/>
                </a:lnTo>
                <a:lnTo>
                  <a:pt x="9563" y="8420"/>
                </a:lnTo>
                <a:lnTo>
                  <a:pt x="9442" y="8444"/>
                </a:lnTo>
                <a:lnTo>
                  <a:pt x="9344" y="8469"/>
                </a:lnTo>
                <a:lnTo>
                  <a:pt x="9223" y="8469"/>
                </a:lnTo>
                <a:lnTo>
                  <a:pt x="9101" y="8420"/>
                </a:lnTo>
                <a:lnTo>
                  <a:pt x="9004" y="8347"/>
                </a:lnTo>
                <a:lnTo>
                  <a:pt x="8931" y="8274"/>
                </a:lnTo>
                <a:lnTo>
                  <a:pt x="9052" y="8128"/>
                </a:lnTo>
                <a:lnTo>
                  <a:pt x="9150" y="7982"/>
                </a:lnTo>
                <a:lnTo>
                  <a:pt x="9247" y="7836"/>
                </a:lnTo>
                <a:lnTo>
                  <a:pt x="9296" y="7666"/>
                </a:lnTo>
                <a:lnTo>
                  <a:pt x="9320" y="7495"/>
                </a:lnTo>
                <a:lnTo>
                  <a:pt x="9296" y="7349"/>
                </a:lnTo>
                <a:lnTo>
                  <a:pt x="9247" y="7203"/>
                </a:lnTo>
                <a:lnTo>
                  <a:pt x="9150" y="7057"/>
                </a:lnTo>
                <a:lnTo>
                  <a:pt x="9052" y="6984"/>
                </a:lnTo>
                <a:lnTo>
                  <a:pt x="8955" y="6936"/>
                </a:lnTo>
                <a:close/>
                <a:moveTo>
                  <a:pt x="1947" y="9710"/>
                </a:moveTo>
                <a:lnTo>
                  <a:pt x="1801" y="9758"/>
                </a:lnTo>
                <a:lnTo>
                  <a:pt x="1582" y="9856"/>
                </a:lnTo>
                <a:lnTo>
                  <a:pt x="1363" y="10002"/>
                </a:lnTo>
                <a:lnTo>
                  <a:pt x="925" y="10294"/>
                </a:lnTo>
                <a:lnTo>
                  <a:pt x="706" y="10415"/>
                </a:lnTo>
                <a:lnTo>
                  <a:pt x="585" y="10513"/>
                </a:lnTo>
                <a:lnTo>
                  <a:pt x="463" y="10610"/>
                </a:lnTo>
                <a:lnTo>
                  <a:pt x="366" y="10707"/>
                </a:lnTo>
                <a:lnTo>
                  <a:pt x="317" y="10829"/>
                </a:lnTo>
                <a:lnTo>
                  <a:pt x="317" y="10878"/>
                </a:lnTo>
                <a:lnTo>
                  <a:pt x="341" y="10926"/>
                </a:lnTo>
                <a:lnTo>
                  <a:pt x="366" y="10999"/>
                </a:lnTo>
                <a:lnTo>
                  <a:pt x="439" y="11048"/>
                </a:lnTo>
                <a:lnTo>
                  <a:pt x="536" y="11097"/>
                </a:lnTo>
                <a:lnTo>
                  <a:pt x="633" y="11097"/>
                </a:lnTo>
                <a:lnTo>
                  <a:pt x="755" y="11072"/>
                </a:lnTo>
                <a:lnTo>
                  <a:pt x="877" y="11048"/>
                </a:lnTo>
                <a:lnTo>
                  <a:pt x="1120" y="10926"/>
                </a:lnTo>
                <a:lnTo>
                  <a:pt x="1315" y="10829"/>
                </a:lnTo>
                <a:lnTo>
                  <a:pt x="1728" y="10610"/>
                </a:lnTo>
                <a:lnTo>
                  <a:pt x="1947" y="10488"/>
                </a:lnTo>
                <a:lnTo>
                  <a:pt x="2142" y="10342"/>
                </a:lnTo>
                <a:lnTo>
                  <a:pt x="2264" y="10245"/>
                </a:lnTo>
                <a:lnTo>
                  <a:pt x="2312" y="10123"/>
                </a:lnTo>
                <a:lnTo>
                  <a:pt x="2312" y="10002"/>
                </a:lnTo>
                <a:lnTo>
                  <a:pt x="2264" y="9880"/>
                </a:lnTo>
                <a:lnTo>
                  <a:pt x="2191" y="9783"/>
                </a:lnTo>
                <a:lnTo>
                  <a:pt x="2069" y="9734"/>
                </a:lnTo>
                <a:lnTo>
                  <a:pt x="1947" y="9710"/>
                </a:lnTo>
                <a:close/>
                <a:moveTo>
                  <a:pt x="14065" y="10026"/>
                </a:moveTo>
                <a:lnTo>
                  <a:pt x="13895" y="10050"/>
                </a:lnTo>
                <a:lnTo>
                  <a:pt x="13846" y="10075"/>
                </a:lnTo>
                <a:lnTo>
                  <a:pt x="13797" y="10123"/>
                </a:lnTo>
                <a:lnTo>
                  <a:pt x="13773" y="10172"/>
                </a:lnTo>
                <a:lnTo>
                  <a:pt x="13749" y="10221"/>
                </a:lnTo>
                <a:lnTo>
                  <a:pt x="13773" y="10318"/>
                </a:lnTo>
                <a:lnTo>
                  <a:pt x="13797" y="10367"/>
                </a:lnTo>
                <a:lnTo>
                  <a:pt x="13846" y="10415"/>
                </a:lnTo>
                <a:lnTo>
                  <a:pt x="14138" y="10586"/>
                </a:lnTo>
                <a:lnTo>
                  <a:pt x="14454" y="10756"/>
                </a:lnTo>
                <a:lnTo>
                  <a:pt x="14624" y="10878"/>
                </a:lnTo>
                <a:lnTo>
                  <a:pt x="14819" y="10975"/>
                </a:lnTo>
                <a:lnTo>
                  <a:pt x="15014" y="11048"/>
                </a:lnTo>
                <a:lnTo>
                  <a:pt x="15208" y="11097"/>
                </a:lnTo>
                <a:lnTo>
                  <a:pt x="15379" y="11097"/>
                </a:lnTo>
                <a:lnTo>
                  <a:pt x="15427" y="11072"/>
                </a:lnTo>
                <a:lnTo>
                  <a:pt x="15500" y="11024"/>
                </a:lnTo>
                <a:lnTo>
                  <a:pt x="15573" y="10951"/>
                </a:lnTo>
                <a:lnTo>
                  <a:pt x="15598" y="10829"/>
                </a:lnTo>
                <a:lnTo>
                  <a:pt x="15598" y="10707"/>
                </a:lnTo>
                <a:lnTo>
                  <a:pt x="15549" y="10586"/>
                </a:lnTo>
                <a:lnTo>
                  <a:pt x="15500" y="10537"/>
                </a:lnTo>
                <a:lnTo>
                  <a:pt x="15452" y="10513"/>
                </a:lnTo>
                <a:lnTo>
                  <a:pt x="15379" y="10464"/>
                </a:lnTo>
                <a:lnTo>
                  <a:pt x="15306" y="10464"/>
                </a:lnTo>
                <a:lnTo>
                  <a:pt x="15135" y="10415"/>
                </a:lnTo>
                <a:lnTo>
                  <a:pt x="14965" y="10367"/>
                </a:lnTo>
                <a:lnTo>
                  <a:pt x="14600" y="10196"/>
                </a:lnTo>
                <a:lnTo>
                  <a:pt x="14430" y="10099"/>
                </a:lnTo>
                <a:lnTo>
                  <a:pt x="14260" y="10050"/>
                </a:lnTo>
                <a:lnTo>
                  <a:pt x="14065" y="10026"/>
                </a:lnTo>
                <a:close/>
                <a:moveTo>
                  <a:pt x="8468" y="2605"/>
                </a:moveTo>
                <a:lnTo>
                  <a:pt x="8760" y="2629"/>
                </a:lnTo>
                <a:lnTo>
                  <a:pt x="9052" y="2678"/>
                </a:lnTo>
                <a:lnTo>
                  <a:pt x="9344" y="2726"/>
                </a:lnTo>
                <a:lnTo>
                  <a:pt x="9125" y="2799"/>
                </a:lnTo>
                <a:lnTo>
                  <a:pt x="9101" y="2824"/>
                </a:lnTo>
                <a:lnTo>
                  <a:pt x="9101" y="2848"/>
                </a:lnTo>
                <a:lnTo>
                  <a:pt x="9101" y="2872"/>
                </a:lnTo>
                <a:lnTo>
                  <a:pt x="9125" y="2897"/>
                </a:lnTo>
                <a:lnTo>
                  <a:pt x="9223" y="2945"/>
                </a:lnTo>
                <a:lnTo>
                  <a:pt x="9320" y="2970"/>
                </a:lnTo>
                <a:lnTo>
                  <a:pt x="9442" y="2945"/>
                </a:lnTo>
                <a:lnTo>
                  <a:pt x="9563" y="2921"/>
                </a:lnTo>
                <a:lnTo>
                  <a:pt x="9855" y="2872"/>
                </a:lnTo>
                <a:lnTo>
                  <a:pt x="10269" y="3043"/>
                </a:lnTo>
                <a:lnTo>
                  <a:pt x="10074" y="3067"/>
                </a:lnTo>
                <a:lnTo>
                  <a:pt x="9855" y="3116"/>
                </a:lnTo>
                <a:lnTo>
                  <a:pt x="9685" y="3189"/>
                </a:lnTo>
                <a:lnTo>
                  <a:pt x="9515" y="3262"/>
                </a:lnTo>
                <a:lnTo>
                  <a:pt x="9515" y="3286"/>
                </a:lnTo>
                <a:lnTo>
                  <a:pt x="9490" y="3310"/>
                </a:lnTo>
                <a:lnTo>
                  <a:pt x="9515" y="3335"/>
                </a:lnTo>
                <a:lnTo>
                  <a:pt x="9539" y="3359"/>
                </a:lnTo>
                <a:lnTo>
                  <a:pt x="9953" y="3335"/>
                </a:lnTo>
                <a:lnTo>
                  <a:pt x="10342" y="3310"/>
                </a:lnTo>
                <a:lnTo>
                  <a:pt x="10780" y="3310"/>
                </a:lnTo>
                <a:lnTo>
                  <a:pt x="11048" y="3505"/>
                </a:lnTo>
                <a:lnTo>
                  <a:pt x="10756" y="3578"/>
                </a:lnTo>
                <a:lnTo>
                  <a:pt x="10464" y="3675"/>
                </a:lnTo>
                <a:lnTo>
                  <a:pt x="10245" y="3797"/>
                </a:lnTo>
                <a:lnTo>
                  <a:pt x="10099" y="3918"/>
                </a:lnTo>
                <a:lnTo>
                  <a:pt x="10074" y="3943"/>
                </a:lnTo>
                <a:lnTo>
                  <a:pt x="10099" y="3943"/>
                </a:lnTo>
                <a:lnTo>
                  <a:pt x="10391" y="3918"/>
                </a:lnTo>
                <a:lnTo>
                  <a:pt x="10683" y="3870"/>
                </a:lnTo>
                <a:lnTo>
                  <a:pt x="10975" y="3821"/>
                </a:lnTo>
                <a:lnTo>
                  <a:pt x="11291" y="3773"/>
                </a:lnTo>
                <a:lnTo>
                  <a:pt x="11364" y="3773"/>
                </a:lnTo>
                <a:lnTo>
                  <a:pt x="11583" y="3967"/>
                </a:lnTo>
                <a:lnTo>
                  <a:pt x="11778" y="4186"/>
                </a:lnTo>
                <a:lnTo>
                  <a:pt x="11388" y="4210"/>
                </a:lnTo>
                <a:lnTo>
                  <a:pt x="10829" y="4259"/>
                </a:lnTo>
                <a:lnTo>
                  <a:pt x="10561" y="4283"/>
                </a:lnTo>
                <a:lnTo>
                  <a:pt x="10318" y="4381"/>
                </a:lnTo>
                <a:lnTo>
                  <a:pt x="10293" y="4405"/>
                </a:lnTo>
                <a:lnTo>
                  <a:pt x="10293" y="4429"/>
                </a:lnTo>
                <a:lnTo>
                  <a:pt x="10318" y="4454"/>
                </a:lnTo>
                <a:lnTo>
                  <a:pt x="10585" y="4527"/>
                </a:lnTo>
                <a:lnTo>
                  <a:pt x="11705" y="4527"/>
                </a:lnTo>
                <a:lnTo>
                  <a:pt x="11997" y="4502"/>
                </a:lnTo>
                <a:lnTo>
                  <a:pt x="12216" y="4867"/>
                </a:lnTo>
                <a:lnTo>
                  <a:pt x="11851" y="4867"/>
                </a:lnTo>
                <a:lnTo>
                  <a:pt x="11267" y="4892"/>
                </a:lnTo>
                <a:lnTo>
                  <a:pt x="10658" y="4940"/>
                </a:lnTo>
                <a:lnTo>
                  <a:pt x="10634" y="4940"/>
                </a:lnTo>
                <a:lnTo>
                  <a:pt x="10634" y="4965"/>
                </a:lnTo>
                <a:lnTo>
                  <a:pt x="10634" y="4989"/>
                </a:lnTo>
                <a:lnTo>
                  <a:pt x="10658" y="5013"/>
                </a:lnTo>
                <a:lnTo>
                  <a:pt x="10902" y="5086"/>
                </a:lnTo>
                <a:lnTo>
                  <a:pt x="11169" y="5111"/>
                </a:lnTo>
                <a:lnTo>
                  <a:pt x="12021" y="5111"/>
                </a:lnTo>
                <a:lnTo>
                  <a:pt x="12362" y="5135"/>
                </a:lnTo>
                <a:lnTo>
                  <a:pt x="12556" y="5622"/>
                </a:lnTo>
                <a:lnTo>
                  <a:pt x="11461" y="5622"/>
                </a:lnTo>
                <a:lnTo>
                  <a:pt x="11291" y="5646"/>
                </a:lnTo>
                <a:lnTo>
                  <a:pt x="11145" y="5695"/>
                </a:lnTo>
                <a:lnTo>
                  <a:pt x="10999" y="5768"/>
                </a:lnTo>
                <a:lnTo>
                  <a:pt x="10975" y="5792"/>
                </a:lnTo>
                <a:lnTo>
                  <a:pt x="10999" y="5841"/>
                </a:lnTo>
                <a:lnTo>
                  <a:pt x="11267" y="5889"/>
                </a:lnTo>
                <a:lnTo>
                  <a:pt x="11534" y="5889"/>
                </a:lnTo>
                <a:lnTo>
                  <a:pt x="12070" y="5914"/>
                </a:lnTo>
                <a:lnTo>
                  <a:pt x="12654" y="5938"/>
                </a:lnTo>
                <a:lnTo>
                  <a:pt x="12702" y="6060"/>
                </a:lnTo>
                <a:lnTo>
                  <a:pt x="12727" y="6181"/>
                </a:lnTo>
                <a:lnTo>
                  <a:pt x="12386" y="6181"/>
                </a:lnTo>
                <a:lnTo>
                  <a:pt x="11729" y="6254"/>
                </a:lnTo>
                <a:lnTo>
                  <a:pt x="11413" y="6279"/>
                </a:lnTo>
                <a:lnTo>
                  <a:pt x="11121" y="6352"/>
                </a:lnTo>
                <a:lnTo>
                  <a:pt x="11096" y="6352"/>
                </a:lnTo>
                <a:lnTo>
                  <a:pt x="11096" y="6376"/>
                </a:lnTo>
                <a:lnTo>
                  <a:pt x="11096" y="6400"/>
                </a:lnTo>
                <a:lnTo>
                  <a:pt x="11121" y="6425"/>
                </a:lnTo>
                <a:lnTo>
                  <a:pt x="11388" y="6473"/>
                </a:lnTo>
                <a:lnTo>
                  <a:pt x="11656" y="6498"/>
                </a:lnTo>
                <a:lnTo>
                  <a:pt x="12508" y="6498"/>
                </a:lnTo>
                <a:lnTo>
                  <a:pt x="12824" y="6522"/>
                </a:lnTo>
                <a:lnTo>
                  <a:pt x="12873" y="6838"/>
                </a:lnTo>
                <a:lnTo>
                  <a:pt x="12556" y="6838"/>
                </a:lnTo>
                <a:lnTo>
                  <a:pt x="12240" y="6863"/>
                </a:lnTo>
                <a:lnTo>
                  <a:pt x="11753" y="6887"/>
                </a:lnTo>
                <a:lnTo>
                  <a:pt x="11510" y="6911"/>
                </a:lnTo>
                <a:lnTo>
                  <a:pt x="11267" y="6936"/>
                </a:lnTo>
                <a:lnTo>
                  <a:pt x="11242" y="6936"/>
                </a:lnTo>
                <a:lnTo>
                  <a:pt x="11242" y="6960"/>
                </a:lnTo>
                <a:lnTo>
                  <a:pt x="11242" y="7009"/>
                </a:lnTo>
                <a:lnTo>
                  <a:pt x="11267" y="7009"/>
                </a:lnTo>
                <a:lnTo>
                  <a:pt x="11461" y="7082"/>
                </a:lnTo>
                <a:lnTo>
                  <a:pt x="11680" y="7130"/>
                </a:lnTo>
                <a:lnTo>
                  <a:pt x="12727" y="7130"/>
                </a:lnTo>
                <a:lnTo>
                  <a:pt x="12921" y="7106"/>
                </a:lnTo>
                <a:lnTo>
                  <a:pt x="12994" y="7593"/>
                </a:lnTo>
                <a:lnTo>
                  <a:pt x="12994" y="7593"/>
                </a:lnTo>
                <a:lnTo>
                  <a:pt x="12848" y="7568"/>
                </a:lnTo>
                <a:lnTo>
                  <a:pt x="12702" y="7568"/>
                </a:lnTo>
                <a:lnTo>
                  <a:pt x="12435" y="7593"/>
                </a:lnTo>
                <a:lnTo>
                  <a:pt x="11997" y="7593"/>
                </a:lnTo>
                <a:lnTo>
                  <a:pt x="11778" y="7617"/>
                </a:lnTo>
                <a:lnTo>
                  <a:pt x="11559" y="7690"/>
                </a:lnTo>
                <a:lnTo>
                  <a:pt x="11534" y="7690"/>
                </a:lnTo>
                <a:lnTo>
                  <a:pt x="11534" y="7739"/>
                </a:lnTo>
                <a:lnTo>
                  <a:pt x="11534" y="7763"/>
                </a:lnTo>
                <a:lnTo>
                  <a:pt x="11559" y="7787"/>
                </a:lnTo>
                <a:lnTo>
                  <a:pt x="11778" y="7836"/>
                </a:lnTo>
                <a:lnTo>
                  <a:pt x="11997" y="7860"/>
                </a:lnTo>
                <a:lnTo>
                  <a:pt x="12435" y="7860"/>
                </a:lnTo>
                <a:lnTo>
                  <a:pt x="12702" y="7885"/>
                </a:lnTo>
                <a:lnTo>
                  <a:pt x="12848" y="7885"/>
                </a:lnTo>
                <a:lnTo>
                  <a:pt x="12994" y="7860"/>
                </a:lnTo>
                <a:lnTo>
                  <a:pt x="12994" y="7909"/>
                </a:lnTo>
                <a:lnTo>
                  <a:pt x="12994" y="8250"/>
                </a:lnTo>
                <a:lnTo>
                  <a:pt x="12873" y="8201"/>
                </a:lnTo>
                <a:lnTo>
                  <a:pt x="12775" y="8201"/>
                </a:lnTo>
                <a:lnTo>
                  <a:pt x="12532" y="8177"/>
                </a:lnTo>
                <a:lnTo>
                  <a:pt x="12094" y="8177"/>
                </a:lnTo>
                <a:lnTo>
                  <a:pt x="11875" y="8201"/>
                </a:lnTo>
                <a:lnTo>
                  <a:pt x="11656" y="8250"/>
                </a:lnTo>
                <a:lnTo>
                  <a:pt x="11656" y="8274"/>
                </a:lnTo>
                <a:lnTo>
                  <a:pt x="11632" y="8298"/>
                </a:lnTo>
                <a:lnTo>
                  <a:pt x="11656" y="8298"/>
                </a:lnTo>
                <a:lnTo>
                  <a:pt x="11656" y="8323"/>
                </a:lnTo>
                <a:lnTo>
                  <a:pt x="12045" y="8396"/>
                </a:lnTo>
                <a:lnTo>
                  <a:pt x="12410" y="8444"/>
                </a:lnTo>
                <a:lnTo>
                  <a:pt x="12702" y="8469"/>
                </a:lnTo>
                <a:lnTo>
                  <a:pt x="12824" y="8493"/>
                </a:lnTo>
                <a:lnTo>
                  <a:pt x="12970" y="8469"/>
                </a:lnTo>
                <a:lnTo>
                  <a:pt x="12873" y="8858"/>
                </a:lnTo>
                <a:lnTo>
                  <a:pt x="12654" y="8809"/>
                </a:lnTo>
                <a:lnTo>
                  <a:pt x="12483" y="8785"/>
                </a:lnTo>
                <a:lnTo>
                  <a:pt x="12264" y="8736"/>
                </a:lnTo>
                <a:lnTo>
                  <a:pt x="11826" y="8736"/>
                </a:lnTo>
                <a:lnTo>
                  <a:pt x="11607" y="8809"/>
                </a:lnTo>
                <a:lnTo>
                  <a:pt x="11583" y="8834"/>
                </a:lnTo>
                <a:lnTo>
                  <a:pt x="11583" y="8858"/>
                </a:lnTo>
                <a:lnTo>
                  <a:pt x="11583" y="8882"/>
                </a:lnTo>
                <a:lnTo>
                  <a:pt x="11851" y="8882"/>
                </a:lnTo>
                <a:lnTo>
                  <a:pt x="12094" y="8931"/>
                </a:lnTo>
                <a:lnTo>
                  <a:pt x="12556" y="9053"/>
                </a:lnTo>
                <a:lnTo>
                  <a:pt x="12775" y="9126"/>
                </a:lnTo>
                <a:lnTo>
                  <a:pt x="12654" y="9345"/>
                </a:lnTo>
                <a:lnTo>
                  <a:pt x="12508" y="9296"/>
                </a:lnTo>
                <a:lnTo>
                  <a:pt x="12313" y="9272"/>
                </a:lnTo>
                <a:lnTo>
                  <a:pt x="12143" y="9223"/>
                </a:lnTo>
                <a:lnTo>
                  <a:pt x="11972" y="9199"/>
                </a:lnTo>
                <a:lnTo>
                  <a:pt x="11607" y="9199"/>
                </a:lnTo>
                <a:lnTo>
                  <a:pt x="11583" y="9223"/>
                </a:lnTo>
                <a:lnTo>
                  <a:pt x="11583" y="9247"/>
                </a:lnTo>
                <a:lnTo>
                  <a:pt x="11583" y="9272"/>
                </a:lnTo>
                <a:lnTo>
                  <a:pt x="11924" y="9418"/>
                </a:lnTo>
                <a:lnTo>
                  <a:pt x="12240" y="9564"/>
                </a:lnTo>
                <a:lnTo>
                  <a:pt x="12532" y="9637"/>
                </a:lnTo>
                <a:lnTo>
                  <a:pt x="12337" y="9929"/>
                </a:lnTo>
                <a:lnTo>
                  <a:pt x="12337" y="9977"/>
                </a:lnTo>
                <a:lnTo>
                  <a:pt x="12167" y="9904"/>
                </a:lnTo>
                <a:lnTo>
                  <a:pt x="11997" y="9880"/>
                </a:lnTo>
                <a:lnTo>
                  <a:pt x="11802" y="9831"/>
                </a:lnTo>
                <a:lnTo>
                  <a:pt x="11242" y="9831"/>
                </a:lnTo>
                <a:lnTo>
                  <a:pt x="11218" y="9856"/>
                </a:lnTo>
                <a:lnTo>
                  <a:pt x="11218" y="9880"/>
                </a:lnTo>
                <a:lnTo>
                  <a:pt x="11242" y="9880"/>
                </a:lnTo>
                <a:lnTo>
                  <a:pt x="11534" y="10002"/>
                </a:lnTo>
                <a:lnTo>
                  <a:pt x="11851" y="10123"/>
                </a:lnTo>
                <a:lnTo>
                  <a:pt x="12167" y="10245"/>
                </a:lnTo>
                <a:lnTo>
                  <a:pt x="11972" y="10513"/>
                </a:lnTo>
                <a:lnTo>
                  <a:pt x="11826" y="10488"/>
                </a:lnTo>
                <a:lnTo>
                  <a:pt x="11413" y="10391"/>
                </a:lnTo>
                <a:lnTo>
                  <a:pt x="11023" y="10342"/>
                </a:lnTo>
                <a:lnTo>
                  <a:pt x="10975" y="10342"/>
                </a:lnTo>
                <a:lnTo>
                  <a:pt x="10975" y="10367"/>
                </a:lnTo>
                <a:lnTo>
                  <a:pt x="10975" y="10391"/>
                </a:lnTo>
                <a:lnTo>
                  <a:pt x="10999" y="10440"/>
                </a:lnTo>
                <a:lnTo>
                  <a:pt x="11145" y="10537"/>
                </a:lnTo>
                <a:lnTo>
                  <a:pt x="11315" y="10610"/>
                </a:lnTo>
                <a:lnTo>
                  <a:pt x="11632" y="10732"/>
                </a:lnTo>
                <a:lnTo>
                  <a:pt x="11802" y="10780"/>
                </a:lnTo>
                <a:lnTo>
                  <a:pt x="11656" y="10999"/>
                </a:lnTo>
                <a:lnTo>
                  <a:pt x="11510" y="10951"/>
                </a:lnTo>
                <a:lnTo>
                  <a:pt x="11364" y="10926"/>
                </a:lnTo>
                <a:lnTo>
                  <a:pt x="11072" y="10853"/>
                </a:lnTo>
                <a:lnTo>
                  <a:pt x="10950" y="10853"/>
                </a:lnTo>
                <a:lnTo>
                  <a:pt x="10804" y="10902"/>
                </a:lnTo>
                <a:lnTo>
                  <a:pt x="10780" y="10926"/>
                </a:lnTo>
                <a:lnTo>
                  <a:pt x="10756" y="10951"/>
                </a:lnTo>
                <a:lnTo>
                  <a:pt x="10756" y="10999"/>
                </a:lnTo>
                <a:lnTo>
                  <a:pt x="10780" y="11048"/>
                </a:lnTo>
                <a:lnTo>
                  <a:pt x="10902" y="11121"/>
                </a:lnTo>
                <a:lnTo>
                  <a:pt x="11023" y="11170"/>
                </a:lnTo>
                <a:lnTo>
                  <a:pt x="11267" y="11243"/>
                </a:lnTo>
                <a:lnTo>
                  <a:pt x="11461" y="11291"/>
                </a:lnTo>
                <a:lnTo>
                  <a:pt x="11242" y="11583"/>
                </a:lnTo>
                <a:lnTo>
                  <a:pt x="11072" y="11535"/>
                </a:lnTo>
                <a:lnTo>
                  <a:pt x="10877" y="11535"/>
                </a:lnTo>
                <a:lnTo>
                  <a:pt x="10683" y="11583"/>
                </a:lnTo>
                <a:lnTo>
                  <a:pt x="10658" y="11608"/>
                </a:lnTo>
                <a:lnTo>
                  <a:pt x="10683" y="11632"/>
                </a:lnTo>
                <a:lnTo>
                  <a:pt x="10829" y="11681"/>
                </a:lnTo>
                <a:lnTo>
                  <a:pt x="10975" y="11729"/>
                </a:lnTo>
                <a:lnTo>
                  <a:pt x="11096" y="11778"/>
                </a:lnTo>
                <a:lnTo>
                  <a:pt x="10877" y="12143"/>
                </a:lnTo>
                <a:lnTo>
                  <a:pt x="10829" y="12118"/>
                </a:lnTo>
                <a:lnTo>
                  <a:pt x="10658" y="12045"/>
                </a:lnTo>
                <a:lnTo>
                  <a:pt x="10561" y="11997"/>
                </a:lnTo>
                <a:lnTo>
                  <a:pt x="10464" y="11972"/>
                </a:lnTo>
                <a:lnTo>
                  <a:pt x="10439" y="11997"/>
                </a:lnTo>
                <a:lnTo>
                  <a:pt x="10439" y="12045"/>
                </a:lnTo>
                <a:lnTo>
                  <a:pt x="10488" y="12118"/>
                </a:lnTo>
                <a:lnTo>
                  <a:pt x="10585" y="12191"/>
                </a:lnTo>
                <a:lnTo>
                  <a:pt x="10756" y="12313"/>
                </a:lnTo>
                <a:lnTo>
                  <a:pt x="10561" y="12654"/>
                </a:lnTo>
                <a:lnTo>
                  <a:pt x="10415" y="12629"/>
                </a:lnTo>
                <a:lnTo>
                  <a:pt x="10172" y="12629"/>
                </a:lnTo>
                <a:lnTo>
                  <a:pt x="10026" y="12654"/>
                </a:lnTo>
                <a:lnTo>
                  <a:pt x="10026" y="12678"/>
                </a:lnTo>
                <a:lnTo>
                  <a:pt x="10026" y="12702"/>
                </a:lnTo>
                <a:lnTo>
                  <a:pt x="10245" y="12800"/>
                </a:lnTo>
                <a:lnTo>
                  <a:pt x="10439" y="12897"/>
                </a:lnTo>
                <a:lnTo>
                  <a:pt x="10196" y="13384"/>
                </a:lnTo>
                <a:lnTo>
                  <a:pt x="9880" y="13384"/>
                </a:lnTo>
                <a:lnTo>
                  <a:pt x="9904" y="13432"/>
                </a:lnTo>
                <a:lnTo>
                  <a:pt x="10147" y="13505"/>
                </a:lnTo>
                <a:lnTo>
                  <a:pt x="10074" y="13700"/>
                </a:lnTo>
                <a:lnTo>
                  <a:pt x="10026" y="13895"/>
                </a:lnTo>
                <a:lnTo>
                  <a:pt x="9953" y="14284"/>
                </a:lnTo>
                <a:lnTo>
                  <a:pt x="9880" y="14673"/>
                </a:lnTo>
                <a:lnTo>
                  <a:pt x="9807" y="15087"/>
                </a:lnTo>
                <a:lnTo>
                  <a:pt x="9101" y="15111"/>
                </a:lnTo>
                <a:lnTo>
                  <a:pt x="9247" y="14673"/>
                </a:lnTo>
                <a:lnTo>
                  <a:pt x="9344" y="14235"/>
                </a:lnTo>
                <a:lnTo>
                  <a:pt x="9539" y="13359"/>
                </a:lnTo>
                <a:lnTo>
                  <a:pt x="9734" y="12459"/>
                </a:lnTo>
                <a:lnTo>
                  <a:pt x="9855" y="12021"/>
                </a:lnTo>
                <a:lnTo>
                  <a:pt x="9977" y="11583"/>
                </a:lnTo>
                <a:lnTo>
                  <a:pt x="10269" y="10659"/>
                </a:lnTo>
                <a:lnTo>
                  <a:pt x="10537" y="9734"/>
                </a:lnTo>
                <a:lnTo>
                  <a:pt x="10658" y="9320"/>
                </a:lnTo>
                <a:lnTo>
                  <a:pt x="10756" y="8858"/>
                </a:lnTo>
                <a:lnTo>
                  <a:pt x="10780" y="8639"/>
                </a:lnTo>
                <a:lnTo>
                  <a:pt x="10780" y="8396"/>
                </a:lnTo>
                <a:lnTo>
                  <a:pt x="10756" y="8177"/>
                </a:lnTo>
                <a:lnTo>
                  <a:pt x="10707" y="7958"/>
                </a:lnTo>
                <a:lnTo>
                  <a:pt x="10683" y="7933"/>
                </a:lnTo>
                <a:lnTo>
                  <a:pt x="10634" y="7933"/>
                </a:lnTo>
                <a:lnTo>
                  <a:pt x="10610" y="7958"/>
                </a:lnTo>
                <a:lnTo>
                  <a:pt x="10537" y="8177"/>
                </a:lnTo>
                <a:lnTo>
                  <a:pt x="10464" y="8420"/>
                </a:lnTo>
                <a:lnTo>
                  <a:pt x="10366" y="8882"/>
                </a:lnTo>
                <a:lnTo>
                  <a:pt x="10293" y="9369"/>
                </a:lnTo>
                <a:lnTo>
                  <a:pt x="10172" y="9831"/>
                </a:lnTo>
                <a:lnTo>
                  <a:pt x="9904" y="10756"/>
                </a:lnTo>
                <a:lnTo>
                  <a:pt x="9588" y="11656"/>
                </a:lnTo>
                <a:lnTo>
                  <a:pt x="9466" y="12094"/>
                </a:lnTo>
                <a:lnTo>
                  <a:pt x="9369" y="12532"/>
                </a:lnTo>
                <a:lnTo>
                  <a:pt x="9174" y="13384"/>
                </a:lnTo>
                <a:lnTo>
                  <a:pt x="8979" y="14260"/>
                </a:lnTo>
                <a:lnTo>
                  <a:pt x="8858" y="14698"/>
                </a:lnTo>
                <a:lnTo>
                  <a:pt x="8736" y="15111"/>
                </a:lnTo>
                <a:lnTo>
                  <a:pt x="8128" y="15136"/>
                </a:lnTo>
                <a:lnTo>
                  <a:pt x="7519" y="15087"/>
                </a:lnTo>
                <a:lnTo>
                  <a:pt x="7179" y="15063"/>
                </a:lnTo>
                <a:lnTo>
                  <a:pt x="7154" y="15038"/>
                </a:lnTo>
                <a:lnTo>
                  <a:pt x="7081" y="14698"/>
                </a:lnTo>
                <a:lnTo>
                  <a:pt x="7033" y="14357"/>
                </a:lnTo>
                <a:lnTo>
                  <a:pt x="6935" y="13651"/>
                </a:lnTo>
                <a:lnTo>
                  <a:pt x="6765" y="12605"/>
                </a:lnTo>
                <a:lnTo>
                  <a:pt x="6570" y="11583"/>
                </a:lnTo>
                <a:lnTo>
                  <a:pt x="6230" y="9880"/>
                </a:lnTo>
                <a:lnTo>
                  <a:pt x="6060" y="9028"/>
                </a:lnTo>
                <a:lnTo>
                  <a:pt x="5841" y="8177"/>
                </a:lnTo>
                <a:lnTo>
                  <a:pt x="5816" y="8152"/>
                </a:lnTo>
                <a:lnTo>
                  <a:pt x="5768" y="8128"/>
                </a:lnTo>
                <a:lnTo>
                  <a:pt x="5743" y="8128"/>
                </a:lnTo>
                <a:lnTo>
                  <a:pt x="5695" y="8152"/>
                </a:lnTo>
                <a:lnTo>
                  <a:pt x="5646" y="8298"/>
                </a:lnTo>
                <a:lnTo>
                  <a:pt x="5646" y="8420"/>
                </a:lnTo>
                <a:lnTo>
                  <a:pt x="5646" y="8542"/>
                </a:lnTo>
                <a:lnTo>
                  <a:pt x="5646" y="8663"/>
                </a:lnTo>
                <a:lnTo>
                  <a:pt x="5719" y="8931"/>
                </a:lnTo>
                <a:lnTo>
                  <a:pt x="5768" y="9199"/>
                </a:lnTo>
                <a:lnTo>
                  <a:pt x="5865" y="9734"/>
                </a:lnTo>
                <a:lnTo>
                  <a:pt x="5962" y="10245"/>
                </a:lnTo>
                <a:lnTo>
                  <a:pt x="6035" y="10780"/>
                </a:lnTo>
                <a:lnTo>
                  <a:pt x="6133" y="11316"/>
                </a:lnTo>
                <a:lnTo>
                  <a:pt x="6327" y="12337"/>
                </a:lnTo>
                <a:lnTo>
                  <a:pt x="6522" y="13384"/>
                </a:lnTo>
                <a:lnTo>
                  <a:pt x="6570" y="13773"/>
                </a:lnTo>
                <a:lnTo>
                  <a:pt x="6619" y="14211"/>
                </a:lnTo>
                <a:lnTo>
                  <a:pt x="6668" y="14625"/>
                </a:lnTo>
                <a:lnTo>
                  <a:pt x="6716" y="14819"/>
                </a:lnTo>
                <a:lnTo>
                  <a:pt x="6765" y="15014"/>
                </a:lnTo>
                <a:lnTo>
                  <a:pt x="6497" y="15038"/>
                </a:lnTo>
                <a:lnTo>
                  <a:pt x="6473" y="14625"/>
                </a:lnTo>
                <a:lnTo>
                  <a:pt x="6400" y="14235"/>
                </a:lnTo>
                <a:lnTo>
                  <a:pt x="6279" y="13846"/>
                </a:lnTo>
                <a:lnTo>
                  <a:pt x="6133" y="13481"/>
                </a:lnTo>
                <a:lnTo>
                  <a:pt x="5938" y="13116"/>
                </a:lnTo>
                <a:lnTo>
                  <a:pt x="5743" y="12775"/>
                </a:lnTo>
                <a:lnTo>
                  <a:pt x="5281" y="12070"/>
                </a:lnTo>
                <a:lnTo>
                  <a:pt x="4746" y="11267"/>
                </a:lnTo>
                <a:lnTo>
                  <a:pt x="4210" y="10415"/>
                </a:lnTo>
                <a:lnTo>
                  <a:pt x="3967" y="9977"/>
                </a:lnTo>
                <a:lnTo>
                  <a:pt x="3724" y="9539"/>
                </a:lnTo>
                <a:lnTo>
                  <a:pt x="3529" y="9077"/>
                </a:lnTo>
                <a:lnTo>
                  <a:pt x="3359" y="8615"/>
                </a:lnTo>
                <a:lnTo>
                  <a:pt x="3286" y="8396"/>
                </a:lnTo>
                <a:lnTo>
                  <a:pt x="3261" y="8152"/>
                </a:lnTo>
                <a:lnTo>
                  <a:pt x="3237" y="7909"/>
                </a:lnTo>
                <a:lnTo>
                  <a:pt x="3237" y="7666"/>
                </a:lnTo>
                <a:lnTo>
                  <a:pt x="3261" y="7155"/>
                </a:lnTo>
                <a:lnTo>
                  <a:pt x="3310" y="6668"/>
                </a:lnTo>
                <a:lnTo>
                  <a:pt x="3334" y="6376"/>
                </a:lnTo>
                <a:lnTo>
                  <a:pt x="3407" y="6108"/>
                </a:lnTo>
                <a:lnTo>
                  <a:pt x="3480" y="5841"/>
                </a:lnTo>
                <a:lnTo>
                  <a:pt x="3578" y="5597"/>
                </a:lnTo>
                <a:lnTo>
                  <a:pt x="3699" y="5354"/>
                </a:lnTo>
                <a:lnTo>
                  <a:pt x="3845" y="5111"/>
                </a:lnTo>
                <a:lnTo>
                  <a:pt x="4016" y="4892"/>
                </a:lnTo>
                <a:lnTo>
                  <a:pt x="4186" y="4673"/>
                </a:lnTo>
                <a:lnTo>
                  <a:pt x="4648" y="4162"/>
                </a:lnTo>
                <a:lnTo>
                  <a:pt x="5062" y="3748"/>
                </a:lnTo>
                <a:lnTo>
                  <a:pt x="5403" y="3432"/>
                </a:lnTo>
                <a:lnTo>
                  <a:pt x="5743" y="3189"/>
                </a:lnTo>
                <a:lnTo>
                  <a:pt x="6060" y="3018"/>
                </a:lnTo>
                <a:lnTo>
                  <a:pt x="6352" y="2872"/>
                </a:lnTo>
                <a:lnTo>
                  <a:pt x="6668" y="2775"/>
                </a:lnTo>
                <a:lnTo>
                  <a:pt x="6984" y="2702"/>
                </a:lnTo>
                <a:lnTo>
                  <a:pt x="7276" y="2653"/>
                </a:lnTo>
                <a:lnTo>
                  <a:pt x="7568" y="2629"/>
                </a:lnTo>
                <a:lnTo>
                  <a:pt x="7860" y="2605"/>
                </a:lnTo>
                <a:close/>
                <a:moveTo>
                  <a:pt x="6716" y="15525"/>
                </a:moveTo>
                <a:lnTo>
                  <a:pt x="6619" y="15720"/>
                </a:lnTo>
                <a:lnTo>
                  <a:pt x="6352" y="16158"/>
                </a:lnTo>
                <a:lnTo>
                  <a:pt x="6279" y="16109"/>
                </a:lnTo>
                <a:lnTo>
                  <a:pt x="6230" y="16060"/>
                </a:lnTo>
                <a:lnTo>
                  <a:pt x="6206" y="15963"/>
                </a:lnTo>
                <a:lnTo>
                  <a:pt x="6206" y="15866"/>
                </a:lnTo>
                <a:lnTo>
                  <a:pt x="6206" y="15768"/>
                </a:lnTo>
                <a:lnTo>
                  <a:pt x="6230" y="15695"/>
                </a:lnTo>
                <a:lnTo>
                  <a:pt x="6279" y="15598"/>
                </a:lnTo>
                <a:lnTo>
                  <a:pt x="6327" y="15549"/>
                </a:lnTo>
                <a:lnTo>
                  <a:pt x="6595" y="15525"/>
                </a:lnTo>
                <a:close/>
                <a:moveTo>
                  <a:pt x="6887" y="15525"/>
                </a:moveTo>
                <a:lnTo>
                  <a:pt x="7276" y="15549"/>
                </a:lnTo>
                <a:lnTo>
                  <a:pt x="7641" y="15598"/>
                </a:lnTo>
                <a:lnTo>
                  <a:pt x="8225" y="15647"/>
                </a:lnTo>
                <a:lnTo>
                  <a:pt x="8809" y="15671"/>
                </a:lnTo>
                <a:lnTo>
                  <a:pt x="8541" y="15963"/>
                </a:lnTo>
                <a:lnTo>
                  <a:pt x="8298" y="16255"/>
                </a:lnTo>
                <a:lnTo>
                  <a:pt x="7909" y="16231"/>
                </a:lnTo>
                <a:lnTo>
                  <a:pt x="8249" y="15744"/>
                </a:lnTo>
                <a:lnTo>
                  <a:pt x="8249" y="15720"/>
                </a:lnTo>
                <a:lnTo>
                  <a:pt x="8225" y="15695"/>
                </a:lnTo>
                <a:lnTo>
                  <a:pt x="8201" y="15671"/>
                </a:lnTo>
                <a:lnTo>
                  <a:pt x="8176" y="15695"/>
                </a:lnTo>
                <a:lnTo>
                  <a:pt x="7690" y="16231"/>
                </a:lnTo>
                <a:lnTo>
                  <a:pt x="7179" y="16182"/>
                </a:lnTo>
                <a:lnTo>
                  <a:pt x="7325" y="15939"/>
                </a:lnTo>
                <a:lnTo>
                  <a:pt x="7471" y="15671"/>
                </a:lnTo>
                <a:lnTo>
                  <a:pt x="7471" y="15647"/>
                </a:lnTo>
                <a:lnTo>
                  <a:pt x="7446" y="15622"/>
                </a:lnTo>
                <a:lnTo>
                  <a:pt x="7422" y="15647"/>
                </a:lnTo>
                <a:lnTo>
                  <a:pt x="7203" y="15890"/>
                </a:lnTo>
                <a:lnTo>
                  <a:pt x="6935" y="16182"/>
                </a:lnTo>
                <a:lnTo>
                  <a:pt x="6741" y="16206"/>
                </a:lnTo>
                <a:lnTo>
                  <a:pt x="6570" y="16255"/>
                </a:lnTo>
                <a:lnTo>
                  <a:pt x="6668" y="16060"/>
                </a:lnTo>
                <a:lnTo>
                  <a:pt x="6814" y="15817"/>
                </a:lnTo>
                <a:lnTo>
                  <a:pt x="6862" y="15671"/>
                </a:lnTo>
                <a:lnTo>
                  <a:pt x="6887" y="15525"/>
                </a:lnTo>
                <a:close/>
                <a:moveTo>
                  <a:pt x="9661" y="15622"/>
                </a:moveTo>
                <a:lnTo>
                  <a:pt x="9734" y="15671"/>
                </a:lnTo>
                <a:lnTo>
                  <a:pt x="9807" y="15695"/>
                </a:lnTo>
                <a:lnTo>
                  <a:pt x="9953" y="15695"/>
                </a:lnTo>
                <a:lnTo>
                  <a:pt x="9782" y="15793"/>
                </a:lnTo>
                <a:lnTo>
                  <a:pt x="9661" y="15939"/>
                </a:lnTo>
                <a:lnTo>
                  <a:pt x="9539" y="16085"/>
                </a:lnTo>
                <a:lnTo>
                  <a:pt x="9417" y="16279"/>
                </a:lnTo>
                <a:lnTo>
                  <a:pt x="9271" y="16279"/>
                </a:lnTo>
                <a:lnTo>
                  <a:pt x="9612" y="15817"/>
                </a:lnTo>
                <a:lnTo>
                  <a:pt x="9612" y="15793"/>
                </a:lnTo>
                <a:lnTo>
                  <a:pt x="9612" y="15768"/>
                </a:lnTo>
                <a:lnTo>
                  <a:pt x="9563" y="15768"/>
                </a:lnTo>
                <a:lnTo>
                  <a:pt x="9320" y="16012"/>
                </a:lnTo>
                <a:lnTo>
                  <a:pt x="9077" y="16255"/>
                </a:lnTo>
                <a:lnTo>
                  <a:pt x="8517" y="16255"/>
                </a:lnTo>
                <a:lnTo>
                  <a:pt x="8882" y="15720"/>
                </a:lnTo>
                <a:lnTo>
                  <a:pt x="8906" y="15695"/>
                </a:lnTo>
                <a:lnTo>
                  <a:pt x="8882" y="15671"/>
                </a:lnTo>
                <a:lnTo>
                  <a:pt x="9271" y="15671"/>
                </a:lnTo>
                <a:lnTo>
                  <a:pt x="9661" y="15622"/>
                </a:lnTo>
                <a:close/>
                <a:moveTo>
                  <a:pt x="10074" y="15768"/>
                </a:moveTo>
                <a:lnTo>
                  <a:pt x="10074" y="15841"/>
                </a:lnTo>
                <a:lnTo>
                  <a:pt x="10099" y="15939"/>
                </a:lnTo>
                <a:lnTo>
                  <a:pt x="10074" y="16060"/>
                </a:lnTo>
                <a:lnTo>
                  <a:pt x="10050" y="16182"/>
                </a:lnTo>
                <a:lnTo>
                  <a:pt x="9977" y="16304"/>
                </a:lnTo>
                <a:lnTo>
                  <a:pt x="9758" y="16279"/>
                </a:lnTo>
                <a:lnTo>
                  <a:pt x="9880" y="16012"/>
                </a:lnTo>
                <a:lnTo>
                  <a:pt x="9977" y="15890"/>
                </a:lnTo>
                <a:lnTo>
                  <a:pt x="10074" y="15768"/>
                </a:lnTo>
                <a:close/>
                <a:moveTo>
                  <a:pt x="6522" y="16571"/>
                </a:moveTo>
                <a:lnTo>
                  <a:pt x="6595" y="16620"/>
                </a:lnTo>
                <a:lnTo>
                  <a:pt x="6424" y="16888"/>
                </a:lnTo>
                <a:lnTo>
                  <a:pt x="6376" y="17034"/>
                </a:lnTo>
                <a:lnTo>
                  <a:pt x="6327" y="17180"/>
                </a:lnTo>
                <a:lnTo>
                  <a:pt x="6254" y="17082"/>
                </a:lnTo>
                <a:lnTo>
                  <a:pt x="6230" y="16985"/>
                </a:lnTo>
                <a:lnTo>
                  <a:pt x="6206" y="16912"/>
                </a:lnTo>
                <a:lnTo>
                  <a:pt x="6230" y="16815"/>
                </a:lnTo>
                <a:lnTo>
                  <a:pt x="6254" y="16839"/>
                </a:lnTo>
                <a:lnTo>
                  <a:pt x="6303" y="16839"/>
                </a:lnTo>
                <a:lnTo>
                  <a:pt x="6352" y="16815"/>
                </a:lnTo>
                <a:lnTo>
                  <a:pt x="6376" y="16766"/>
                </a:lnTo>
                <a:lnTo>
                  <a:pt x="6424" y="16596"/>
                </a:lnTo>
                <a:lnTo>
                  <a:pt x="6449" y="16596"/>
                </a:lnTo>
                <a:lnTo>
                  <a:pt x="6522" y="16571"/>
                </a:lnTo>
                <a:close/>
                <a:moveTo>
                  <a:pt x="7884" y="16693"/>
                </a:moveTo>
                <a:lnTo>
                  <a:pt x="7957" y="16717"/>
                </a:lnTo>
                <a:lnTo>
                  <a:pt x="7787" y="16985"/>
                </a:lnTo>
                <a:lnTo>
                  <a:pt x="7617" y="17253"/>
                </a:lnTo>
                <a:lnTo>
                  <a:pt x="7592" y="17326"/>
                </a:lnTo>
                <a:lnTo>
                  <a:pt x="7300" y="17326"/>
                </a:lnTo>
                <a:lnTo>
                  <a:pt x="7398" y="17107"/>
                </a:lnTo>
                <a:lnTo>
                  <a:pt x="7519" y="16888"/>
                </a:lnTo>
                <a:lnTo>
                  <a:pt x="7617" y="16717"/>
                </a:lnTo>
                <a:lnTo>
                  <a:pt x="7884" y="16693"/>
                </a:lnTo>
                <a:close/>
                <a:moveTo>
                  <a:pt x="8225" y="16717"/>
                </a:moveTo>
                <a:lnTo>
                  <a:pt x="8736" y="16742"/>
                </a:lnTo>
                <a:lnTo>
                  <a:pt x="8541" y="17034"/>
                </a:lnTo>
                <a:lnTo>
                  <a:pt x="8371" y="17326"/>
                </a:lnTo>
                <a:lnTo>
                  <a:pt x="7909" y="17326"/>
                </a:lnTo>
                <a:lnTo>
                  <a:pt x="7933" y="17277"/>
                </a:lnTo>
                <a:lnTo>
                  <a:pt x="8225" y="16717"/>
                </a:lnTo>
                <a:close/>
                <a:moveTo>
                  <a:pt x="9223" y="16742"/>
                </a:moveTo>
                <a:lnTo>
                  <a:pt x="8979" y="17350"/>
                </a:lnTo>
                <a:lnTo>
                  <a:pt x="8663" y="17350"/>
                </a:lnTo>
                <a:lnTo>
                  <a:pt x="8979" y="16742"/>
                </a:lnTo>
                <a:close/>
                <a:moveTo>
                  <a:pt x="9928" y="16742"/>
                </a:moveTo>
                <a:lnTo>
                  <a:pt x="9661" y="17253"/>
                </a:lnTo>
                <a:lnTo>
                  <a:pt x="9612" y="17350"/>
                </a:lnTo>
                <a:lnTo>
                  <a:pt x="9320" y="17350"/>
                </a:lnTo>
                <a:lnTo>
                  <a:pt x="9563" y="16742"/>
                </a:lnTo>
                <a:close/>
                <a:moveTo>
                  <a:pt x="10147" y="16839"/>
                </a:moveTo>
                <a:lnTo>
                  <a:pt x="10220" y="16961"/>
                </a:lnTo>
                <a:lnTo>
                  <a:pt x="10245" y="17107"/>
                </a:lnTo>
                <a:lnTo>
                  <a:pt x="10220" y="17228"/>
                </a:lnTo>
                <a:lnTo>
                  <a:pt x="10147" y="17350"/>
                </a:lnTo>
                <a:lnTo>
                  <a:pt x="9928" y="17350"/>
                </a:lnTo>
                <a:lnTo>
                  <a:pt x="9953" y="17277"/>
                </a:lnTo>
                <a:lnTo>
                  <a:pt x="10050" y="17082"/>
                </a:lnTo>
                <a:lnTo>
                  <a:pt x="10147" y="16839"/>
                </a:lnTo>
                <a:close/>
                <a:moveTo>
                  <a:pt x="6862" y="16693"/>
                </a:moveTo>
                <a:lnTo>
                  <a:pt x="7081" y="16717"/>
                </a:lnTo>
                <a:lnTo>
                  <a:pt x="7300" y="16717"/>
                </a:lnTo>
                <a:lnTo>
                  <a:pt x="7106" y="17009"/>
                </a:lnTo>
                <a:lnTo>
                  <a:pt x="6935" y="17326"/>
                </a:lnTo>
                <a:lnTo>
                  <a:pt x="6741" y="17350"/>
                </a:lnTo>
                <a:lnTo>
                  <a:pt x="6570" y="17399"/>
                </a:lnTo>
                <a:lnTo>
                  <a:pt x="6619" y="17204"/>
                </a:lnTo>
                <a:lnTo>
                  <a:pt x="6692" y="17034"/>
                </a:lnTo>
                <a:lnTo>
                  <a:pt x="6862" y="16693"/>
                </a:lnTo>
                <a:close/>
                <a:moveTo>
                  <a:pt x="6473" y="17618"/>
                </a:moveTo>
                <a:lnTo>
                  <a:pt x="6643" y="17691"/>
                </a:lnTo>
                <a:lnTo>
                  <a:pt x="6814" y="17715"/>
                </a:lnTo>
                <a:lnTo>
                  <a:pt x="6789" y="17910"/>
                </a:lnTo>
                <a:lnTo>
                  <a:pt x="6765" y="18080"/>
                </a:lnTo>
                <a:lnTo>
                  <a:pt x="6643" y="17983"/>
                </a:lnTo>
                <a:lnTo>
                  <a:pt x="6546" y="17861"/>
                </a:lnTo>
                <a:lnTo>
                  <a:pt x="6352" y="17642"/>
                </a:lnTo>
                <a:lnTo>
                  <a:pt x="6376" y="17618"/>
                </a:lnTo>
                <a:lnTo>
                  <a:pt x="6424" y="17642"/>
                </a:lnTo>
                <a:lnTo>
                  <a:pt x="6473" y="17618"/>
                </a:lnTo>
                <a:close/>
                <a:moveTo>
                  <a:pt x="7398" y="17739"/>
                </a:moveTo>
                <a:lnTo>
                  <a:pt x="7300" y="18031"/>
                </a:lnTo>
                <a:lnTo>
                  <a:pt x="7252" y="18177"/>
                </a:lnTo>
                <a:lnTo>
                  <a:pt x="7252" y="18299"/>
                </a:lnTo>
                <a:lnTo>
                  <a:pt x="7008" y="18202"/>
                </a:lnTo>
                <a:lnTo>
                  <a:pt x="7154" y="17739"/>
                </a:lnTo>
                <a:close/>
                <a:moveTo>
                  <a:pt x="8833" y="17715"/>
                </a:moveTo>
                <a:lnTo>
                  <a:pt x="8785" y="17837"/>
                </a:lnTo>
                <a:lnTo>
                  <a:pt x="8736" y="17983"/>
                </a:lnTo>
                <a:lnTo>
                  <a:pt x="8712" y="18104"/>
                </a:lnTo>
                <a:lnTo>
                  <a:pt x="8736" y="18153"/>
                </a:lnTo>
                <a:lnTo>
                  <a:pt x="8736" y="18202"/>
                </a:lnTo>
                <a:lnTo>
                  <a:pt x="8809" y="18250"/>
                </a:lnTo>
                <a:lnTo>
                  <a:pt x="8882" y="18250"/>
                </a:lnTo>
                <a:lnTo>
                  <a:pt x="8931" y="18226"/>
                </a:lnTo>
                <a:lnTo>
                  <a:pt x="9004" y="18153"/>
                </a:lnTo>
                <a:lnTo>
                  <a:pt x="9125" y="17958"/>
                </a:lnTo>
                <a:lnTo>
                  <a:pt x="9198" y="17739"/>
                </a:lnTo>
                <a:lnTo>
                  <a:pt x="9393" y="17739"/>
                </a:lnTo>
                <a:lnTo>
                  <a:pt x="9369" y="17861"/>
                </a:lnTo>
                <a:lnTo>
                  <a:pt x="9369" y="18007"/>
                </a:lnTo>
                <a:lnTo>
                  <a:pt x="9125" y="18153"/>
                </a:lnTo>
                <a:lnTo>
                  <a:pt x="8833" y="18275"/>
                </a:lnTo>
                <a:lnTo>
                  <a:pt x="8566" y="18372"/>
                </a:lnTo>
                <a:lnTo>
                  <a:pt x="8249" y="18421"/>
                </a:lnTo>
                <a:lnTo>
                  <a:pt x="8274" y="18275"/>
                </a:lnTo>
                <a:lnTo>
                  <a:pt x="8371" y="17983"/>
                </a:lnTo>
                <a:lnTo>
                  <a:pt x="8468" y="17715"/>
                </a:lnTo>
                <a:close/>
                <a:moveTo>
                  <a:pt x="8176" y="17715"/>
                </a:moveTo>
                <a:lnTo>
                  <a:pt x="8030" y="18056"/>
                </a:lnTo>
                <a:lnTo>
                  <a:pt x="7957" y="18250"/>
                </a:lnTo>
                <a:lnTo>
                  <a:pt x="7933" y="18445"/>
                </a:lnTo>
                <a:lnTo>
                  <a:pt x="7738" y="18421"/>
                </a:lnTo>
                <a:lnTo>
                  <a:pt x="7568" y="18396"/>
                </a:lnTo>
                <a:lnTo>
                  <a:pt x="7568" y="18226"/>
                </a:lnTo>
                <a:lnTo>
                  <a:pt x="7641" y="17983"/>
                </a:lnTo>
                <a:lnTo>
                  <a:pt x="7738" y="17715"/>
                </a:lnTo>
                <a:close/>
                <a:moveTo>
                  <a:pt x="8128" y="2094"/>
                </a:moveTo>
                <a:lnTo>
                  <a:pt x="7714" y="2142"/>
                </a:lnTo>
                <a:lnTo>
                  <a:pt x="7325" y="2191"/>
                </a:lnTo>
                <a:lnTo>
                  <a:pt x="6935" y="2264"/>
                </a:lnTo>
                <a:lnTo>
                  <a:pt x="6546" y="2386"/>
                </a:lnTo>
                <a:lnTo>
                  <a:pt x="6181" y="2507"/>
                </a:lnTo>
                <a:lnTo>
                  <a:pt x="5841" y="2653"/>
                </a:lnTo>
                <a:lnTo>
                  <a:pt x="5500" y="2824"/>
                </a:lnTo>
                <a:lnTo>
                  <a:pt x="5184" y="3018"/>
                </a:lnTo>
                <a:lnTo>
                  <a:pt x="4892" y="3237"/>
                </a:lnTo>
                <a:lnTo>
                  <a:pt x="4551" y="3554"/>
                </a:lnTo>
                <a:lnTo>
                  <a:pt x="4210" y="3918"/>
                </a:lnTo>
                <a:lnTo>
                  <a:pt x="3918" y="4332"/>
                </a:lnTo>
                <a:lnTo>
                  <a:pt x="3626" y="4746"/>
                </a:lnTo>
                <a:lnTo>
                  <a:pt x="3383" y="5159"/>
                </a:lnTo>
                <a:lnTo>
                  <a:pt x="3164" y="5549"/>
                </a:lnTo>
                <a:lnTo>
                  <a:pt x="3018" y="5889"/>
                </a:lnTo>
                <a:lnTo>
                  <a:pt x="2921" y="6157"/>
                </a:lnTo>
                <a:lnTo>
                  <a:pt x="2823" y="6595"/>
                </a:lnTo>
                <a:lnTo>
                  <a:pt x="2775" y="7057"/>
                </a:lnTo>
                <a:lnTo>
                  <a:pt x="2750" y="7495"/>
                </a:lnTo>
                <a:lnTo>
                  <a:pt x="2775" y="7958"/>
                </a:lnTo>
                <a:lnTo>
                  <a:pt x="2823" y="8396"/>
                </a:lnTo>
                <a:lnTo>
                  <a:pt x="2921" y="8834"/>
                </a:lnTo>
                <a:lnTo>
                  <a:pt x="3067" y="9272"/>
                </a:lnTo>
                <a:lnTo>
                  <a:pt x="3237" y="9685"/>
                </a:lnTo>
                <a:lnTo>
                  <a:pt x="3602" y="10367"/>
                </a:lnTo>
                <a:lnTo>
                  <a:pt x="3991" y="11024"/>
                </a:lnTo>
                <a:lnTo>
                  <a:pt x="4843" y="12337"/>
                </a:lnTo>
                <a:lnTo>
                  <a:pt x="5281" y="13019"/>
                </a:lnTo>
                <a:lnTo>
                  <a:pt x="5476" y="13384"/>
                </a:lnTo>
                <a:lnTo>
                  <a:pt x="5646" y="13724"/>
                </a:lnTo>
                <a:lnTo>
                  <a:pt x="5792" y="14089"/>
                </a:lnTo>
                <a:lnTo>
                  <a:pt x="5914" y="14454"/>
                </a:lnTo>
                <a:lnTo>
                  <a:pt x="5987" y="14844"/>
                </a:lnTo>
                <a:lnTo>
                  <a:pt x="5987" y="15282"/>
                </a:lnTo>
                <a:lnTo>
                  <a:pt x="5962" y="15379"/>
                </a:lnTo>
                <a:lnTo>
                  <a:pt x="5962" y="15428"/>
                </a:lnTo>
                <a:lnTo>
                  <a:pt x="5889" y="15525"/>
                </a:lnTo>
                <a:lnTo>
                  <a:pt x="5841" y="15647"/>
                </a:lnTo>
                <a:lnTo>
                  <a:pt x="5816" y="15768"/>
                </a:lnTo>
                <a:lnTo>
                  <a:pt x="5792" y="15914"/>
                </a:lnTo>
                <a:lnTo>
                  <a:pt x="5816" y="16036"/>
                </a:lnTo>
                <a:lnTo>
                  <a:pt x="5841" y="16158"/>
                </a:lnTo>
                <a:lnTo>
                  <a:pt x="5889" y="16279"/>
                </a:lnTo>
                <a:lnTo>
                  <a:pt x="5962" y="16377"/>
                </a:lnTo>
                <a:lnTo>
                  <a:pt x="5865" y="16474"/>
                </a:lnTo>
                <a:lnTo>
                  <a:pt x="5792" y="16620"/>
                </a:lnTo>
                <a:lnTo>
                  <a:pt x="5768" y="16766"/>
                </a:lnTo>
                <a:lnTo>
                  <a:pt x="5768" y="16912"/>
                </a:lnTo>
                <a:lnTo>
                  <a:pt x="5768" y="17058"/>
                </a:lnTo>
                <a:lnTo>
                  <a:pt x="5816" y="17204"/>
                </a:lnTo>
                <a:lnTo>
                  <a:pt x="5889" y="17350"/>
                </a:lnTo>
                <a:lnTo>
                  <a:pt x="5987" y="17472"/>
                </a:lnTo>
                <a:lnTo>
                  <a:pt x="5962" y="17496"/>
                </a:lnTo>
                <a:lnTo>
                  <a:pt x="5914" y="17618"/>
                </a:lnTo>
                <a:lnTo>
                  <a:pt x="5914" y="17715"/>
                </a:lnTo>
                <a:lnTo>
                  <a:pt x="5938" y="17837"/>
                </a:lnTo>
                <a:lnTo>
                  <a:pt x="5987" y="17934"/>
                </a:lnTo>
                <a:lnTo>
                  <a:pt x="6133" y="18129"/>
                </a:lnTo>
                <a:lnTo>
                  <a:pt x="6303" y="18299"/>
                </a:lnTo>
                <a:lnTo>
                  <a:pt x="6424" y="18421"/>
                </a:lnTo>
                <a:lnTo>
                  <a:pt x="6570" y="18518"/>
                </a:lnTo>
                <a:lnTo>
                  <a:pt x="6862" y="18688"/>
                </a:lnTo>
                <a:lnTo>
                  <a:pt x="7179" y="18810"/>
                </a:lnTo>
                <a:lnTo>
                  <a:pt x="7495" y="18859"/>
                </a:lnTo>
                <a:lnTo>
                  <a:pt x="7738" y="18883"/>
                </a:lnTo>
                <a:lnTo>
                  <a:pt x="7982" y="18883"/>
                </a:lnTo>
                <a:lnTo>
                  <a:pt x="8030" y="18956"/>
                </a:lnTo>
                <a:lnTo>
                  <a:pt x="8079" y="18980"/>
                </a:lnTo>
                <a:lnTo>
                  <a:pt x="8128" y="18980"/>
                </a:lnTo>
                <a:lnTo>
                  <a:pt x="8176" y="18956"/>
                </a:lnTo>
                <a:lnTo>
                  <a:pt x="8201" y="18907"/>
                </a:lnTo>
                <a:lnTo>
                  <a:pt x="8201" y="18883"/>
                </a:lnTo>
                <a:lnTo>
                  <a:pt x="8493" y="18834"/>
                </a:lnTo>
                <a:lnTo>
                  <a:pt x="8785" y="18761"/>
                </a:lnTo>
                <a:lnTo>
                  <a:pt x="9052" y="18664"/>
                </a:lnTo>
                <a:lnTo>
                  <a:pt x="9320" y="18542"/>
                </a:lnTo>
                <a:lnTo>
                  <a:pt x="9563" y="18396"/>
                </a:lnTo>
                <a:lnTo>
                  <a:pt x="9807" y="18226"/>
                </a:lnTo>
                <a:lnTo>
                  <a:pt x="10050" y="18056"/>
                </a:lnTo>
                <a:lnTo>
                  <a:pt x="10269" y="17837"/>
                </a:lnTo>
                <a:lnTo>
                  <a:pt x="10318" y="17764"/>
                </a:lnTo>
                <a:lnTo>
                  <a:pt x="10342" y="17691"/>
                </a:lnTo>
                <a:lnTo>
                  <a:pt x="10464" y="17593"/>
                </a:lnTo>
                <a:lnTo>
                  <a:pt x="10537" y="17447"/>
                </a:lnTo>
                <a:lnTo>
                  <a:pt x="10585" y="17301"/>
                </a:lnTo>
                <a:lnTo>
                  <a:pt x="10634" y="17107"/>
                </a:lnTo>
                <a:lnTo>
                  <a:pt x="10634" y="16936"/>
                </a:lnTo>
                <a:lnTo>
                  <a:pt x="10585" y="16742"/>
                </a:lnTo>
                <a:lnTo>
                  <a:pt x="10512" y="16596"/>
                </a:lnTo>
                <a:lnTo>
                  <a:pt x="10391" y="16474"/>
                </a:lnTo>
                <a:lnTo>
                  <a:pt x="10488" y="16255"/>
                </a:lnTo>
                <a:lnTo>
                  <a:pt x="10537" y="16036"/>
                </a:lnTo>
                <a:lnTo>
                  <a:pt x="10537" y="15817"/>
                </a:lnTo>
                <a:lnTo>
                  <a:pt x="10488" y="15574"/>
                </a:lnTo>
                <a:lnTo>
                  <a:pt x="10415" y="15476"/>
                </a:lnTo>
                <a:lnTo>
                  <a:pt x="10342" y="15379"/>
                </a:lnTo>
                <a:lnTo>
                  <a:pt x="10342" y="15306"/>
                </a:lnTo>
                <a:lnTo>
                  <a:pt x="10415" y="14965"/>
                </a:lnTo>
                <a:lnTo>
                  <a:pt x="10464" y="14625"/>
                </a:lnTo>
                <a:lnTo>
                  <a:pt x="10512" y="14284"/>
                </a:lnTo>
                <a:lnTo>
                  <a:pt x="10585" y="13943"/>
                </a:lnTo>
                <a:lnTo>
                  <a:pt x="10658" y="13700"/>
                </a:lnTo>
                <a:lnTo>
                  <a:pt x="10756" y="13457"/>
                </a:lnTo>
                <a:lnTo>
                  <a:pt x="10999" y="12994"/>
                </a:lnTo>
                <a:lnTo>
                  <a:pt x="11023" y="12970"/>
                </a:lnTo>
                <a:lnTo>
                  <a:pt x="11023" y="12946"/>
                </a:lnTo>
                <a:lnTo>
                  <a:pt x="11340" y="12459"/>
                </a:lnTo>
                <a:lnTo>
                  <a:pt x="11632" y="11972"/>
                </a:lnTo>
                <a:lnTo>
                  <a:pt x="12191" y="11194"/>
                </a:lnTo>
                <a:lnTo>
                  <a:pt x="12483" y="10780"/>
                </a:lnTo>
                <a:lnTo>
                  <a:pt x="12751" y="10367"/>
                </a:lnTo>
                <a:lnTo>
                  <a:pt x="12994" y="9953"/>
                </a:lnTo>
                <a:lnTo>
                  <a:pt x="13213" y="9515"/>
                </a:lnTo>
                <a:lnTo>
                  <a:pt x="13384" y="9053"/>
                </a:lnTo>
                <a:lnTo>
                  <a:pt x="13457" y="8809"/>
                </a:lnTo>
                <a:lnTo>
                  <a:pt x="13505" y="8590"/>
                </a:lnTo>
                <a:lnTo>
                  <a:pt x="13554" y="8152"/>
                </a:lnTo>
                <a:lnTo>
                  <a:pt x="13554" y="7714"/>
                </a:lnTo>
                <a:lnTo>
                  <a:pt x="13505" y="7276"/>
                </a:lnTo>
                <a:lnTo>
                  <a:pt x="13432" y="6838"/>
                </a:lnTo>
                <a:lnTo>
                  <a:pt x="13335" y="6400"/>
                </a:lnTo>
                <a:lnTo>
                  <a:pt x="13213" y="5962"/>
                </a:lnTo>
                <a:lnTo>
                  <a:pt x="12946" y="5135"/>
                </a:lnTo>
                <a:lnTo>
                  <a:pt x="12800" y="4770"/>
                </a:lnTo>
                <a:lnTo>
                  <a:pt x="12605" y="4429"/>
                </a:lnTo>
                <a:lnTo>
                  <a:pt x="12386" y="4113"/>
                </a:lnTo>
                <a:lnTo>
                  <a:pt x="12143" y="3797"/>
                </a:lnTo>
                <a:lnTo>
                  <a:pt x="12143" y="3773"/>
                </a:lnTo>
                <a:lnTo>
                  <a:pt x="12094" y="3675"/>
                </a:lnTo>
                <a:lnTo>
                  <a:pt x="12021" y="3602"/>
                </a:lnTo>
                <a:lnTo>
                  <a:pt x="11948" y="3554"/>
                </a:lnTo>
                <a:lnTo>
                  <a:pt x="11851" y="3505"/>
                </a:lnTo>
                <a:lnTo>
                  <a:pt x="11607" y="3286"/>
                </a:lnTo>
                <a:lnTo>
                  <a:pt x="11340" y="3091"/>
                </a:lnTo>
                <a:lnTo>
                  <a:pt x="11072" y="2897"/>
                </a:lnTo>
                <a:lnTo>
                  <a:pt x="10804" y="2726"/>
                </a:lnTo>
                <a:lnTo>
                  <a:pt x="10464" y="2556"/>
                </a:lnTo>
                <a:lnTo>
                  <a:pt x="10099" y="2386"/>
                </a:lnTo>
                <a:lnTo>
                  <a:pt x="9709" y="2264"/>
                </a:lnTo>
                <a:lnTo>
                  <a:pt x="9320" y="2191"/>
                </a:lnTo>
                <a:lnTo>
                  <a:pt x="8931" y="2142"/>
                </a:lnTo>
                <a:lnTo>
                  <a:pt x="8517" y="2094"/>
                </a:lnTo>
                <a:close/>
              </a:path>
            </a:pathLst>
          </a:custGeom>
          <a:solidFill>
            <a:srgbClr val="0B5394"/>
          </a:solidFill>
          <a:ln>
            <a:noFill/>
          </a:ln>
        </p:spPr>
        <p:txBody>
          <a:bodyPr spcFirstLastPara="1" wrap="square" lIns="121897" tIns="121897" rIns="121897" bIns="121897" anchor="ctr" anchorCtr="0">
            <a:noAutofit/>
          </a:bodyPr>
          <a:lstStyle>
            <a:defPPr>
              <a:defRPr lang="en-US"/>
            </a:defPPr>
            <a:lvl1pPr marL="0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44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86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29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571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715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857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144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62425DF-F20F-95C7-7092-5BF8AF365466}"/>
              </a:ext>
            </a:extLst>
          </p:cNvPr>
          <p:cNvSpPr txBox="1"/>
          <p:nvPr/>
        </p:nvSpPr>
        <p:spPr>
          <a:xfrm>
            <a:off x="1524000" y="499118"/>
            <a:ext cx="7237790" cy="11790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r>
              <a:rPr lang="en-US" sz="3200" b="1" dirty="0">
                <a:solidFill>
                  <a:srgbClr val="008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II,</a:t>
            </a:r>
            <a:r>
              <a:rPr lang="en-GB" sz="3200" b="1" dirty="0">
                <a:solidFill>
                  <a:srgbClr val="4F81BD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GB" sz="3200" b="1" dirty="0" err="1">
                <a:solidFill>
                  <a:srgbClr val="4F81BD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Phân</a:t>
            </a:r>
            <a:r>
              <a:rPr lang="en-GB" sz="3200" b="1" dirty="0">
                <a:solidFill>
                  <a:srgbClr val="4F81BD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GB" sz="3200" b="1" dirty="0" err="1">
                <a:solidFill>
                  <a:srgbClr val="4F81BD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tích</a:t>
            </a:r>
            <a:r>
              <a:rPr lang="en-GB" sz="3200" b="1" dirty="0">
                <a:solidFill>
                  <a:srgbClr val="4F81BD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comment </a:t>
            </a:r>
            <a:r>
              <a:rPr lang="en-GB" sz="3200" b="1" dirty="0" err="1">
                <a:solidFill>
                  <a:srgbClr val="4F81BD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của</a:t>
            </a:r>
            <a:r>
              <a:rPr lang="en-GB" sz="3200" b="1" dirty="0">
                <a:solidFill>
                  <a:srgbClr val="4F81BD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GB" sz="3200" b="1" dirty="0" err="1">
                <a:solidFill>
                  <a:srgbClr val="4F81BD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người</a:t>
            </a:r>
            <a:r>
              <a:rPr lang="en-GB" sz="3200" b="1" dirty="0">
                <a:solidFill>
                  <a:srgbClr val="4F81BD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GB" sz="3200" b="1" dirty="0" err="1">
                <a:solidFill>
                  <a:srgbClr val="4F81BD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dùng</a:t>
            </a:r>
            <a:endParaRPr lang="vi-VN" sz="3200" b="1" dirty="0">
              <a:solidFill>
                <a:srgbClr val="4F81BD"/>
              </a:solidFill>
              <a:effectLst/>
              <a:highlight>
                <a:srgbClr val="FFFF00"/>
              </a:highlight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9541835-CE98-6428-DDC5-D248FC2F4DAA}"/>
              </a:ext>
            </a:extLst>
          </p:cNvPr>
          <p:cNvSpPr txBox="1"/>
          <p:nvPr/>
        </p:nvSpPr>
        <p:spPr>
          <a:xfrm>
            <a:off x="976760" y="1712132"/>
            <a:ext cx="6098720" cy="7039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1.lấy </a:t>
            </a:r>
            <a:r>
              <a:rPr lang="en-GB" sz="1800" b="1" dirty="0" err="1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thông</a:t>
            </a:r>
            <a:r>
              <a:rPr lang="en-GB" sz="1800" b="1" dirty="0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tin </a:t>
            </a:r>
            <a:r>
              <a:rPr lang="en-GB" sz="1800" b="1" dirty="0" err="1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các</a:t>
            </a:r>
            <a:r>
              <a:rPr lang="en-GB" sz="1800" b="1" dirty="0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GB" sz="1800" b="1" dirty="0" err="1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comment_full</a:t>
            </a:r>
            <a:r>
              <a:rPr lang="en-GB" sz="1800" b="1" dirty="0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GB" sz="1800" b="1" dirty="0" err="1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của</a:t>
            </a:r>
            <a:r>
              <a:rPr lang="en-GB" sz="1800" b="1" dirty="0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GB" sz="1800" b="1" dirty="0" err="1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tất</a:t>
            </a:r>
            <a:r>
              <a:rPr lang="en-GB" sz="1800" b="1" dirty="0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GB" sz="1800" b="1" dirty="0" err="1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cả</a:t>
            </a:r>
            <a:r>
              <a:rPr lang="en-GB" sz="1800" b="1" dirty="0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100 </a:t>
            </a:r>
            <a:r>
              <a:rPr lang="en-GB" sz="1800" b="1" dirty="0" err="1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bài</a:t>
            </a:r>
            <a:r>
              <a:rPr lang="en-GB" sz="1800" b="1" dirty="0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GB" sz="1800" b="1" dirty="0" err="1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đăng</a:t>
            </a:r>
            <a:endParaRPr lang="vi-VN" sz="1200" b="1" dirty="0">
              <a:solidFill>
                <a:srgbClr val="4F81BD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8618C59-B2AE-71CD-8D3F-E4B4CCF4C3B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26559" y="2485979"/>
            <a:ext cx="8326060" cy="3188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812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u"/>
        <p:sndAc>
          <p:stSnd>
            <p:snd r:embed="rId9" name="camera.wav"/>
          </p:stSnd>
        </p:sndAc>
      </p:transition>
    </mc:Choice>
    <mc:Fallback xmlns="">
      <p:transition spd="slow">
        <p:push dir="u"/>
        <p:sndAc>
          <p:stSnd>
            <p:snd r:embed="rId11" name="camera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repeatCount="indefinite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35"/>
          <p:cNvSpPr txBox="1">
            <a:spLocks noGrp="1"/>
          </p:cNvSpPr>
          <p:nvPr>
            <p:ph type="sldNum" idx="4294967295"/>
            <p:custDataLst>
              <p:tags r:id="rId1"/>
            </p:custDataLst>
          </p:nvPr>
        </p:nvSpPr>
        <p:spPr>
          <a:xfrm>
            <a:off x="11460163" y="6332538"/>
            <a:ext cx="731837" cy="52546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44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86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29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571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715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857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144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0000000-1234-1234-1234-123412341234}" type="slidenum">
              <a:rPr lang="en" smtClean="0">
                <a:latin typeface="Arial" panose="020B0604020202020204" pitchFamily="34" charset="0"/>
                <a:cs typeface="Arial" panose="020B0604020202020204" pitchFamily="34" charset="0"/>
              </a:rPr>
              <a:t>41</a:t>
            </a:fld>
            <a:endParaRPr lang="e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>
            <p:custDataLst>
              <p:tags r:id="rId2"/>
            </p:custDataLst>
          </p:nvPr>
        </p:nvSpPr>
        <p:spPr>
          <a:xfrm>
            <a:off x="3245481" y="149394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44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86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29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571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715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857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144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Google Shape;317;p42"/>
          <p:cNvSpPr/>
          <p:nvPr>
            <p:custDataLst>
              <p:tags r:id="rId3"/>
            </p:custDataLst>
          </p:nvPr>
        </p:nvSpPr>
        <p:spPr>
          <a:xfrm>
            <a:off x="10376076" y="220583"/>
            <a:ext cx="1252332" cy="1273366"/>
          </a:xfrm>
          <a:custGeom>
            <a:avLst/>
            <a:gdLst/>
            <a:ahLst/>
            <a:cxnLst/>
            <a:rect l="l" t="t" r="r" b="b"/>
            <a:pathLst>
              <a:path w="14844" h="16207" extrusionOk="0">
                <a:moveTo>
                  <a:pt x="7836" y="2337"/>
                </a:moveTo>
                <a:lnTo>
                  <a:pt x="7519" y="2385"/>
                </a:lnTo>
                <a:lnTo>
                  <a:pt x="7081" y="2410"/>
                </a:lnTo>
                <a:lnTo>
                  <a:pt x="6619" y="2434"/>
                </a:lnTo>
                <a:lnTo>
                  <a:pt x="6327" y="2434"/>
                </a:lnTo>
                <a:lnTo>
                  <a:pt x="6181" y="2458"/>
                </a:lnTo>
                <a:lnTo>
                  <a:pt x="6035" y="2507"/>
                </a:lnTo>
                <a:lnTo>
                  <a:pt x="5986" y="2556"/>
                </a:lnTo>
                <a:lnTo>
                  <a:pt x="5962" y="2604"/>
                </a:lnTo>
                <a:lnTo>
                  <a:pt x="5962" y="2653"/>
                </a:lnTo>
                <a:lnTo>
                  <a:pt x="5962" y="2726"/>
                </a:lnTo>
                <a:lnTo>
                  <a:pt x="6059" y="2848"/>
                </a:lnTo>
                <a:lnTo>
                  <a:pt x="6181" y="2921"/>
                </a:lnTo>
                <a:lnTo>
                  <a:pt x="6303" y="2969"/>
                </a:lnTo>
                <a:lnTo>
                  <a:pt x="6449" y="3018"/>
                </a:lnTo>
                <a:lnTo>
                  <a:pt x="7057" y="3018"/>
                </a:lnTo>
                <a:lnTo>
                  <a:pt x="7519" y="2994"/>
                </a:lnTo>
                <a:lnTo>
                  <a:pt x="7957" y="2945"/>
                </a:lnTo>
                <a:lnTo>
                  <a:pt x="8152" y="2945"/>
                </a:lnTo>
                <a:lnTo>
                  <a:pt x="8347" y="2969"/>
                </a:lnTo>
                <a:lnTo>
                  <a:pt x="8833" y="2969"/>
                </a:lnTo>
                <a:lnTo>
                  <a:pt x="8906" y="2921"/>
                </a:lnTo>
                <a:lnTo>
                  <a:pt x="8955" y="2848"/>
                </a:lnTo>
                <a:lnTo>
                  <a:pt x="8979" y="2775"/>
                </a:lnTo>
                <a:lnTo>
                  <a:pt x="9003" y="2702"/>
                </a:lnTo>
                <a:lnTo>
                  <a:pt x="8979" y="2629"/>
                </a:lnTo>
                <a:lnTo>
                  <a:pt x="8930" y="2556"/>
                </a:lnTo>
                <a:lnTo>
                  <a:pt x="8857" y="2483"/>
                </a:lnTo>
                <a:lnTo>
                  <a:pt x="8711" y="2410"/>
                </a:lnTo>
                <a:lnTo>
                  <a:pt x="8566" y="2361"/>
                </a:lnTo>
                <a:lnTo>
                  <a:pt x="8395" y="2337"/>
                </a:lnTo>
                <a:close/>
                <a:moveTo>
                  <a:pt x="7130" y="5768"/>
                </a:moveTo>
                <a:lnTo>
                  <a:pt x="7154" y="5792"/>
                </a:lnTo>
                <a:lnTo>
                  <a:pt x="7179" y="5816"/>
                </a:lnTo>
                <a:lnTo>
                  <a:pt x="7203" y="5841"/>
                </a:lnTo>
                <a:lnTo>
                  <a:pt x="7227" y="5889"/>
                </a:lnTo>
                <a:lnTo>
                  <a:pt x="7227" y="5987"/>
                </a:lnTo>
                <a:lnTo>
                  <a:pt x="7203" y="6084"/>
                </a:lnTo>
                <a:lnTo>
                  <a:pt x="7179" y="6157"/>
                </a:lnTo>
                <a:lnTo>
                  <a:pt x="7106" y="6206"/>
                </a:lnTo>
                <a:lnTo>
                  <a:pt x="6960" y="6254"/>
                </a:lnTo>
                <a:lnTo>
                  <a:pt x="6814" y="6230"/>
                </a:lnTo>
                <a:lnTo>
                  <a:pt x="6741" y="6206"/>
                </a:lnTo>
                <a:lnTo>
                  <a:pt x="6692" y="6157"/>
                </a:lnTo>
                <a:lnTo>
                  <a:pt x="6668" y="6084"/>
                </a:lnTo>
                <a:lnTo>
                  <a:pt x="6643" y="6011"/>
                </a:lnTo>
                <a:lnTo>
                  <a:pt x="6668" y="5938"/>
                </a:lnTo>
                <a:lnTo>
                  <a:pt x="6692" y="5865"/>
                </a:lnTo>
                <a:lnTo>
                  <a:pt x="6741" y="5816"/>
                </a:lnTo>
                <a:lnTo>
                  <a:pt x="6789" y="5768"/>
                </a:lnTo>
                <a:lnTo>
                  <a:pt x="6838" y="5816"/>
                </a:lnTo>
                <a:lnTo>
                  <a:pt x="6911" y="5841"/>
                </a:lnTo>
                <a:lnTo>
                  <a:pt x="7008" y="5816"/>
                </a:lnTo>
                <a:lnTo>
                  <a:pt x="7081" y="5816"/>
                </a:lnTo>
                <a:lnTo>
                  <a:pt x="7130" y="5768"/>
                </a:lnTo>
                <a:close/>
                <a:moveTo>
                  <a:pt x="6911" y="5232"/>
                </a:moveTo>
                <a:lnTo>
                  <a:pt x="6741" y="5257"/>
                </a:lnTo>
                <a:lnTo>
                  <a:pt x="6595" y="5305"/>
                </a:lnTo>
                <a:lnTo>
                  <a:pt x="6473" y="5427"/>
                </a:lnTo>
                <a:lnTo>
                  <a:pt x="6351" y="5549"/>
                </a:lnTo>
                <a:lnTo>
                  <a:pt x="6254" y="5695"/>
                </a:lnTo>
                <a:lnTo>
                  <a:pt x="6181" y="5865"/>
                </a:lnTo>
                <a:lnTo>
                  <a:pt x="6157" y="6011"/>
                </a:lnTo>
                <a:lnTo>
                  <a:pt x="6157" y="6108"/>
                </a:lnTo>
                <a:lnTo>
                  <a:pt x="6157" y="6206"/>
                </a:lnTo>
                <a:lnTo>
                  <a:pt x="6181" y="6303"/>
                </a:lnTo>
                <a:lnTo>
                  <a:pt x="6230" y="6376"/>
                </a:lnTo>
                <a:lnTo>
                  <a:pt x="6351" y="6522"/>
                </a:lnTo>
                <a:lnTo>
                  <a:pt x="6497" y="6644"/>
                </a:lnTo>
                <a:lnTo>
                  <a:pt x="6668" y="6717"/>
                </a:lnTo>
                <a:lnTo>
                  <a:pt x="6862" y="6741"/>
                </a:lnTo>
                <a:lnTo>
                  <a:pt x="7057" y="6741"/>
                </a:lnTo>
                <a:lnTo>
                  <a:pt x="7252" y="6692"/>
                </a:lnTo>
                <a:lnTo>
                  <a:pt x="7373" y="6644"/>
                </a:lnTo>
                <a:lnTo>
                  <a:pt x="7495" y="6546"/>
                </a:lnTo>
                <a:lnTo>
                  <a:pt x="7592" y="6449"/>
                </a:lnTo>
                <a:lnTo>
                  <a:pt x="7665" y="6327"/>
                </a:lnTo>
                <a:lnTo>
                  <a:pt x="7714" y="6181"/>
                </a:lnTo>
                <a:lnTo>
                  <a:pt x="7738" y="6035"/>
                </a:lnTo>
                <a:lnTo>
                  <a:pt x="7738" y="5889"/>
                </a:lnTo>
                <a:lnTo>
                  <a:pt x="7714" y="5743"/>
                </a:lnTo>
                <a:lnTo>
                  <a:pt x="7665" y="5622"/>
                </a:lnTo>
                <a:lnTo>
                  <a:pt x="7617" y="5524"/>
                </a:lnTo>
                <a:lnTo>
                  <a:pt x="7544" y="5451"/>
                </a:lnTo>
                <a:lnTo>
                  <a:pt x="7471" y="5378"/>
                </a:lnTo>
                <a:lnTo>
                  <a:pt x="7373" y="5330"/>
                </a:lnTo>
                <a:lnTo>
                  <a:pt x="7276" y="5281"/>
                </a:lnTo>
                <a:lnTo>
                  <a:pt x="7081" y="5281"/>
                </a:lnTo>
                <a:lnTo>
                  <a:pt x="6984" y="5257"/>
                </a:lnTo>
                <a:lnTo>
                  <a:pt x="6911" y="5232"/>
                </a:lnTo>
                <a:close/>
                <a:moveTo>
                  <a:pt x="7982" y="7276"/>
                </a:moveTo>
                <a:lnTo>
                  <a:pt x="7884" y="7301"/>
                </a:lnTo>
                <a:lnTo>
                  <a:pt x="7787" y="7325"/>
                </a:lnTo>
                <a:lnTo>
                  <a:pt x="7738" y="7374"/>
                </a:lnTo>
                <a:lnTo>
                  <a:pt x="7617" y="7495"/>
                </a:lnTo>
                <a:lnTo>
                  <a:pt x="7568" y="7617"/>
                </a:lnTo>
                <a:lnTo>
                  <a:pt x="7544" y="7739"/>
                </a:lnTo>
                <a:lnTo>
                  <a:pt x="7568" y="7885"/>
                </a:lnTo>
                <a:lnTo>
                  <a:pt x="7617" y="8006"/>
                </a:lnTo>
                <a:lnTo>
                  <a:pt x="7665" y="8104"/>
                </a:lnTo>
                <a:lnTo>
                  <a:pt x="7714" y="8177"/>
                </a:lnTo>
                <a:lnTo>
                  <a:pt x="7860" y="8250"/>
                </a:lnTo>
                <a:lnTo>
                  <a:pt x="8030" y="8298"/>
                </a:lnTo>
                <a:lnTo>
                  <a:pt x="8103" y="8298"/>
                </a:lnTo>
                <a:lnTo>
                  <a:pt x="8176" y="8274"/>
                </a:lnTo>
                <a:lnTo>
                  <a:pt x="8298" y="8225"/>
                </a:lnTo>
                <a:lnTo>
                  <a:pt x="8444" y="8104"/>
                </a:lnTo>
                <a:lnTo>
                  <a:pt x="8566" y="7958"/>
                </a:lnTo>
                <a:lnTo>
                  <a:pt x="8590" y="7885"/>
                </a:lnTo>
                <a:lnTo>
                  <a:pt x="8590" y="7812"/>
                </a:lnTo>
                <a:lnTo>
                  <a:pt x="8590" y="7739"/>
                </a:lnTo>
                <a:lnTo>
                  <a:pt x="8566" y="7666"/>
                </a:lnTo>
                <a:lnTo>
                  <a:pt x="8468" y="7520"/>
                </a:lnTo>
                <a:lnTo>
                  <a:pt x="8347" y="7422"/>
                </a:lnTo>
                <a:lnTo>
                  <a:pt x="8225" y="7398"/>
                </a:lnTo>
                <a:lnTo>
                  <a:pt x="8152" y="7325"/>
                </a:lnTo>
                <a:lnTo>
                  <a:pt x="8079" y="7301"/>
                </a:lnTo>
                <a:lnTo>
                  <a:pt x="7982" y="7276"/>
                </a:lnTo>
                <a:close/>
                <a:moveTo>
                  <a:pt x="5889" y="488"/>
                </a:moveTo>
                <a:lnTo>
                  <a:pt x="6205" y="512"/>
                </a:lnTo>
                <a:lnTo>
                  <a:pt x="6716" y="561"/>
                </a:lnTo>
                <a:lnTo>
                  <a:pt x="7373" y="609"/>
                </a:lnTo>
                <a:lnTo>
                  <a:pt x="8055" y="634"/>
                </a:lnTo>
                <a:lnTo>
                  <a:pt x="8736" y="634"/>
                </a:lnTo>
                <a:lnTo>
                  <a:pt x="9393" y="682"/>
                </a:lnTo>
                <a:lnTo>
                  <a:pt x="9587" y="707"/>
                </a:lnTo>
                <a:lnTo>
                  <a:pt x="9782" y="731"/>
                </a:lnTo>
                <a:lnTo>
                  <a:pt x="10001" y="804"/>
                </a:lnTo>
                <a:lnTo>
                  <a:pt x="10196" y="877"/>
                </a:lnTo>
                <a:lnTo>
                  <a:pt x="10366" y="974"/>
                </a:lnTo>
                <a:lnTo>
                  <a:pt x="10439" y="1047"/>
                </a:lnTo>
                <a:lnTo>
                  <a:pt x="10512" y="1120"/>
                </a:lnTo>
                <a:lnTo>
                  <a:pt x="10536" y="1193"/>
                </a:lnTo>
                <a:lnTo>
                  <a:pt x="10585" y="1291"/>
                </a:lnTo>
                <a:lnTo>
                  <a:pt x="10585" y="1388"/>
                </a:lnTo>
                <a:lnTo>
                  <a:pt x="10585" y="1485"/>
                </a:lnTo>
                <a:lnTo>
                  <a:pt x="10536" y="1631"/>
                </a:lnTo>
                <a:lnTo>
                  <a:pt x="10439" y="1777"/>
                </a:lnTo>
                <a:lnTo>
                  <a:pt x="10317" y="1923"/>
                </a:lnTo>
                <a:lnTo>
                  <a:pt x="10196" y="2045"/>
                </a:lnTo>
                <a:lnTo>
                  <a:pt x="9904" y="2288"/>
                </a:lnTo>
                <a:lnTo>
                  <a:pt x="9660" y="2507"/>
                </a:lnTo>
                <a:lnTo>
                  <a:pt x="9587" y="2604"/>
                </a:lnTo>
                <a:lnTo>
                  <a:pt x="9587" y="2677"/>
                </a:lnTo>
                <a:lnTo>
                  <a:pt x="9587" y="2775"/>
                </a:lnTo>
                <a:lnTo>
                  <a:pt x="9636" y="2848"/>
                </a:lnTo>
                <a:lnTo>
                  <a:pt x="9587" y="3091"/>
                </a:lnTo>
                <a:lnTo>
                  <a:pt x="9563" y="3334"/>
                </a:lnTo>
                <a:lnTo>
                  <a:pt x="9563" y="3845"/>
                </a:lnTo>
                <a:lnTo>
                  <a:pt x="9587" y="4381"/>
                </a:lnTo>
                <a:lnTo>
                  <a:pt x="9612" y="4867"/>
                </a:lnTo>
                <a:lnTo>
                  <a:pt x="9612" y="5816"/>
                </a:lnTo>
                <a:lnTo>
                  <a:pt x="9612" y="6060"/>
                </a:lnTo>
                <a:lnTo>
                  <a:pt x="9563" y="6303"/>
                </a:lnTo>
                <a:lnTo>
                  <a:pt x="9563" y="6546"/>
                </a:lnTo>
                <a:lnTo>
                  <a:pt x="9587" y="6765"/>
                </a:lnTo>
                <a:lnTo>
                  <a:pt x="9612" y="6838"/>
                </a:lnTo>
                <a:lnTo>
                  <a:pt x="9660" y="6887"/>
                </a:lnTo>
                <a:lnTo>
                  <a:pt x="9660" y="6936"/>
                </a:lnTo>
                <a:lnTo>
                  <a:pt x="9685" y="6984"/>
                </a:lnTo>
                <a:lnTo>
                  <a:pt x="10269" y="7787"/>
                </a:lnTo>
                <a:lnTo>
                  <a:pt x="10828" y="8639"/>
                </a:lnTo>
                <a:lnTo>
                  <a:pt x="10512" y="8615"/>
                </a:lnTo>
                <a:lnTo>
                  <a:pt x="10171" y="8639"/>
                </a:lnTo>
                <a:lnTo>
                  <a:pt x="9514" y="8663"/>
                </a:lnTo>
                <a:lnTo>
                  <a:pt x="8395" y="8688"/>
                </a:lnTo>
                <a:lnTo>
                  <a:pt x="7300" y="8712"/>
                </a:lnTo>
                <a:lnTo>
                  <a:pt x="6765" y="8736"/>
                </a:lnTo>
                <a:lnTo>
                  <a:pt x="6254" y="8736"/>
                </a:lnTo>
                <a:lnTo>
                  <a:pt x="5208" y="8712"/>
                </a:lnTo>
                <a:lnTo>
                  <a:pt x="4599" y="8712"/>
                </a:lnTo>
                <a:lnTo>
                  <a:pt x="4283" y="8736"/>
                </a:lnTo>
                <a:lnTo>
                  <a:pt x="4137" y="8761"/>
                </a:lnTo>
                <a:lnTo>
                  <a:pt x="3991" y="8809"/>
                </a:lnTo>
                <a:lnTo>
                  <a:pt x="4599" y="8006"/>
                </a:lnTo>
                <a:lnTo>
                  <a:pt x="4940" y="7520"/>
                </a:lnTo>
                <a:lnTo>
                  <a:pt x="5135" y="7276"/>
                </a:lnTo>
                <a:lnTo>
                  <a:pt x="5305" y="7082"/>
                </a:lnTo>
                <a:lnTo>
                  <a:pt x="5354" y="7009"/>
                </a:lnTo>
                <a:lnTo>
                  <a:pt x="5378" y="6911"/>
                </a:lnTo>
                <a:lnTo>
                  <a:pt x="5354" y="6838"/>
                </a:lnTo>
                <a:lnTo>
                  <a:pt x="5329" y="6741"/>
                </a:lnTo>
                <a:lnTo>
                  <a:pt x="5329" y="6717"/>
                </a:lnTo>
                <a:lnTo>
                  <a:pt x="5354" y="6084"/>
                </a:lnTo>
                <a:lnTo>
                  <a:pt x="5354" y="5451"/>
                </a:lnTo>
                <a:lnTo>
                  <a:pt x="5354" y="4794"/>
                </a:lnTo>
                <a:lnTo>
                  <a:pt x="5378" y="4162"/>
                </a:lnTo>
                <a:lnTo>
                  <a:pt x="5402" y="3821"/>
                </a:lnTo>
                <a:lnTo>
                  <a:pt x="5427" y="3432"/>
                </a:lnTo>
                <a:lnTo>
                  <a:pt x="5402" y="3237"/>
                </a:lnTo>
                <a:lnTo>
                  <a:pt x="5378" y="3042"/>
                </a:lnTo>
                <a:lnTo>
                  <a:pt x="5329" y="2872"/>
                </a:lnTo>
                <a:lnTo>
                  <a:pt x="5256" y="2726"/>
                </a:lnTo>
                <a:lnTo>
                  <a:pt x="5256" y="2653"/>
                </a:lnTo>
                <a:lnTo>
                  <a:pt x="5256" y="2604"/>
                </a:lnTo>
                <a:lnTo>
                  <a:pt x="5232" y="2556"/>
                </a:lnTo>
                <a:lnTo>
                  <a:pt x="5183" y="2507"/>
                </a:lnTo>
                <a:lnTo>
                  <a:pt x="4989" y="2385"/>
                </a:lnTo>
                <a:lnTo>
                  <a:pt x="4794" y="2215"/>
                </a:lnTo>
                <a:lnTo>
                  <a:pt x="4648" y="1996"/>
                </a:lnTo>
                <a:lnTo>
                  <a:pt x="4502" y="1777"/>
                </a:lnTo>
                <a:lnTo>
                  <a:pt x="4405" y="1534"/>
                </a:lnTo>
                <a:lnTo>
                  <a:pt x="4380" y="1412"/>
                </a:lnTo>
                <a:lnTo>
                  <a:pt x="4380" y="1291"/>
                </a:lnTo>
                <a:lnTo>
                  <a:pt x="4380" y="1169"/>
                </a:lnTo>
                <a:lnTo>
                  <a:pt x="4429" y="1047"/>
                </a:lnTo>
                <a:lnTo>
                  <a:pt x="4478" y="926"/>
                </a:lnTo>
                <a:lnTo>
                  <a:pt x="4551" y="828"/>
                </a:lnTo>
                <a:lnTo>
                  <a:pt x="4624" y="755"/>
                </a:lnTo>
                <a:lnTo>
                  <a:pt x="4721" y="682"/>
                </a:lnTo>
                <a:lnTo>
                  <a:pt x="4843" y="609"/>
                </a:lnTo>
                <a:lnTo>
                  <a:pt x="4989" y="561"/>
                </a:lnTo>
                <a:lnTo>
                  <a:pt x="5256" y="512"/>
                </a:lnTo>
                <a:lnTo>
                  <a:pt x="5573" y="488"/>
                </a:lnTo>
                <a:close/>
                <a:moveTo>
                  <a:pt x="7446" y="9199"/>
                </a:moveTo>
                <a:lnTo>
                  <a:pt x="7106" y="9612"/>
                </a:lnTo>
                <a:lnTo>
                  <a:pt x="7033" y="9588"/>
                </a:lnTo>
                <a:lnTo>
                  <a:pt x="6960" y="9563"/>
                </a:lnTo>
                <a:lnTo>
                  <a:pt x="6789" y="9563"/>
                </a:lnTo>
                <a:lnTo>
                  <a:pt x="6595" y="9588"/>
                </a:lnTo>
                <a:lnTo>
                  <a:pt x="6424" y="9636"/>
                </a:lnTo>
                <a:lnTo>
                  <a:pt x="6595" y="9466"/>
                </a:lnTo>
                <a:lnTo>
                  <a:pt x="6643" y="9369"/>
                </a:lnTo>
                <a:lnTo>
                  <a:pt x="6692" y="9272"/>
                </a:lnTo>
                <a:lnTo>
                  <a:pt x="6692" y="9223"/>
                </a:lnTo>
                <a:lnTo>
                  <a:pt x="7300" y="9199"/>
                </a:lnTo>
                <a:close/>
                <a:moveTo>
                  <a:pt x="8566" y="9174"/>
                </a:moveTo>
                <a:lnTo>
                  <a:pt x="8347" y="9418"/>
                </a:lnTo>
                <a:lnTo>
                  <a:pt x="8176" y="9661"/>
                </a:lnTo>
                <a:lnTo>
                  <a:pt x="7860" y="10196"/>
                </a:lnTo>
                <a:lnTo>
                  <a:pt x="7836" y="10147"/>
                </a:lnTo>
                <a:lnTo>
                  <a:pt x="7787" y="10050"/>
                </a:lnTo>
                <a:lnTo>
                  <a:pt x="7714" y="9953"/>
                </a:lnTo>
                <a:lnTo>
                  <a:pt x="7617" y="9855"/>
                </a:lnTo>
                <a:lnTo>
                  <a:pt x="7519" y="9782"/>
                </a:lnTo>
                <a:lnTo>
                  <a:pt x="7982" y="9223"/>
                </a:lnTo>
                <a:lnTo>
                  <a:pt x="8030" y="9174"/>
                </a:lnTo>
                <a:close/>
                <a:moveTo>
                  <a:pt x="6765" y="10099"/>
                </a:moveTo>
                <a:lnTo>
                  <a:pt x="6935" y="10172"/>
                </a:lnTo>
                <a:lnTo>
                  <a:pt x="7081" y="10220"/>
                </a:lnTo>
                <a:lnTo>
                  <a:pt x="7227" y="10293"/>
                </a:lnTo>
                <a:lnTo>
                  <a:pt x="7276" y="10366"/>
                </a:lnTo>
                <a:lnTo>
                  <a:pt x="7325" y="10439"/>
                </a:lnTo>
                <a:lnTo>
                  <a:pt x="7373" y="10610"/>
                </a:lnTo>
                <a:lnTo>
                  <a:pt x="7398" y="10780"/>
                </a:lnTo>
                <a:lnTo>
                  <a:pt x="7373" y="10950"/>
                </a:lnTo>
                <a:lnTo>
                  <a:pt x="7325" y="11121"/>
                </a:lnTo>
                <a:lnTo>
                  <a:pt x="7300" y="11242"/>
                </a:lnTo>
                <a:lnTo>
                  <a:pt x="7227" y="11340"/>
                </a:lnTo>
                <a:lnTo>
                  <a:pt x="7154" y="11413"/>
                </a:lnTo>
                <a:lnTo>
                  <a:pt x="7081" y="11510"/>
                </a:lnTo>
                <a:lnTo>
                  <a:pt x="6984" y="11559"/>
                </a:lnTo>
                <a:lnTo>
                  <a:pt x="6887" y="11607"/>
                </a:lnTo>
                <a:lnTo>
                  <a:pt x="6692" y="11680"/>
                </a:lnTo>
                <a:lnTo>
                  <a:pt x="6351" y="11680"/>
                </a:lnTo>
                <a:lnTo>
                  <a:pt x="6254" y="11632"/>
                </a:lnTo>
                <a:lnTo>
                  <a:pt x="6157" y="11607"/>
                </a:lnTo>
                <a:lnTo>
                  <a:pt x="6059" y="11534"/>
                </a:lnTo>
                <a:lnTo>
                  <a:pt x="5986" y="11461"/>
                </a:lnTo>
                <a:lnTo>
                  <a:pt x="5913" y="11364"/>
                </a:lnTo>
                <a:lnTo>
                  <a:pt x="5840" y="11218"/>
                </a:lnTo>
                <a:lnTo>
                  <a:pt x="5816" y="11096"/>
                </a:lnTo>
                <a:lnTo>
                  <a:pt x="5816" y="10950"/>
                </a:lnTo>
                <a:lnTo>
                  <a:pt x="5840" y="10829"/>
                </a:lnTo>
                <a:lnTo>
                  <a:pt x="5889" y="10683"/>
                </a:lnTo>
                <a:lnTo>
                  <a:pt x="5986" y="10585"/>
                </a:lnTo>
                <a:lnTo>
                  <a:pt x="6084" y="10464"/>
                </a:lnTo>
                <a:lnTo>
                  <a:pt x="6181" y="10366"/>
                </a:lnTo>
                <a:lnTo>
                  <a:pt x="6424" y="10220"/>
                </a:lnTo>
                <a:lnTo>
                  <a:pt x="6668" y="10123"/>
                </a:lnTo>
                <a:lnTo>
                  <a:pt x="6741" y="10099"/>
                </a:lnTo>
                <a:close/>
                <a:moveTo>
                  <a:pt x="10926" y="9174"/>
                </a:moveTo>
                <a:lnTo>
                  <a:pt x="10707" y="9539"/>
                </a:lnTo>
                <a:lnTo>
                  <a:pt x="10536" y="9855"/>
                </a:lnTo>
                <a:lnTo>
                  <a:pt x="10244" y="10366"/>
                </a:lnTo>
                <a:lnTo>
                  <a:pt x="9977" y="10877"/>
                </a:lnTo>
                <a:lnTo>
                  <a:pt x="9685" y="11388"/>
                </a:lnTo>
                <a:lnTo>
                  <a:pt x="9393" y="11899"/>
                </a:lnTo>
                <a:lnTo>
                  <a:pt x="9271" y="12118"/>
                </a:lnTo>
                <a:lnTo>
                  <a:pt x="9174" y="12021"/>
                </a:lnTo>
                <a:lnTo>
                  <a:pt x="9101" y="11948"/>
                </a:lnTo>
                <a:lnTo>
                  <a:pt x="8979" y="11899"/>
                </a:lnTo>
                <a:lnTo>
                  <a:pt x="8882" y="11875"/>
                </a:lnTo>
                <a:lnTo>
                  <a:pt x="8760" y="11851"/>
                </a:lnTo>
                <a:lnTo>
                  <a:pt x="8639" y="11851"/>
                </a:lnTo>
                <a:lnTo>
                  <a:pt x="8517" y="11875"/>
                </a:lnTo>
                <a:lnTo>
                  <a:pt x="8420" y="11924"/>
                </a:lnTo>
                <a:lnTo>
                  <a:pt x="8420" y="11924"/>
                </a:lnTo>
                <a:lnTo>
                  <a:pt x="8857" y="11218"/>
                </a:lnTo>
                <a:lnTo>
                  <a:pt x="9320" y="10512"/>
                </a:lnTo>
                <a:lnTo>
                  <a:pt x="9806" y="9831"/>
                </a:lnTo>
                <a:lnTo>
                  <a:pt x="10050" y="9515"/>
                </a:lnTo>
                <a:lnTo>
                  <a:pt x="10317" y="9199"/>
                </a:lnTo>
                <a:lnTo>
                  <a:pt x="10634" y="9199"/>
                </a:lnTo>
                <a:lnTo>
                  <a:pt x="10926" y="9174"/>
                </a:lnTo>
                <a:close/>
                <a:moveTo>
                  <a:pt x="8809" y="12386"/>
                </a:moveTo>
                <a:lnTo>
                  <a:pt x="8833" y="12410"/>
                </a:lnTo>
                <a:lnTo>
                  <a:pt x="8857" y="12459"/>
                </a:lnTo>
                <a:lnTo>
                  <a:pt x="8882" y="12508"/>
                </a:lnTo>
                <a:lnTo>
                  <a:pt x="8882" y="12581"/>
                </a:lnTo>
                <a:lnTo>
                  <a:pt x="8906" y="12654"/>
                </a:lnTo>
                <a:lnTo>
                  <a:pt x="8906" y="12751"/>
                </a:lnTo>
                <a:lnTo>
                  <a:pt x="8882" y="12800"/>
                </a:lnTo>
                <a:lnTo>
                  <a:pt x="8857" y="12897"/>
                </a:lnTo>
                <a:lnTo>
                  <a:pt x="8857" y="12970"/>
                </a:lnTo>
                <a:lnTo>
                  <a:pt x="8809" y="13043"/>
                </a:lnTo>
                <a:lnTo>
                  <a:pt x="8784" y="13092"/>
                </a:lnTo>
                <a:lnTo>
                  <a:pt x="8736" y="13116"/>
                </a:lnTo>
                <a:lnTo>
                  <a:pt x="8711" y="13140"/>
                </a:lnTo>
                <a:lnTo>
                  <a:pt x="8687" y="13140"/>
                </a:lnTo>
                <a:lnTo>
                  <a:pt x="8614" y="13116"/>
                </a:lnTo>
                <a:lnTo>
                  <a:pt x="8517" y="13067"/>
                </a:lnTo>
                <a:lnTo>
                  <a:pt x="8444" y="12970"/>
                </a:lnTo>
                <a:lnTo>
                  <a:pt x="8395" y="12873"/>
                </a:lnTo>
                <a:lnTo>
                  <a:pt x="8395" y="12751"/>
                </a:lnTo>
                <a:lnTo>
                  <a:pt x="8420" y="12629"/>
                </a:lnTo>
                <a:lnTo>
                  <a:pt x="8444" y="12508"/>
                </a:lnTo>
                <a:lnTo>
                  <a:pt x="8614" y="12410"/>
                </a:lnTo>
                <a:lnTo>
                  <a:pt x="8760" y="12386"/>
                </a:lnTo>
                <a:close/>
                <a:moveTo>
                  <a:pt x="7884" y="12702"/>
                </a:moveTo>
                <a:lnTo>
                  <a:pt x="7884" y="12897"/>
                </a:lnTo>
                <a:lnTo>
                  <a:pt x="7909" y="13067"/>
                </a:lnTo>
                <a:lnTo>
                  <a:pt x="7957" y="13189"/>
                </a:lnTo>
                <a:lnTo>
                  <a:pt x="8030" y="13311"/>
                </a:lnTo>
                <a:lnTo>
                  <a:pt x="8128" y="13408"/>
                </a:lnTo>
                <a:lnTo>
                  <a:pt x="8225" y="13481"/>
                </a:lnTo>
                <a:lnTo>
                  <a:pt x="7811" y="13968"/>
                </a:lnTo>
                <a:lnTo>
                  <a:pt x="7568" y="14260"/>
                </a:lnTo>
                <a:lnTo>
                  <a:pt x="7568" y="14065"/>
                </a:lnTo>
                <a:lnTo>
                  <a:pt x="7568" y="13895"/>
                </a:lnTo>
                <a:lnTo>
                  <a:pt x="7544" y="13773"/>
                </a:lnTo>
                <a:lnTo>
                  <a:pt x="7495" y="13676"/>
                </a:lnTo>
                <a:lnTo>
                  <a:pt x="7422" y="13578"/>
                </a:lnTo>
                <a:lnTo>
                  <a:pt x="7349" y="13481"/>
                </a:lnTo>
                <a:lnTo>
                  <a:pt x="7763" y="12873"/>
                </a:lnTo>
                <a:lnTo>
                  <a:pt x="7884" y="12702"/>
                </a:lnTo>
                <a:close/>
                <a:moveTo>
                  <a:pt x="3699" y="9174"/>
                </a:moveTo>
                <a:lnTo>
                  <a:pt x="3869" y="9199"/>
                </a:lnTo>
                <a:lnTo>
                  <a:pt x="4015" y="9223"/>
                </a:lnTo>
                <a:lnTo>
                  <a:pt x="4307" y="9199"/>
                </a:lnTo>
                <a:lnTo>
                  <a:pt x="3310" y="10683"/>
                </a:lnTo>
                <a:lnTo>
                  <a:pt x="2774" y="11437"/>
                </a:lnTo>
                <a:lnTo>
                  <a:pt x="2239" y="12143"/>
                </a:lnTo>
                <a:lnTo>
                  <a:pt x="1996" y="12459"/>
                </a:lnTo>
                <a:lnTo>
                  <a:pt x="1752" y="12775"/>
                </a:lnTo>
                <a:lnTo>
                  <a:pt x="1241" y="13384"/>
                </a:lnTo>
                <a:lnTo>
                  <a:pt x="1071" y="13627"/>
                </a:lnTo>
                <a:lnTo>
                  <a:pt x="876" y="13870"/>
                </a:lnTo>
                <a:lnTo>
                  <a:pt x="731" y="14138"/>
                </a:lnTo>
                <a:lnTo>
                  <a:pt x="682" y="14284"/>
                </a:lnTo>
                <a:lnTo>
                  <a:pt x="633" y="14406"/>
                </a:lnTo>
                <a:lnTo>
                  <a:pt x="585" y="14284"/>
                </a:lnTo>
                <a:lnTo>
                  <a:pt x="536" y="14065"/>
                </a:lnTo>
                <a:lnTo>
                  <a:pt x="512" y="13870"/>
                </a:lnTo>
                <a:lnTo>
                  <a:pt x="560" y="13676"/>
                </a:lnTo>
                <a:lnTo>
                  <a:pt x="633" y="13481"/>
                </a:lnTo>
                <a:lnTo>
                  <a:pt x="706" y="13311"/>
                </a:lnTo>
                <a:lnTo>
                  <a:pt x="779" y="13165"/>
                </a:lnTo>
                <a:lnTo>
                  <a:pt x="779" y="13116"/>
                </a:lnTo>
                <a:lnTo>
                  <a:pt x="949" y="12994"/>
                </a:lnTo>
                <a:lnTo>
                  <a:pt x="1120" y="12848"/>
                </a:lnTo>
                <a:lnTo>
                  <a:pt x="1266" y="12678"/>
                </a:lnTo>
                <a:lnTo>
                  <a:pt x="1412" y="12508"/>
                </a:lnTo>
                <a:lnTo>
                  <a:pt x="1679" y="12118"/>
                </a:lnTo>
                <a:lnTo>
                  <a:pt x="1923" y="11778"/>
                </a:lnTo>
                <a:lnTo>
                  <a:pt x="2288" y="11291"/>
                </a:lnTo>
                <a:lnTo>
                  <a:pt x="2604" y="10780"/>
                </a:lnTo>
                <a:lnTo>
                  <a:pt x="3285" y="9758"/>
                </a:lnTo>
                <a:lnTo>
                  <a:pt x="3699" y="9174"/>
                </a:lnTo>
                <a:close/>
                <a:moveTo>
                  <a:pt x="6984" y="13797"/>
                </a:moveTo>
                <a:lnTo>
                  <a:pt x="7057" y="13846"/>
                </a:lnTo>
                <a:lnTo>
                  <a:pt x="7106" y="13968"/>
                </a:lnTo>
                <a:lnTo>
                  <a:pt x="7130" y="14089"/>
                </a:lnTo>
                <a:lnTo>
                  <a:pt x="7106" y="14211"/>
                </a:lnTo>
                <a:lnTo>
                  <a:pt x="7057" y="14308"/>
                </a:lnTo>
                <a:lnTo>
                  <a:pt x="6984" y="14406"/>
                </a:lnTo>
                <a:lnTo>
                  <a:pt x="6935" y="14430"/>
                </a:lnTo>
                <a:lnTo>
                  <a:pt x="6862" y="14430"/>
                </a:lnTo>
                <a:lnTo>
                  <a:pt x="6692" y="14406"/>
                </a:lnTo>
                <a:lnTo>
                  <a:pt x="6619" y="14381"/>
                </a:lnTo>
                <a:lnTo>
                  <a:pt x="6570" y="14333"/>
                </a:lnTo>
                <a:lnTo>
                  <a:pt x="6546" y="14284"/>
                </a:lnTo>
                <a:lnTo>
                  <a:pt x="6522" y="14211"/>
                </a:lnTo>
                <a:lnTo>
                  <a:pt x="6546" y="14138"/>
                </a:lnTo>
                <a:lnTo>
                  <a:pt x="6595" y="14065"/>
                </a:lnTo>
                <a:lnTo>
                  <a:pt x="6692" y="13919"/>
                </a:lnTo>
                <a:lnTo>
                  <a:pt x="6741" y="13895"/>
                </a:lnTo>
                <a:lnTo>
                  <a:pt x="6814" y="13870"/>
                </a:lnTo>
                <a:lnTo>
                  <a:pt x="6935" y="13846"/>
                </a:lnTo>
                <a:lnTo>
                  <a:pt x="6984" y="13797"/>
                </a:lnTo>
                <a:close/>
                <a:moveTo>
                  <a:pt x="4770" y="9174"/>
                </a:moveTo>
                <a:lnTo>
                  <a:pt x="5281" y="9199"/>
                </a:lnTo>
                <a:lnTo>
                  <a:pt x="5110" y="9393"/>
                </a:lnTo>
                <a:lnTo>
                  <a:pt x="4989" y="9636"/>
                </a:lnTo>
                <a:lnTo>
                  <a:pt x="4745" y="10099"/>
                </a:lnTo>
                <a:lnTo>
                  <a:pt x="4478" y="10561"/>
                </a:lnTo>
                <a:lnTo>
                  <a:pt x="4186" y="11023"/>
                </a:lnTo>
                <a:lnTo>
                  <a:pt x="3869" y="11437"/>
                </a:lnTo>
                <a:lnTo>
                  <a:pt x="3529" y="11851"/>
                </a:lnTo>
                <a:lnTo>
                  <a:pt x="2823" y="12678"/>
                </a:lnTo>
                <a:lnTo>
                  <a:pt x="2117" y="13505"/>
                </a:lnTo>
                <a:lnTo>
                  <a:pt x="1777" y="13846"/>
                </a:lnTo>
                <a:lnTo>
                  <a:pt x="1460" y="14235"/>
                </a:lnTo>
                <a:lnTo>
                  <a:pt x="1144" y="14600"/>
                </a:lnTo>
                <a:lnTo>
                  <a:pt x="998" y="14795"/>
                </a:lnTo>
                <a:lnTo>
                  <a:pt x="876" y="15014"/>
                </a:lnTo>
                <a:lnTo>
                  <a:pt x="779" y="14819"/>
                </a:lnTo>
                <a:lnTo>
                  <a:pt x="706" y="14600"/>
                </a:lnTo>
                <a:lnTo>
                  <a:pt x="925" y="14333"/>
                </a:lnTo>
                <a:lnTo>
                  <a:pt x="1144" y="14041"/>
                </a:lnTo>
                <a:lnTo>
                  <a:pt x="1363" y="13749"/>
                </a:lnTo>
                <a:lnTo>
                  <a:pt x="1582" y="13457"/>
                </a:lnTo>
                <a:lnTo>
                  <a:pt x="2069" y="12897"/>
                </a:lnTo>
                <a:lnTo>
                  <a:pt x="2555" y="12337"/>
                </a:lnTo>
                <a:lnTo>
                  <a:pt x="3091" y="11607"/>
                </a:lnTo>
                <a:lnTo>
                  <a:pt x="3626" y="10853"/>
                </a:lnTo>
                <a:lnTo>
                  <a:pt x="4648" y="9345"/>
                </a:lnTo>
                <a:lnTo>
                  <a:pt x="4697" y="9296"/>
                </a:lnTo>
                <a:lnTo>
                  <a:pt x="4697" y="9272"/>
                </a:lnTo>
                <a:lnTo>
                  <a:pt x="4745" y="9199"/>
                </a:lnTo>
                <a:lnTo>
                  <a:pt x="4770" y="9174"/>
                </a:lnTo>
                <a:close/>
                <a:moveTo>
                  <a:pt x="12094" y="10634"/>
                </a:moveTo>
                <a:lnTo>
                  <a:pt x="12386" y="11072"/>
                </a:lnTo>
                <a:lnTo>
                  <a:pt x="11923" y="11632"/>
                </a:lnTo>
                <a:lnTo>
                  <a:pt x="11461" y="12216"/>
                </a:lnTo>
                <a:lnTo>
                  <a:pt x="10585" y="13359"/>
                </a:lnTo>
                <a:lnTo>
                  <a:pt x="9685" y="14503"/>
                </a:lnTo>
                <a:lnTo>
                  <a:pt x="9295" y="14990"/>
                </a:lnTo>
                <a:lnTo>
                  <a:pt x="9125" y="15257"/>
                </a:lnTo>
                <a:lnTo>
                  <a:pt x="8979" y="15525"/>
                </a:lnTo>
                <a:lnTo>
                  <a:pt x="8152" y="15525"/>
                </a:lnTo>
                <a:lnTo>
                  <a:pt x="8322" y="15379"/>
                </a:lnTo>
                <a:lnTo>
                  <a:pt x="8468" y="15184"/>
                </a:lnTo>
                <a:lnTo>
                  <a:pt x="8736" y="14819"/>
                </a:lnTo>
                <a:lnTo>
                  <a:pt x="9295" y="14065"/>
                </a:lnTo>
                <a:lnTo>
                  <a:pt x="9855" y="13311"/>
                </a:lnTo>
                <a:lnTo>
                  <a:pt x="10098" y="12946"/>
                </a:lnTo>
                <a:lnTo>
                  <a:pt x="10366" y="12605"/>
                </a:lnTo>
                <a:lnTo>
                  <a:pt x="10926" y="11924"/>
                </a:lnTo>
                <a:lnTo>
                  <a:pt x="12094" y="10634"/>
                </a:lnTo>
                <a:close/>
                <a:moveTo>
                  <a:pt x="11364" y="9466"/>
                </a:moveTo>
                <a:lnTo>
                  <a:pt x="11850" y="10220"/>
                </a:lnTo>
                <a:lnTo>
                  <a:pt x="10707" y="11486"/>
                </a:lnTo>
                <a:lnTo>
                  <a:pt x="10171" y="12118"/>
                </a:lnTo>
                <a:lnTo>
                  <a:pt x="9660" y="12800"/>
                </a:lnTo>
                <a:lnTo>
                  <a:pt x="9174" y="13505"/>
                </a:lnTo>
                <a:lnTo>
                  <a:pt x="8711" y="14211"/>
                </a:lnTo>
                <a:lnTo>
                  <a:pt x="8468" y="14503"/>
                </a:lnTo>
                <a:lnTo>
                  <a:pt x="8201" y="14844"/>
                </a:lnTo>
                <a:lnTo>
                  <a:pt x="8079" y="15014"/>
                </a:lnTo>
                <a:lnTo>
                  <a:pt x="7957" y="15184"/>
                </a:lnTo>
                <a:lnTo>
                  <a:pt x="7860" y="15355"/>
                </a:lnTo>
                <a:lnTo>
                  <a:pt x="7811" y="15525"/>
                </a:lnTo>
                <a:lnTo>
                  <a:pt x="6838" y="15549"/>
                </a:lnTo>
                <a:lnTo>
                  <a:pt x="7130" y="15306"/>
                </a:lnTo>
                <a:lnTo>
                  <a:pt x="7422" y="15038"/>
                </a:lnTo>
                <a:lnTo>
                  <a:pt x="7884" y="14503"/>
                </a:lnTo>
                <a:lnTo>
                  <a:pt x="8274" y="14089"/>
                </a:lnTo>
                <a:lnTo>
                  <a:pt x="8639" y="13651"/>
                </a:lnTo>
                <a:lnTo>
                  <a:pt x="8784" y="13651"/>
                </a:lnTo>
                <a:lnTo>
                  <a:pt x="8906" y="13603"/>
                </a:lnTo>
                <a:lnTo>
                  <a:pt x="9028" y="13554"/>
                </a:lnTo>
                <a:lnTo>
                  <a:pt x="9149" y="13457"/>
                </a:lnTo>
                <a:lnTo>
                  <a:pt x="9271" y="13286"/>
                </a:lnTo>
                <a:lnTo>
                  <a:pt x="9368" y="13092"/>
                </a:lnTo>
                <a:lnTo>
                  <a:pt x="9417" y="12873"/>
                </a:lnTo>
                <a:lnTo>
                  <a:pt x="9441" y="12654"/>
                </a:lnTo>
                <a:lnTo>
                  <a:pt x="9514" y="12556"/>
                </a:lnTo>
                <a:lnTo>
                  <a:pt x="9709" y="12289"/>
                </a:lnTo>
                <a:lnTo>
                  <a:pt x="9855" y="12045"/>
                </a:lnTo>
                <a:lnTo>
                  <a:pt x="10171" y="11510"/>
                </a:lnTo>
                <a:lnTo>
                  <a:pt x="10439" y="10975"/>
                </a:lnTo>
                <a:lnTo>
                  <a:pt x="10731" y="10439"/>
                </a:lnTo>
                <a:lnTo>
                  <a:pt x="11047" y="9953"/>
                </a:lnTo>
                <a:lnTo>
                  <a:pt x="11364" y="9466"/>
                </a:lnTo>
                <a:close/>
                <a:moveTo>
                  <a:pt x="12605" y="11437"/>
                </a:moveTo>
                <a:lnTo>
                  <a:pt x="12945" y="11972"/>
                </a:lnTo>
                <a:lnTo>
                  <a:pt x="12678" y="12386"/>
                </a:lnTo>
                <a:lnTo>
                  <a:pt x="12361" y="12800"/>
                </a:lnTo>
                <a:lnTo>
                  <a:pt x="11753" y="13603"/>
                </a:lnTo>
                <a:lnTo>
                  <a:pt x="11583" y="13822"/>
                </a:lnTo>
                <a:lnTo>
                  <a:pt x="11388" y="14065"/>
                </a:lnTo>
                <a:lnTo>
                  <a:pt x="10950" y="14527"/>
                </a:lnTo>
                <a:lnTo>
                  <a:pt x="10755" y="14795"/>
                </a:lnTo>
                <a:lnTo>
                  <a:pt x="10585" y="15038"/>
                </a:lnTo>
                <a:lnTo>
                  <a:pt x="10439" y="15306"/>
                </a:lnTo>
                <a:lnTo>
                  <a:pt x="10317" y="15574"/>
                </a:lnTo>
                <a:lnTo>
                  <a:pt x="9368" y="15549"/>
                </a:lnTo>
                <a:lnTo>
                  <a:pt x="9539" y="15379"/>
                </a:lnTo>
                <a:lnTo>
                  <a:pt x="9685" y="15184"/>
                </a:lnTo>
                <a:lnTo>
                  <a:pt x="9977" y="14795"/>
                </a:lnTo>
                <a:lnTo>
                  <a:pt x="10999" y="13505"/>
                </a:lnTo>
                <a:lnTo>
                  <a:pt x="11802" y="12483"/>
                </a:lnTo>
                <a:lnTo>
                  <a:pt x="12605" y="11437"/>
                </a:lnTo>
                <a:close/>
                <a:moveTo>
                  <a:pt x="5865" y="9199"/>
                </a:moveTo>
                <a:lnTo>
                  <a:pt x="6230" y="9223"/>
                </a:lnTo>
                <a:lnTo>
                  <a:pt x="6084" y="9369"/>
                </a:lnTo>
                <a:lnTo>
                  <a:pt x="5962" y="9539"/>
                </a:lnTo>
                <a:lnTo>
                  <a:pt x="5767" y="9855"/>
                </a:lnTo>
                <a:lnTo>
                  <a:pt x="5548" y="10196"/>
                </a:lnTo>
                <a:lnTo>
                  <a:pt x="5451" y="10318"/>
                </a:lnTo>
                <a:lnTo>
                  <a:pt x="5378" y="10464"/>
                </a:lnTo>
                <a:lnTo>
                  <a:pt x="4891" y="11194"/>
                </a:lnTo>
                <a:lnTo>
                  <a:pt x="4380" y="11924"/>
                </a:lnTo>
                <a:lnTo>
                  <a:pt x="3991" y="12435"/>
                </a:lnTo>
                <a:lnTo>
                  <a:pt x="3577" y="12921"/>
                </a:lnTo>
                <a:lnTo>
                  <a:pt x="2750" y="13895"/>
                </a:lnTo>
                <a:lnTo>
                  <a:pt x="2409" y="14235"/>
                </a:lnTo>
                <a:lnTo>
                  <a:pt x="2069" y="14673"/>
                </a:lnTo>
                <a:lnTo>
                  <a:pt x="1898" y="14917"/>
                </a:lnTo>
                <a:lnTo>
                  <a:pt x="1752" y="15136"/>
                </a:lnTo>
                <a:lnTo>
                  <a:pt x="1655" y="15379"/>
                </a:lnTo>
                <a:lnTo>
                  <a:pt x="1631" y="15476"/>
                </a:lnTo>
                <a:lnTo>
                  <a:pt x="1631" y="15598"/>
                </a:lnTo>
                <a:lnTo>
                  <a:pt x="1363" y="15501"/>
                </a:lnTo>
                <a:lnTo>
                  <a:pt x="1266" y="15452"/>
                </a:lnTo>
                <a:lnTo>
                  <a:pt x="1193" y="15403"/>
                </a:lnTo>
                <a:lnTo>
                  <a:pt x="1047" y="15233"/>
                </a:lnTo>
                <a:lnTo>
                  <a:pt x="1217" y="15111"/>
                </a:lnTo>
                <a:lnTo>
                  <a:pt x="1387" y="14965"/>
                </a:lnTo>
                <a:lnTo>
                  <a:pt x="1704" y="14625"/>
                </a:lnTo>
                <a:lnTo>
                  <a:pt x="2263" y="13943"/>
                </a:lnTo>
                <a:lnTo>
                  <a:pt x="2993" y="13092"/>
                </a:lnTo>
                <a:lnTo>
                  <a:pt x="3723" y="12264"/>
                </a:lnTo>
                <a:lnTo>
                  <a:pt x="4040" y="11924"/>
                </a:lnTo>
                <a:lnTo>
                  <a:pt x="4332" y="11559"/>
                </a:lnTo>
                <a:lnTo>
                  <a:pt x="4599" y="11169"/>
                </a:lnTo>
                <a:lnTo>
                  <a:pt x="4867" y="10756"/>
                </a:lnTo>
                <a:lnTo>
                  <a:pt x="5086" y="10366"/>
                </a:lnTo>
                <a:lnTo>
                  <a:pt x="5281" y="9953"/>
                </a:lnTo>
                <a:lnTo>
                  <a:pt x="5402" y="9734"/>
                </a:lnTo>
                <a:lnTo>
                  <a:pt x="5524" y="9563"/>
                </a:lnTo>
                <a:lnTo>
                  <a:pt x="5670" y="9369"/>
                </a:lnTo>
                <a:lnTo>
                  <a:pt x="5840" y="9223"/>
                </a:lnTo>
                <a:lnTo>
                  <a:pt x="5865" y="9199"/>
                </a:lnTo>
                <a:close/>
                <a:moveTo>
                  <a:pt x="6351" y="14746"/>
                </a:moveTo>
                <a:lnTo>
                  <a:pt x="6497" y="14819"/>
                </a:lnTo>
                <a:lnTo>
                  <a:pt x="6643" y="14868"/>
                </a:lnTo>
                <a:lnTo>
                  <a:pt x="6814" y="14892"/>
                </a:lnTo>
                <a:lnTo>
                  <a:pt x="6984" y="14868"/>
                </a:lnTo>
                <a:lnTo>
                  <a:pt x="6911" y="14941"/>
                </a:lnTo>
                <a:lnTo>
                  <a:pt x="6619" y="15233"/>
                </a:lnTo>
                <a:lnTo>
                  <a:pt x="6497" y="15379"/>
                </a:lnTo>
                <a:lnTo>
                  <a:pt x="6376" y="15549"/>
                </a:lnTo>
                <a:lnTo>
                  <a:pt x="5475" y="15598"/>
                </a:lnTo>
                <a:lnTo>
                  <a:pt x="5719" y="15403"/>
                </a:lnTo>
                <a:lnTo>
                  <a:pt x="5938" y="15184"/>
                </a:lnTo>
                <a:lnTo>
                  <a:pt x="6351" y="14746"/>
                </a:lnTo>
                <a:close/>
                <a:moveTo>
                  <a:pt x="13164" y="12264"/>
                </a:moveTo>
                <a:lnTo>
                  <a:pt x="13432" y="12605"/>
                </a:lnTo>
                <a:lnTo>
                  <a:pt x="13189" y="12873"/>
                </a:lnTo>
                <a:lnTo>
                  <a:pt x="12994" y="13189"/>
                </a:lnTo>
                <a:lnTo>
                  <a:pt x="12629" y="13797"/>
                </a:lnTo>
                <a:lnTo>
                  <a:pt x="12361" y="14235"/>
                </a:lnTo>
                <a:lnTo>
                  <a:pt x="12069" y="14673"/>
                </a:lnTo>
                <a:lnTo>
                  <a:pt x="11777" y="15136"/>
                </a:lnTo>
                <a:lnTo>
                  <a:pt x="11656" y="15355"/>
                </a:lnTo>
                <a:lnTo>
                  <a:pt x="11534" y="15598"/>
                </a:lnTo>
                <a:lnTo>
                  <a:pt x="10828" y="15598"/>
                </a:lnTo>
                <a:lnTo>
                  <a:pt x="10609" y="15574"/>
                </a:lnTo>
                <a:lnTo>
                  <a:pt x="10901" y="15209"/>
                </a:lnTo>
                <a:lnTo>
                  <a:pt x="11169" y="14844"/>
                </a:lnTo>
                <a:lnTo>
                  <a:pt x="11558" y="14357"/>
                </a:lnTo>
                <a:lnTo>
                  <a:pt x="11923" y="13895"/>
                </a:lnTo>
                <a:lnTo>
                  <a:pt x="12556" y="13092"/>
                </a:lnTo>
                <a:lnTo>
                  <a:pt x="12872" y="12702"/>
                </a:lnTo>
                <a:lnTo>
                  <a:pt x="13164" y="12264"/>
                </a:lnTo>
                <a:close/>
                <a:moveTo>
                  <a:pt x="9344" y="9150"/>
                </a:moveTo>
                <a:lnTo>
                  <a:pt x="9782" y="9174"/>
                </a:lnTo>
                <a:lnTo>
                  <a:pt x="9490" y="9539"/>
                </a:lnTo>
                <a:lnTo>
                  <a:pt x="9222" y="9928"/>
                </a:lnTo>
                <a:lnTo>
                  <a:pt x="8711" y="10707"/>
                </a:lnTo>
                <a:lnTo>
                  <a:pt x="8201" y="11510"/>
                </a:lnTo>
                <a:lnTo>
                  <a:pt x="7957" y="11899"/>
                </a:lnTo>
                <a:lnTo>
                  <a:pt x="7690" y="12289"/>
                </a:lnTo>
                <a:lnTo>
                  <a:pt x="6935" y="13311"/>
                </a:lnTo>
                <a:lnTo>
                  <a:pt x="6789" y="13335"/>
                </a:lnTo>
                <a:lnTo>
                  <a:pt x="6668" y="13384"/>
                </a:lnTo>
                <a:lnTo>
                  <a:pt x="6595" y="13432"/>
                </a:lnTo>
                <a:lnTo>
                  <a:pt x="6570" y="13505"/>
                </a:lnTo>
                <a:lnTo>
                  <a:pt x="6473" y="13554"/>
                </a:lnTo>
                <a:lnTo>
                  <a:pt x="6351" y="13651"/>
                </a:lnTo>
                <a:lnTo>
                  <a:pt x="6230" y="13773"/>
                </a:lnTo>
                <a:lnTo>
                  <a:pt x="6157" y="13943"/>
                </a:lnTo>
                <a:lnTo>
                  <a:pt x="6108" y="14089"/>
                </a:lnTo>
                <a:lnTo>
                  <a:pt x="6084" y="14260"/>
                </a:lnTo>
                <a:lnTo>
                  <a:pt x="6108" y="14406"/>
                </a:lnTo>
                <a:lnTo>
                  <a:pt x="5548" y="14990"/>
                </a:lnTo>
                <a:lnTo>
                  <a:pt x="5281" y="15306"/>
                </a:lnTo>
                <a:lnTo>
                  <a:pt x="5037" y="15598"/>
                </a:lnTo>
                <a:lnTo>
                  <a:pt x="4697" y="15622"/>
                </a:lnTo>
                <a:lnTo>
                  <a:pt x="4113" y="15647"/>
                </a:lnTo>
                <a:lnTo>
                  <a:pt x="4356" y="15452"/>
                </a:lnTo>
                <a:lnTo>
                  <a:pt x="4575" y="15233"/>
                </a:lnTo>
                <a:lnTo>
                  <a:pt x="4770" y="15014"/>
                </a:lnTo>
                <a:lnTo>
                  <a:pt x="4940" y="14795"/>
                </a:lnTo>
                <a:lnTo>
                  <a:pt x="5256" y="14333"/>
                </a:lnTo>
                <a:lnTo>
                  <a:pt x="5548" y="13870"/>
                </a:lnTo>
                <a:lnTo>
                  <a:pt x="5840" y="13408"/>
                </a:lnTo>
                <a:lnTo>
                  <a:pt x="6132" y="12946"/>
                </a:lnTo>
                <a:lnTo>
                  <a:pt x="6400" y="12605"/>
                </a:lnTo>
                <a:lnTo>
                  <a:pt x="6692" y="12264"/>
                </a:lnTo>
                <a:lnTo>
                  <a:pt x="6887" y="12216"/>
                </a:lnTo>
                <a:lnTo>
                  <a:pt x="7057" y="12167"/>
                </a:lnTo>
                <a:lnTo>
                  <a:pt x="7227" y="12070"/>
                </a:lnTo>
                <a:lnTo>
                  <a:pt x="7398" y="11972"/>
                </a:lnTo>
                <a:lnTo>
                  <a:pt x="7544" y="11851"/>
                </a:lnTo>
                <a:lnTo>
                  <a:pt x="7665" y="11705"/>
                </a:lnTo>
                <a:lnTo>
                  <a:pt x="7787" y="11534"/>
                </a:lnTo>
                <a:lnTo>
                  <a:pt x="7884" y="11340"/>
                </a:lnTo>
                <a:lnTo>
                  <a:pt x="7933" y="11145"/>
                </a:lnTo>
                <a:lnTo>
                  <a:pt x="7982" y="10902"/>
                </a:lnTo>
                <a:lnTo>
                  <a:pt x="8249" y="10488"/>
                </a:lnTo>
                <a:lnTo>
                  <a:pt x="8493" y="10074"/>
                </a:lnTo>
                <a:lnTo>
                  <a:pt x="8760" y="9661"/>
                </a:lnTo>
                <a:lnTo>
                  <a:pt x="9052" y="9247"/>
                </a:lnTo>
                <a:lnTo>
                  <a:pt x="9101" y="9150"/>
                </a:lnTo>
                <a:close/>
                <a:moveTo>
                  <a:pt x="13700" y="12946"/>
                </a:moveTo>
                <a:lnTo>
                  <a:pt x="13797" y="13067"/>
                </a:lnTo>
                <a:lnTo>
                  <a:pt x="14065" y="13384"/>
                </a:lnTo>
                <a:lnTo>
                  <a:pt x="13967" y="13481"/>
                </a:lnTo>
                <a:lnTo>
                  <a:pt x="13870" y="13603"/>
                </a:lnTo>
                <a:lnTo>
                  <a:pt x="13724" y="13895"/>
                </a:lnTo>
                <a:lnTo>
                  <a:pt x="13578" y="14187"/>
                </a:lnTo>
                <a:lnTo>
                  <a:pt x="13432" y="14430"/>
                </a:lnTo>
                <a:lnTo>
                  <a:pt x="13213" y="14771"/>
                </a:lnTo>
                <a:lnTo>
                  <a:pt x="12970" y="15063"/>
                </a:lnTo>
                <a:lnTo>
                  <a:pt x="12483" y="15647"/>
                </a:lnTo>
                <a:lnTo>
                  <a:pt x="12240" y="15622"/>
                </a:lnTo>
                <a:lnTo>
                  <a:pt x="12021" y="15647"/>
                </a:lnTo>
                <a:lnTo>
                  <a:pt x="11923" y="15622"/>
                </a:lnTo>
                <a:lnTo>
                  <a:pt x="12045" y="15476"/>
                </a:lnTo>
                <a:lnTo>
                  <a:pt x="12191" y="15330"/>
                </a:lnTo>
                <a:lnTo>
                  <a:pt x="12410" y="14990"/>
                </a:lnTo>
                <a:lnTo>
                  <a:pt x="12824" y="14284"/>
                </a:lnTo>
                <a:lnTo>
                  <a:pt x="13335" y="13457"/>
                </a:lnTo>
                <a:lnTo>
                  <a:pt x="13700" y="12946"/>
                </a:lnTo>
                <a:close/>
                <a:moveTo>
                  <a:pt x="14284" y="13870"/>
                </a:moveTo>
                <a:lnTo>
                  <a:pt x="14284" y="14016"/>
                </a:lnTo>
                <a:lnTo>
                  <a:pt x="14284" y="14162"/>
                </a:lnTo>
                <a:lnTo>
                  <a:pt x="14259" y="14333"/>
                </a:lnTo>
                <a:lnTo>
                  <a:pt x="14186" y="14527"/>
                </a:lnTo>
                <a:lnTo>
                  <a:pt x="14065" y="14771"/>
                </a:lnTo>
                <a:lnTo>
                  <a:pt x="13919" y="15063"/>
                </a:lnTo>
                <a:lnTo>
                  <a:pt x="13724" y="15306"/>
                </a:lnTo>
                <a:lnTo>
                  <a:pt x="13627" y="15428"/>
                </a:lnTo>
                <a:lnTo>
                  <a:pt x="13529" y="15501"/>
                </a:lnTo>
                <a:lnTo>
                  <a:pt x="13408" y="15574"/>
                </a:lnTo>
                <a:lnTo>
                  <a:pt x="13286" y="15622"/>
                </a:lnTo>
                <a:lnTo>
                  <a:pt x="13164" y="15647"/>
                </a:lnTo>
                <a:lnTo>
                  <a:pt x="13018" y="15647"/>
                </a:lnTo>
                <a:lnTo>
                  <a:pt x="13189" y="15476"/>
                </a:lnTo>
                <a:lnTo>
                  <a:pt x="13359" y="15257"/>
                </a:lnTo>
                <a:lnTo>
                  <a:pt x="13651" y="14868"/>
                </a:lnTo>
                <a:lnTo>
                  <a:pt x="13967" y="14381"/>
                </a:lnTo>
                <a:lnTo>
                  <a:pt x="14138" y="14138"/>
                </a:lnTo>
                <a:lnTo>
                  <a:pt x="14284" y="13870"/>
                </a:lnTo>
                <a:close/>
                <a:moveTo>
                  <a:pt x="5865" y="12094"/>
                </a:moveTo>
                <a:lnTo>
                  <a:pt x="5986" y="12167"/>
                </a:lnTo>
                <a:lnTo>
                  <a:pt x="6108" y="12216"/>
                </a:lnTo>
                <a:lnTo>
                  <a:pt x="5962" y="12386"/>
                </a:lnTo>
                <a:lnTo>
                  <a:pt x="5670" y="12800"/>
                </a:lnTo>
                <a:lnTo>
                  <a:pt x="5402" y="13238"/>
                </a:lnTo>
                <a:lnTo>
                  <a:pt x="4867" y="14114"/>
                </a:lnTo>
                <a:lnTo>
                  <a:pt x="4526" y="14600"/>
                </a:lnTo>
                <a:lnTo>
                  <a:pt x="4356" y="14819"/>
                </a:lnTo>
                <a:lnTo>
                  <a:pt x="4161" y="15038"/>
                </a:lnTo>
                <a:lnTo>
                  <a:pt x="4015" y="15209"/>
                </a:lnTo>
                <a:lnTo>
                  <a:pt x="3845" y="15355"/>
                </a:lnTo>
                <a:lnTo>
                  <a:pt x="3675" y="15525"/>
                </a:lnTo>
                <a:lnTo>
                  <a:pt x="3529" y="15671"/>
                </a:lnTo>
                <a:lnTo>
                  <a:pt x="2847" y="15695"/>
                </a:lnTo>
                <a:lnTo>
                  <a:pt x="2847" y="15695"/>
                </a:lnTo>
                <a:lnTo>
                  <a:pt x="3018" y="15501"/>
                </a:lnTo>
                <a:lnTo>
                  <a:pt x="3796" y="14625"/>
                </a:lnTo>
                <a:lnTo>
                  <a:pt x="4575" y="13797"/>
                </a:lnTo>
                <a:lnTo>
                  <a:pt x="4940" y="13359"/>
                </a:lnTo>
                <a:lnTo>
                  <a:pt x="5281" y="12921"/>
                </a:lnTo>
                <a:lnTo>
                  <a:pt x="5865" y="12094"/>
                </a:lnTo>
                <a:close/>
                <a:moveTo>
                  <a:pt x="5281" y="11364"/>
                </a:moveTo>
                <a:lnTo>
                  <a:pt x="5378" y="11607"/>
                </a:lnTo>
                <a:lnTo>
                  <a:pt x="5451" y="11729"/>
                </a:lnTo>
                <a:lnTo>
                  <a:pt x="5548" y="11851"/>
                </a:lnTo>
                <a:lnTo>
                  <a:pt x="5232" y="12289"/>
                </a:lnTo>
                <a:lnTo>
                  <a:pt x="4867" y="12800"/>
                </a:lnTo>
                <a:lnTo>
                  <a:pt x="4478" y="13286"/>
                </a:lnTo>
                <a:lnTo>
                  <a:pt x="3650" y="14211"/>
                </a:lnTo>
                <a:lnTo>
                  <a:pt x="3334" y="14576"/>
                </a:lnTo>
                <a:lnTo>
                  <a:pt x="2993" y="14941"/>
                </a:lnTo>
                <a:lnTo>
                  <a:pt x="2750" y="15330"/>
                </a:lnTo>
                <a:lnTo>
                  <a:pt x="2507" y="15720"/>
                </a:lnTo>
                <a:lnTo>
                  <a:pt x="2166" y="15695"/>
                </a:lnTo>
                <a:lnTo>
                  <a:pt x="1825" y="15647"/>
                </a:lnTo>
                <a:lnTo>
                  <a:pt x="1947" y="15525"/>
                </a:lnTo>
                <a:lnTo>
                  <a:pt x="2044" y="15403"/>
                </a:lnTo>
                <a:lnTo>
                  <a:pt x="2239" y="15111"/>
                </a:lnTo>
                <a:lnTo>
                  <a:pt x="2604" y="14625"/>
                </a:lnTo>
                <a:lnTo>
                  <a:pt x="3018" y="14162"/>
                </a:lnTo>
                <a:lnTo>
                  <a:pt x="3748" y="13311"/>
                </a:lnTo>
                <a:lnTo>
                  <a:pt x="4113" y="12897"/>
                </a:lnTo>
                <a:lnTo>
                  <a:pt x="4478" y="12459"/>
                </a:lnTo>
                <a:lnTo>
                  <a:pt x="4867" y="11924"/>
                </a:lnTo>
                <a:lnTo>
                  <a:pt x="5281" y="11364"/>
                </a:lnTo>
                <a:close/>
                <a:moveTo>
                  <a:pt x="5500" y="1"/>
                </a:moveTo>
                <a:lnTo>
                  <a:pt x="5086" y="50"/>
                </a:lnTo>
                <a:lnTo>
                  <a:pt x="4916" y="98"/>
                </a:lnTo>
                <a:lnTo>
                  <a:pt x="4721" y="147"/>
                </a:lnTo>
                <a:lnTo>
                  <a:pt x="4551" y="220"/>
                </a:lnTo>
                <a:lnTo>
                  <a:pt x="4405" y="293"/>
                </a:lnTo>
                <a:lnTo>
                  <a:pt x="4259" y="415"/>
                </a:lnTo>
                <a:lnTo>
                  <a:pt x="4137" y="512"/>
                </a:lnTo>
                <a:lnTo>
                  <a:pt x="4040" y="658"/>
                </a:lnTo>
                <a:lnTo>
                  <a:pt x="3991" y="828"/>
                </a:lnTo>
                <a:lnTo>
                  <a:pt x="3942" y="1072"/>
                </a:lnTo>
                <a:lnTo>
                  <a:pt x="3942" y="1388"/>
                </a:lnTo>
                <a:lnTo>
                  <a:pt x="3967" y="1704"/>
                </a:lnTo>
                <a:lnTo>
                  <a:pt x="4064" y="2020"/>
                </a:lnTo>
                <a:lnTo>
                  <a:pt x="4210" y="2288"/>
                </a:lnTo>
                <a:lnTo>
                  <a:pt x="4283" y="2434"/>
                </a:lnTo>
                <a:lnTo>
                  <a:pt x="4380" y="2556"/>
                </a:lnTo>
                <a:lnTo>
                  <a:pt x="4502" y="2653"/>
                </a:lnTo>
                <a:lnTo>
                  <a:pt x="4599" y="2726"/>
                </a:lnTo>
                <a:lnTo>
                  <a:pt x="4745" y="2799"/>
                </a:lnTo>
                <a:lnTo>
                  <a:pt x="4867" y="2823"/>
                </a:lnTo>
                <a:lnTo>
                  <a:pt x="4891" y="3213"/>
                </a:lnTo>
                <a:lnTo>
                  <a:pt x="4891" y="3578"/>
                </a:lnTo>
                <a:lnTo>
                  <a:pt x="4843" y="4332"/>
                </a:lnTo>
                <a:lnTo>
                  <a:pt x="4843" y="4965"/>
                </a:lnTo>
                <a:lnTo>
                  <a:pt x="4843" y="5622"/>
                </a:lnTo>
                <a:lnTo>
                  <a:pt x="4843" y="5914"/>
                </a:lnTo>
                <a:lnTo>
                  <a:pt x="4818" y="6206"/>
                </a:lnTo>
                <a:lnTo>
                  <a:pt x="4794" y="6473"/>
                </a:lnTo>
                <a:lnTo>
                  <a:pt x="4818" y="6619"/>
                </a:lnTo>
                <a:lnTo>
                  <a:pt x="4843" y="6765"/>
                </a:lnTo>
                <a:lnTo>
                  <a:pt x="4697" y="6911"/>
                </a:lnTo>
                <a:lnTo>
                  <a:pt x="4551" y="7082"/>
                </a:lnTo>
                <a:lnTo>
                  <a:pt x="4332" y="7447"/>
                </a:lnTo>
                <a:lnTo>
                  <a:pt x="3723" y="8250"/>
                </a:lnTo>
                <a:lnTo>
                  <a:pt x="3115" y="9077"/>
                </a:lnTo>
                <a:lnTo>
                  <a:pt x="2434" y="10074"/>
                </a:lnTo>
                <a:lnTo>
                  <a:pt x="1728" y="11072"/>
                </a:lnTo>
                <a:lnTo>
                  <a:pt x="1047" y="12045"/>
                </a:lnTo>
                <a:lnTo>
                  <a:pt x="706" y="12483"/>
                </a:lnTo>
                <a:lnTo>
                  <a:pt x="560" y="12702"/>
                </a:lnTo>
                <a:lnTo>
                  <a:pt x="487" y="12824"/>
                </a:lnTo>
                <a:lnTo>
                  <a:pt x="463" y="12946"/>
                </a:lnTo>
                <a:lnTo>
                  <a:pt x="366" y="13043"/>
                </a:lnTo>
                <a:lnTo>
                  <a:pt x="293" y="13116"/>
                </a:lnTo>
                <a:lnTo>
                  <a:pt x="147" y="13335"/>
                </a:lnTo>
                <a:lnTo>
                  <a:pt x="74" y="13578"/>
                </a:lnTo>
                <a:lnTo>
                  <a:pt x="1" y="13773"/>
                </a:lnTo>
                <a:lnTo>
                  <a:pt x="1" y="13968"/>
                </a:lnTo>
                <a:lnTo>
                  <a:pt x="25" y="14138"/>
                </a:lnTo>
                <a:lnTo>
                  <a:pt x="49" y="14333"/>
                </a:lnTo>
                <a:lnTo>
                  <a:pt x="122" y="14503"/>
                </a:lnTo>
                <a:lnTo>
                  <a:pt x="268" y="14868"/>
                </a:lnTo>
                <a:lnTo>
                  <a:pt x="414" y="15184"/>
                </a:lnTo>
                <a:lnTo>
                  <a:pt x="512" y="15355"/>
                </a:lnTo>
                <a:lnTo>
                  <a:pt x="633" y="15501"/>
                </a:lnTo>
                <a:lnTo>
                  <a:pt x="755" y="15647"/>
                </a:lnTo>
                <a:lnTo>
                  <a:pt x="876" y="15744"/>
                </a:lnTo>
                <a:lnTo>
                  <a:pt x="998" y="15841"/>
                </a:lnTo>
                <a:lnTo>
                  <a:pt x="1144" y="15939"/>
                </a:lnTo>
                <a:lnTo>
                  <a:pt x="1290" y="15987"/>
                </a:lnTo>
                <a:lnTo>
                  <a:pt x="1460" y="16060"/>
                </a:lnTo>
                <a:lnTo>
                  <a:pt x="1777" y="16133"/>
                </a:lnTo>
                <a:lnTo>
                  <a:pt x="2117" y="16182"/>
                </a:lnTo>
                <a:lnTo>
                  <a:pt x="2482" y="16182"/>
                </a:lnTo>
                <a:lnTo>
                  <a:pt x="2847" y="16158"/>
                </a:lnTo>
                <a:lnTo>
                  <a:pt x="5208" y="16060"/>
                </a:lnTo>
                <a:lnTo>
                  <a:pt x="6400" y="16012"/>
                </a:lnTo>
                <a:lnTo>
                  <a:pt x="7568" y="15987"/>
                </a:lnTo>
                <a:lnTo>
                  <a:pt x="8711" y="15987"/>
                </a:lnTo>
                <a:lnTo>
                  <a:pt x="9879" y="16036"/>
                </a:lnTo>
                <a:lnTo>
                  <a:pt x="10828" y="16036"/>
                </a:lnTo>
                <a:lnTo>
                  <a:pt x="11339" y="16060"/>
                </a:lnTo>
                <a:lnTo>
                  <a:pt x="11826" y="16109"/>
                </a:lnTo>
                <a:lnTo>
                  <a:pt x="11850" y="16158"/>
                </a:lnTo>
                <a:lnTo>
                  <a:pt x="11899" y="16182"/>
                </a:lnTo>
                <a:lnTo>
                  <a:pt x="11972" y="16206"/>
                </a:lnTo>
                <a:lnTo>
                  <a:pt x="12045" y="16206"/>
                </a:lnTo>
                <a:lnTo>
                  <a:pt x="12459" y="16182"/>
                </a:lnTo>
                <a:lnTo>
                  <a:pt x="13067" y="16182"/>
                </a:lnTo>
                <a:lnTo>
                  <a:pt x="13262" y="16158"/>
                </a:lnTo>
                <a:lnTo>
                  <a:pt x="13456" y="16109"/>
                </a:lnTo>
                <a:lnTo>
                  <a:pt x="13651" y="16060"/>
                </a:lnTo>
                <a:lnTo>
                  <a:pt x="13773" y="15987"/>
                </a:lnTo>
                <a:lnTo>
                  <a:pt x="13870" y="15914"/>
                </a:lnTo>
                <a:lnTo>
                  <a:pt x="14065" y="15744"/>
                </a:lnTo>
                <a:lnTo>
                  <a:pt x="14211" y="15549"/>
                </a:lnTo>
                <a:lnTo>
                  <a:pt x="14357" y="15330"/>
                </a:lnTo>
                <a:lnTo>
                  <a:pt x="14527" y="14990"/>
                </a:lnTo>
                <a:lnTo>
                  <a:pt x="14697" y="14673"/>
                </a:lnTo>
                <a:lnTo>
                  <a:pt x="14770" y="14503"/>
                </a:lnTo>
                <a:lnTo>
                  <a:pt x="14795" y="14308"/>
                </a:lnTo>
                <a:lnTo>
                  <a:pt x="14843" y="14138"/>
                </a:lnTo>
                <a:lnTo>
                  <a:pt x="14843" y="13943"/>
                </a:lnTo>
                <a:lnTo>
                  <a:pt x="14819" y="13749"/>
                </a:lnTo>
                <a:lnTo>
                  <a:pt x="14770" y="13578"/>
                </a:lnTo>
                <a:lnTo>
                  <a:pt x="14697" y="13408"/>
                </a:lnTo>
                <a:lnTo>
                  <a:pt x="14624" y="13262"/>
                </a:lnTo>
                <a:lnTo>
                  <a:pt x="14405" y="12970"/>
                </a:lnTo>
                <a:lnTo>
                  <a:pt x="14162" y="12702"/>
                </a:lnTo>
                <a:lnTo>
                  <a:pt x="13773" y="12240"/>
                </a:lnTo>
                <a:lnTo>
                  <a:pt x="13408" y="11753"/>
                </a:lnTo>
                <a:lnTo>
                  <a:pt x="13408" y="11705"/>
                </a:lnTo>
                <a:lnTo>
                  <a:pt x="13359" y="11680"/>
                </a:lnTo>
                <a:lnTo>
                  <a:pt x="13018" y="11145"/>
                </a:lnTo>
                <a:lnTo>
                  <a:pt x="12702" y="10610"/>
                </a:lnTo>
                <a:lnTo>
                  <a:pt x="12410" y="10074"/>
                </a:lnTo>
                <a:lnTo>
                  <a:pt x="12094" y="9563"/>
                </a:lnTo>
                <a:lnTo>
                  <a:pt x="11534" y="8736"/>
                </a:lnTo>
                <a:lnTo>
                  <a:pt x="10974" y="7909"/>
                </a:lnTo>
                <a:lnTo>
                  <a:pt x="10755" y="7593"/>
                </a:lnTo>
                <a:lnTo>
                  <a:pt x="10536" y="7276"/>
                </a:lnTo>
                <a:lnTo>
                  <a:pt x="10415" y="7130"/>
                </a:lnTo>
                <a:lnTo>
                  <a:pt x="10293" y="6984"/>
                </a:lnTo>
                <a:lnTo>
                  <a:pt x="10147" y="6863"/>
                </a:lnTo>
                <a:lnTo>
                  <a:pt x="10001" y="6765"/>
                </a:lnTo>
                <a:lnTo>
                  <a:pt x="10074" y="6595"/>
                </a:lnTo>
                <a:lnTo>
                  <a:pt x="10123" y="6400"/>
                </a:lnTo>
                <a:lnTo>
                  <a:pt x="10147" y="6206"/>
                </a:lnTo>
                <a:lnTo>
                  <a:pt x="10171" y="5987"/>
                </a:lnTo>
                <a:lnTo>
                  <a:pt x="10171" y="5573"/>
                </a:lnTo>
                <a:lnTo>
                  <a:pt x="10147" y="5184"/>
                </a:lnTo>
                <a:lnTo>
                  <a:pt x="10147" y="4016"/>
                </a:lnTo>
                <a:lnTo>
                  <a:pt x="10147" y="3724"/>
                </a:lnTo>
                <a:lnTo>
                  <a:pt x="10123" y="3432"/>
                </a:lnTo>
                <a:lnTo>
                  <a:pt x="10074" y="3140"/>
                </a:lnTo>
                <a:lnTo>
                  <a:pt x="10025" y="2848"/>
                </a:lnTo>
                <a:lnTo>
                  <a:pt x="10317" y="2580"/>
                </a:lnTo>
                <a:lnTo>
                  <a:pt x="10609" y="2288"/>
                </a:lnTo>
                <a:lnTo>
                  <a:pt x="10755" y="2142"/>
                </a:lnTo>
                <a:lnTo>
                  <a:pt x="10877" y="1996"/>
                </a:lnTo>
                <a:lnTo>
                  <a:pt x="10974" y="1826"/>
                </a:lnTo>
                <a:lnTo>
                  <a:pt x="11072" y="1631"/>
                </a:lnTo>
                <a:lnTo>
                  <a:pt x="11096" y="1436"/>
                </a:lnTo>
                <a:lnTo>
                  <a:pt x="11096" y="1266"/>
                </a:lnTo>
                <a:lnTo>
                  <a:pt x="11047" y="1096"/>
                </a:lnTo>
                <a:lnTo>
                  <a:pt x="10974" y="950"/>
                </a:lnTo>
                <a:lnTo>
                  <a:pt x="10877" y="804"/>
                </a:lnTo>
                <a:lnTo>
                  <a:pt x="10755" y="682"/>
                </a:lnTo>
                <a:lnTo>
                  <a:pt x="10609" y="561"/>
                </a:lnTo>
                <a:lnTo>
                  <a:pt x="10463" y="463"/>
                </a:lnTo>
                <a:lnTo>
                  <a:pt x="10269" y="366"/>
                </a:lnTo>
                <a:lnTo>
                  <a:pt x="10074" y="293"/>
                </a:lnTo>
                <a:lnTo>
                  <a:pt x="9855" y="244"/>
                </a:lnTo>
                <a:lnTo>
                  <a:pt x="9636" y="196"/>
                </a:lnTo>
                <a:lnTo>
                  <a:pt x="9198" y="171"/>
                </a:lnTo>
                <a:lnTo>
                  <a:pt x="8784" y="147"/>
                </a:lnTo>
                <a:lnTo>
                  <a:pt x="7665" y="123"/>
                </a:lnTo>
                <a:lnTo>
                  <a:pt x="7106" y="98"/>
                </a:lnTo>
                <a:lnTo>
                  <a:pt x="6546" y="50"/>
                </a:lnTo>
                <a:lnTo>
                  <a:pt x="6230" y="1"/>
                </a:lnTo>
                <a:close/>
              </a:path>
            </a:pathLst>
          </a:custGeom>
          <a:solidFill>
            <a:srgbClr val="0B5394"/>
          </a:solidFill>
          <a:ln>
            <a:noFill/>
          </a:ln>
        </p:spPr>
        <p:txBody>
          <a:bodyPr spcFirstLastPara="1" wrap="square" lIns="121897" tIns="121897" rIns="121897" bIns="121897" anchor="ctr" anchorCtr="0">
            <a:noAutofit/>
          </a:bodyPr>
          <a:lstStyle>
            <a:defPPr>
              <a:defRPr lang="en-US"/>
            </a:defPPr>
            <a:lvl1pPr marL="0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44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86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29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571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715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857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144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Google Shape;332;p42"/>
          <p:cNvSpPr/>
          <p:nvPr>
            <p:custDataLst>
              <p:tags r:id="rId4"/>
            </p:custDataLst>
          </p:nvPr>
        </p:nvSpPr>
        <p:spPr>
          <a:xfrm>
            <a:off x="434628" y="5602538"/>
            <a:ext cx="867961" cy="910405"/>
          </a:xfrm>
          <a:custGeom>
            <a:avLst/>
            <a:gdLst/>
            <a:ahLst/>
            <a:cxnLst/>
            <a:rect l="l" t="t" r="r" b="b"/>
            <a:pathLst>
              <a:path w="17082" h="17228" extrusionOk="0">
                <a:moveTo>
                  <a:pt x="6497" y="2993"/>
                </a:moveTo>
                <a:lnTo>
                  <a:pt x="6400" y="3042"/>
                </a:lnTo>
                <a:lnTo>
                  <a:pt x="6302" y="3090"/>
                </a:lnTo>
                <a:lnTo>
                  <a:pt x="6229" y="3212"/>
                </a:lnTo>
                <a:lnTo>
                  <a:pt x="6229" y="3285"/>
                </a:lnTo>
                <a:lnTo>
                  <a:pt x="6254" y="3334"/>
                </a:lnTo>
                <a:lnTo>
                  <a:pt x="6278" y="3407"/>
                </a:lnTo>
                <a:lnTo>
                  <a:pt x="6351" y="3455"/>
                </a:lnTo>
                <a:lnTo>
                  <a:pt x="6400" y="3480"/>
                </a:lnTo>
                <a:lnTo>
                  <a:pt x="6643" y="3480"/>
                </a:lnTo>
                <a:lnTo>
                  <a:pt x="6692" y="3504"/>
                </a:lnTo>
                <a:lnTo>
                  <a:pt x="6911" y="3504"/>
                </a:lnTo>
                <a:lnTo>
                  <a:pt x="6959" y="3480"/>
                </a:lnTo>
                <a:lnTo>
                  <a:pt x="7008" y="3455"/>
                </a:lnTo>
                <a:lnTo>
                  <a:pt x="7057" y="3407"/>
                </a:lnTo>
                <a:lnTo>
                  <a:pt x="7057" y="3334"/>
                </a:lnTo>
                <a:lnTo>
                  <a:pt x="7057" y="3212"/>
                </a:lnTo>
                <a:lnTo>
                  <a:pt x="7032" y="3163"/>
                </a:lnTo>
                <a:lnTo>
                  <a:pt x="7008" y="3115"/>
                </a:lnTo>
                <a:lnTo>
                  <a:pt x="6935" y="3042"/>
                </a:lnTo>
                <a:lnTo>
                  <a:pt x="6838" y="3017"/>
                </a:lnTo>
                <a:lnTo>
                  <a:pt x="6716" y="2993"/>
                </a:lnTo>
                <a:close/>
                <a:moveTo>
                  <a:pt x="5743" y="3236"/>
                </a:moveTo>
                <a:lnTo>
                  <a:pt x="5670" y="3261"/>
                </a:lnTo>
                <a:lnTo>
                  <a:pt x="5402" y="3358"/>
                </a:lnTo>
                <a:lnTo>
                  <a:pt x="5134" y="3480"/>
                </a:lnTo>
                <a:lnTo>
                  <a:pt x="4891" y="3601"/>
                </a:lnTo>
                <a:lnTo>
                  <a:pt x="4672" y="3747"/>
                </a:lnTo>
                <a:lnTo>
                  <a:pt x="4453" y="3918"/>
                </a:lnTo>
                <a:lnTo>
                  <a:pt x="4234" y="4088"/>
                </a:lnTo>
                <a:lnTo>
                  <a:pt x="4039" y="4283"/>
                </a:lnTo>
                <a:lnTo>
                  <a:pt x="3869" y="4477"/>
                </a:lnTo>
                <a:lnTo>
                  <a:pt x="3699" y="4696"/>
                </a:lnTo>
                <a:lnTo>
                  <a:pt x="3553" y="4940"/>
                </a:lnTo>
                <a:lnTo>
                  <a:pt x="3431" y="5159"/>
                </a:lnTo>
                <a:lnTo>
                  <a:pt x="3309" y="5402"/>
                </a:lnTo>
                <a:lnTo>
                  <a:pt x="3236" y="5670"/>
                </a:lnTo>
                <a:lnTo>
                  <a:pt x="3163" y="5937"/>
                </a:lnTo>
                <a:lnTo>
                  <a:pt x="3115" y="6229"/>
                </a:lnTo>
                <a:lnTo>
                  <a:pt x="3090" y="6497"/>
                </a:lnTo>
                <a:lnTo>
                  <a:pt x="3090" y="6546"/>
                </a:lnTo>
                <a:lnTo>
                  <a:pt x="3115" y="6594"/>
                </a:lnTo>
                <a:lnTo>
                  <a:pt x="3188" y="6667"/>
                </a:lnTo>
                <a:lnTo>
                  <a:pt x="3261" y="6716"/>
                </a:lnTo>
                <a:lnTo>
                  <a:pt x="3285" y="6716"/>
                </a:lnTo>
                <a:lnTo>
                  <a:pt x="3309" y="6692"/>
                </a:lnTo>
                <a:lnTo>
                  <a:pt x="3382" y="6667"/>
                </a:lnTo>
                <a:lnTo>
                  <a:pt x="3431" y="6594"/>
                </a:lnTo>
                <a:lnTo>
                  <a:pt x="3480" y="6546"/>
                </a:lnTo>
                <a:lnTo>
                  <a:pt x="3504" y="6473"/>
                </a:lnTo>
                <a:lnTo>
                  <a:pt x="3528" y="6156"/>
                </a:lnTo>
                <a:lnTo>
                  <a:pt x="3601" y="5864"/>
                </a:lnTo>
                <a:lnTo>
                  <a:pt x="3699" y="5597"/>
                </a:lnTo>
                <a:lnTo>
                  <a:pt x="3820" y="5353"/>
                </a:lnTo>
                <a:lnTo>
                  <a:pt x="3966" y="5086"/>
                </a:lnTo>
                <a:lnTo>
                  <a:pt x="4137" y="4867"/>
                </a:lnTo>
                <a:lnTo>
                  <a:pt x="4307" y="4623"/>
                </a:lnTo>
                <a:lnTo>
                  <a:pt x="4526" y="4429"/>
                </a:lnTo>
                <a:lnTo>
                  <a:pt x="4745" y="4234"/>
                </a:lnTo>
                <a:lnTo>
                  <a:pt x="4988" y="4088"/>
                </a:lnTo>
                <a:lnTo>
                  <a:pt x="5256" y="3942"/>
                </a:lnTo>
                <a:lnTo>
                  <a:pt x="5499" y="3796"/>
                </a:lnTo>
                <a:lnTo>
                  <a:pt x="5767" y="3699"/>
                </a:lnTo>
                <a:lnTo>
                  <a:pt x="5864" y="3650"/>
                </a:lnTo>
                <a:lnTo>
                  <a:pt x="5913" y="3577"/>
                </a:lnTo>
                <a:lnTo>
                  <a:pt x="5937" y="3504"/>
                </a:lnTo>
                <a:lnTo>
                  <a:pt x="5937" y="3407"/>
                </a:lnTo>
                <a:lnTo>
                  <a:pt x="5889" y="3334"/>
                </a:lnTo>
                <a:lnTo>
                  <a:pt x="5840" y="3285"/>
                </a:lnTo>
                <a:lnTo>
                  <a:pt x="5743" y="3236"/>
                </a:lnTo>
                <a:close/>
                <a:moveTo>
                  <a:pt x="7324" y="1971"/>
                </a:moveTo>
                <a:lnTo>
                  <a:pt x="7787" y="2020"/>
                </a:lnTo>
                <a:lnTo>
                  <a:pt x="8249" y="2141"/>
                </a:lnTo>
                <a:lnTo>
                  <a:pt x="8687" y="2312"/>
                </a:lnTo>
                <a:lnTo>
                  <a:pt x="9101" y="2506"/>
                </a:lnTo>
                <a:lnTo>
                  <a:pt x="9490" y="2774"/>
                </a:lnTo>
                <a:lnTo>
                  <a:pt x="9879" y="3066"/>
                </a:lnTo>
                <a:lnTo>
                  <a:pt x="10220" y="3431"/>
                </a:lnTo>
                <a:lnTo>
                  <a:pt x="10512" y="3820"/>
                </a:lnTo>
                <a:lnTo>
                  <a:pt x="10707" y="4088"/>
                </a:lnTo>
                <a:lnTo>
                  <a:pt x="10877" y="4380"/>
                </a:lnTo>
                <a:lnTo>
                  <a:pt x="11023" y="4696"/>
                </a:lnTo>
                <a:lnTo>
                  <a:pt x="11120" y="5013"/>
                </a:lnTo>
                <a:lnTo>
                  <a:pt x="11217" y="5329"/>
                </a:lnTo>
                <a:lnTo>
                  <a:pt x="11266" y="5645"/>
                </a:lnTo>
                <a:lnTo>
                  <a:pt x="11315" y="5986"/>
                </a:lnTo>
                <a:lnTo>
                  <a:pt x="11315" y="6302"/>
                </a:lnTo>
                <a:lnTo>
                  <a:pt x="11315" y="6643"/>
                </a:lnTo>
                <a:lnTo>
                  <a:pt x="11266" y="6959"/>
                </a:lnTo>
                <a:lnTo>
                  <a:pt x="11217" y="7300"/>
                </a:lnTo>
                <a:lnTo>
                  <a:pt x="11144" y="7616"/>
                </a:lnTo>
                <a:lnTo>
                  <a:pt x="11047" y="7932"/>
                </a:lnTo>
                <a:lnTo>
                  <a:pt x="10925" y="8249"/>
                </a:lnTo>
                <a:lnTo>
                  <a:pt x="10780" y="8565"/>
                </a:lnTo>
                <a:lnTo>
                  <a:pt x="10634" y="8857"/>
                </a:lnTo>
                <a:lnTo>
                  <a:pt x="10439" y="9173"/>
                </a:lnTo>
                <a:lnTo>
                  <a:pt x="10220" y="9490"/>
                </a:lnTo>
                <a:lnTo>
                  <a:pt x="9977" y="9757"/>
                </a:lnTo>
                <a:lnTo>
                  <a:pt x="9733" y="10025"/>
                </a:lnTo>
                <a:lnTo>
                  <a:pt x="9441" y="10268"/>
                </a:lnTo>
                <a:lnTo>
                  <a:pt x="9149" y="10487"/>
                </a:lnTo>
                <a:lnTo>
                  <a:pt x="8857" y="10682"/>
                </a:lnTo>
                <a:lnTo>
                  <a:pt x="8541" y="10852"/>
                </a:lnTo>
                <a:lnTo>
                  <a:pt x="8200" y="10998"/>
                </a:lnTo>
                <a:lnTo>
                  <a:pt x="7860" y="11120"/>
                </a:lnTo>
                <a:lnTo>
                  <a:pt x="7519" y="11193"/>
                </a:lnTo>
                <a:lnTo>
                  <a:pt x="7154" y="11242"/>
                </a:lnTo>
                <a:lnTo>
                  <a:pt x="6789" y="11266"/>
                </a:lnTo>
                <a:lnTo>
                  <a:pt x="6424" y="11242"/>
                </a:lnTo>
                <a:lnTo>
                  <a:pt x="6059" y="11193"/>
                </a:lnTo>
                <a:lnTo>
                  <a:pt x="5670" y="11096"/>
                </a:lnTo>
                <a:lnTo>
                  <a:pt x="5353" y="10998"/>
                </a:lnTo>
                <a:lnTo>
                  <a:pt x="5037" y="10877"/>
                </a:lnTo>
                <a:lnTo>
                  <a:pt x="4721" y="10731"/>
                </a:lnTo>
                <a:lnTo>
                  <a:pt x="4404" y="10560"/>
                </a:lnTo>
                <a:lnTo>
                  <a:pt x="4112" y="10390"/>
                </a:lnTo>
                <a:lnTo>
                  <a:pt x="3820" y="10171"/>
                </a:lnTo>
                <a:lnTo>
                  <a:pt x="3553" y="9952"/>
                </a:lnTo>
                <a:lnTo>
                  <a:pt x="3285" y="9733"/>
                </a:lnTo>
                <a:lnTo>
                  <a:pt x="3042" y="9490"/>
                </a:lnTo>
                <a:lnTo>
                  <a:pt x="2823" y="9222"/>
                </a:lnTo>
                <a:lnTo>
                  <a:pt x="2628" y="8930"/>
                </a:lnTo>
                <a:lnTo>
                  <a:pt x="2434" y="8638"/>
                </a:lnTo>
                <a:lnTo>
                  <a:pt x="2288" y="8346"/>
                </a:lnTo>
                <a:lnTo>
                  <a:pt x="2142" y="8030"/>
                </a:lnTo>
                <a:lnTo>
                  <a:pt x="2044" y="7689"/>
                </a:lnTo>
                <a:lnTo>
                  <a:pt x="1971" y="7349"/>
                </a:lnTo>
                <a:lnTo>
                  <a:pt x="1947" y="7057"/>
                </a:lnTo>
                <a:lnTo>
                  <a:pt x="1923" y="6765"/>
                </a:lnTo>
                <a:lnTo>
                  <a:pt x="1923" y="6497"/>
                </a:lnTo>
                <a:lnTo>
                  <a:pt x="1947" y="6205"/>
                </a:lnTo>
                <a:lnTo>
                  <a:pt x="1996" y="5937"/>
                </a:lnTo>
                <a:lnTo>
                  <a:pt x="2044" y="5670"/>
                </a:lnTo>
                <a:lnTo>
                  <a:pt x="2142" y="5402"/>
                </a:lnTo>
                <a:lnTo>
                  <a:pt x="2239" y="5159"/>
                </a:lnTo>
                <a:lnTo>
                  <a:pt x="2336" y="4915"/>
                </a:lnTo>
                <a:lnTo>
                  <a:pt x="2482" y="4672"/>
                </a:lnTo>
                <a:lnTo>
                  <a:pt x="2628" y="4429"/>
                </a:lnTo>
                <a:lnTo>
                  <a:pt x="2774" y="4210"/>
                </a:lnTo>
                <a:lnTo>
                  <a:pt x="2944" y="3991"/>
                </a:lnTo>
                <a:lnTo>
                  <a:pt x="3139" y="3772"/>
                </a:lnTo>
                <a:lnTo>
                  <a:pt x="3528" y="3382"/>
                </a:lnTo>
                <a:lnTo>
                  <a:pt x="3966" y="3017"/>
                </a:lnTo>
                <a:lnTo>
                  <a:pt x="4404" y="2701"/>
                </a:lnTo>
                <a:lnTo>
                  <a:pt x="4891" y="2409"/>
                </a:lnTo>
                <a:lnTo>
                  <a:pt x="5134" y="2287"/>
                </a:lnTo>
                <a:lnTo>
                  <a:pt x="5378" y="2166"/>
                </a:lnTo>
                <a:lnTo>
                  <a:pt x="5645" y="2117"/>
                </a:lnTo>
                <a:lnTo>
                  <a:pt x="6035" y="2068"/>
                </a:lnTo>
                <a:lnTo>
                  <a:pt x="6716" y="1995"/>
                </a:lnTo>
                <a:lnTo>
                  <a:pt x="7300" y="1995"/>
                </a:lnTo>
                <a:lnTo>
                  <a:pt x="7324" y="1971"/>
                </a:lnTo>
                <a:close/>
                <a:moveTo>
                  <a:pt x="6935" y="1533"/>
                </a:moveTo>
                <a:lnTo>
                  <a:pt x="6497" y="1582"/>
                </a:lnTo>
                <a:lnTo>
                  <a:pt x="6083" y="1679"/>
                </a:lnTo>
                <a:lnTo>
                  <a:pt x="5864" y="1703"/>
                </a:lnTo>
                <a:lnTo>
                  <a:pt x="5621" y="1752"/>
                </a:lnTo>
                <a:lnTo>
                  <a:pt x="5353" y="1825"/>
                </a:lnTo>
                <a:lnTo>
                  <a:pt x="5110" y="1922"/>
                </a:lnTo>
                <a:lnTo>
                  <a:pt x="4842" y="2044"/>
                </a:lnTo>
                <a:lnTo>
                  <a:pt x="4599" y="2166"/>
                </a:lnTo>
                <a:lnTo>
                  <a:pt x="4112" y="2458"/>
                </a:lnTo>
                <a:lnTo>
                  <a:pt x="3650" y="2774"/>
                </a:lnTo>
                <a:lnTo>
                  <a:pt x="3212" y="3115"/>
                </a:lnTo>
                <a:lnTo>
                  <a:pt x="2823" y="3504"/>
                </a:lnTo>
                <a:lnTo>
                  <a:pt x="2458" y="3918"/>
                </a:lnTo>
                <a:lnTo>
                  <a:pt x="2312" y="4161"/>
                </a:lnTo>
                <a:lnTo>
                  <a:pt x="2166" y="4380"/>
                </a:lnTo>
                <a:lnTo>
                  <a:pt x="2020" y="4623"/>
                </a:lnTo>
                <a:lnTo>
                  <a:pt x="1923" y="4867"/>
                </a:lnTo>
                <a:lnTo>
                  <a:pt x="1801" y="5110"/>
                </a:lnTo>
                <a:lnTo>
                  <a:pt x="1728" y="5378"/>
                </a:lnTo>
                <a:lnTo>
                  <a:pt x="1631" y="5645"/>
                </a:lnTo>
                <a:lnTo>
                  <a:pt x="1582" y="5913"/>
                </a:lnTo>
                <a:lnTo>
                  <a:pt x="1533" y="6181"/>
                </a:lnTo>
                <a:lnTo>
                  <a:pt x="1509" y="6473"/>
                </a:lnTo>
                <a:lnTo>
                  <a:pt x="1509" y="6765"/>
                </a:lnTo>
                <a:lnTo>
                  <a:pt x="1509" y="7057"/>
                </a:lnTo>
                <a:lnTo>
                  <a:pt x="1558" y="7349"/>
                </a:lnTo>
                <a:lnTo>
                  <a:pt x="1606" y="7640"/>
                </a:lnTo>
                <a:lnTo>
                  <a:pt x="1679" y="7932"/>
                </a:lnTo>
                <a:lnTo>
                  <a:pt x="1752" y="8224"/>
                </a:lnTo>
                <a:lnTo>
                  <a:pt x="1874" y="8492"/>
                </a:lnTo>
                <a:lnTo>
                  <a:pt x="1996" y="8760"/>
                </a:lnTo>
                <a:lnTo>
                  <a:pt x="2142" y="9027"/>
                </a:lnTo>
                <a:lnTo>
                  <a:pt x="2312" y="9295"/>
                </a:lnTo>
                <a:lnTo>
                  <a:pt x="2507" y="9538"/>
                </a:lnTo>
                <a:lnTo>
                  <a:pt x="2726" y="9782"/>
                </a:lnTo>
                <a:lnTo>
                  <a:pt x="2944" y="10001"/>
                </a:lnTo>
                <a:lnTo>
                  <a:pt x="3188" y="10195"/>
                </a:lnTo>
                <a:lnTo>
                  <a:pt x="3699" y="10585"/>
                </a:lnTo>
                <a:lnTo>
                  <a:pt x="3991" y="10779"/>
                </a:lnTo>
                <a:lnTo>
                  <a:pt x="4283" y="10950"/>
                </a:lnTo>
                <a:lnTo>
                  <a:pt x="4599" y="11120"/>
                </a:lnTo>
                <a:lnTo>
                  <a:pt x="4915" y="11266"/>
                </a:lnTo>
                <a:lnTo>
                  <a:pt x="5232" y="11412"/>
                </a:lnTo>
                <a:lnTo>
                  <a:pt x="5572" y="11509"/>
                </a:lnTo>
                <a:lnTo>
                  <a:pt x="5889" y="11607"/>
                </a:lnTo>
                <a:lnTo>
                  <a:pt x="6254" y="11680"/>
                </a:lnTo>
                <a:lnTo>
                  <a:pt x="6594" y="11704"/>
                </a:lnTo>
                <a:lnTo>
                  <a:pt x="6959" y="11728"/>
                </a:lnTo>
                <a:lnTo>
                  <a:pt x="7300" y="11680"/>
                </a:lnTo>
                <a:lnTo>
                  <a:pt x="7641" y="11631"/>
                </a:lnTo>
                <a:lnTo>
                  <a:pt x="7981" y="11534"/>
                </a:lnTo>
                <a:lnTo>
                  <a:pt x="8322" y="11436"/>
                </a:lnTo>
                <a:lnTo>
                  <a:pt x="8638" y="11290"/>
                </a:lnTo>
                <a:lnTo>
                  <a:pt x="8955" y="11120"/>
                </a:lnTo>
                <a:lnTo>
                  <a:pt x="9344" y="10877"/>
                </a:lnTo>
                <a:lnTo>
                  <a:pt x="9733" y="10609"/>
                </a:lnTo>
                <a:lnTo>
                  <a:pt x="10074" y="10293"/>
                </a:lnTo>
                <a:lnTo>
                  <a:pt x="10390" y="9976"/>
                </a:lnTo>
                <a:lnTo>
                  <a:pt x="10658" y="9611"/>
                </a:lnTo>
                <a:lnTo>
                  <a:pt x="10925" y="9222"/>
                </a:lnTo>
                <a:lnTo>
                  <a:pt x="11144" y="8808"/>
                </a:lnTo>
                <a:lnTo>
                  <a:pt x="11339" y="8395"/>
                </a:lnTo>
                <a:lnTo>
                  <a:pt x="11509" y="7957"/>
                </a:lnTo>
                <a:lnTo>
                  <a:pt x="11631" y="7519"/>
                </a:lnTo>
                <a:lnTo>
                  <a:pt x="11704" y="7081"/>
                </a:lnTo>
                <a:lnTo>
                  <a:pt x="11753" y="6619"/>
                </a:lnTo>
                <a:lnTo>
                  <a:pt x="11753" y="6156"/>
                </a:lnTo>
                <a:lnTo>
                  <a:pt x="11728" y="5694"/>
                </a:lnTo>
                <a:lnTo>
                  <a:pt x="11655" y="5256"/>
                </a:lnTo>
                <a:lnTo>
                  <a:pt x="11534" y="4794"/>
                </a:lnTo>
                <a:lnTo>
                  <a:pt x="11363" y="4404"/>
                </a:lnTo>
                <a:lnTo>
                  <a:pt x="11169" y="4015"/>
                </a:lnTo>
                <a:lnTo>
                  <a:pt x="10950" y="3650"/>
                </a:lnTo>
                <a:lnTo>
                  <a:pt x="10682" y="3285"/>
                </a:lnTo>
                <a:lnTo>
                  <a:pt x="10390" y="2969"/>
                </a:lnTo>
                <a:lnTo>
                  <a:pt x="10074" y="2677"/>
                </a:lnTo>
                <a:lnTo>
                  <a:pt x="9733" y="2409"/>
                </a:lnTo>
                <a:lnTo>
                  <a:pt x="9393" y="2166"/>
                </a:lnTo>
                <a:lnTo>
                  <a:pt x="9003" y="1971"/>
                </a:lnTo>
                <a:lnTo>
                  <a:pt x="8614" y="1801"/>
                </a:lnTo>
                <a:lnTo>
                  <a:pt x="8200" y="1655"/>
                </a:lnTo>
                <a:lnTo>
                  <a:pt x="7787" y="1582"/>
                </a:lnTo>
                <a:lnTo>
                  <a:pt x="7349" y="1533"/>
                </a:lnTo>
                <a:close/>
                <a:moveTo>
                  <a:pt x="12118" y="11558"/>
                </a:moveTo>
                <a:lnTo>
                  <a:pt x="12142" y="11582"/>
                </a:lnTo>
                <a:lnTo>
                  <a:pt x="11972" y="11777"/>
                </a:lnTo>
                <a:lnTo>
                  <a:pt x="12093" y="11631"/>
                </a:lnTo>
                <a:lnTo>
                  <a:pt x="12118" y="11558"/>
                </a:lnTo>
                <a:close/>
                <a:moveTo>
                  <a:pt x="6789" y="584"/>
                </a:moveTo>
                <a:lnTo>
                  <a:pt x="7154" y="608"/>
                </a:lnTo>
                <a:lnTo>
                  <a:pt x="7519" y="657"/>
                </a:lnTo>
                <a:lnTo>
                  <a:pt x="7884" y="706"/>
                </a:lnTo>
                <a:lnTo>
                  <a:pt x="8225" y="803"/>
                </a:lnTo>
                <a:lnTo>
                  <a:pt x="8565" y="900"/>
                </a:lnTo>
                <a:lnTo>
                  <a:pt x="8906" y="1022"/>
                </a:lnTo>
                <a:lnTo>
                  <a:pt x="9247" y="1144"/>
                </a:lnTo>
                <a:lnTo>
                  <a:pt x="9563" y="1314"/>
                </a:lnTo>
                <a:lnTo>
                  <a:pt x="9879" y="1484"/>
                </a:lnTo>
                <a:lnTo>
                  <a:pt x="10171" y="1679"/>
                </a:lnTo>
                <a:lnTo>
                  <a:pt x="10439" y="1874"/>
                </a:lnTo>
                <a:lnTo>
                  <a:pt x="10707" y="2093"/>
                </a:lnTo>
                <a:lnTo>
                  <a:pt x="10950" y="2312"/>
                </a:lnTo>
                <a:lnTo>
                  <a:pt x="11193" y="2555"/>
                </a:lnTo>
                <a:lnTo>
                  <a:pt x="11485" y="2896"/>
                </a:lnTo>
                <a:lnTo>
                  <a:pt x="11753" y="3261"/>
                </a:lnTo>
                <a:lnTo>
                  <a:pt x="11996" y="3626"/>
                </a:lnTo>
                <a:lnTo>
                  <a:pt x="12191" y="4015"/>
                </a:lnTo>
                <a:lnTo>
                  <a:pt x="12361" y="4404"/>
                </a:lnTo>
                <a:lnTo>
                  <a:pt x="12507" y="4818"/>
                </a:lnTo>
                <a:lnTo>
                  <a:pt x="12629" y="5232"/>
                </a:lnTo>
                <a:lnTo>
                  <a:pt x="12702" y="5645"/>
                </a:lnTo>
                <a:lnTo>
                  <a:pt x="12750" y="6059"/>
                </a:lnTo>
                <a:lnTo>
                  <a:pt x="12775" y="6473"/>
                </a:lnTo>
                <a:lnTo>
                  <a:pt x="12775" y="6911"/>
                </a:lnTo>
                <a:lnTo>
                  <a:pt x="12726" y="7324"/>
                </a:lnTo>
                <a:lnTo>
                  <a:pt x="12653" y="7762"/>
                </a:lnTo>
                <a:lnTo>
                  <a:pt x="12556" y="8176"/>
                </a:lnTo>
                <a:lnTo>
                  <a:pt x="12434" y="8589"/>
                </a:lnTo>
                <a:lnTo>
                  <a:pt x="12264" y="9003"/>
                </a:lnTo>
                <a:lnTo>
                  <a:pt x="12045" y="9465"/>
                </a:lnTo>
                <a:lnTo>
                  <a:pt x="11801" y="9903"/>
                </a:lnTo>
                <a:lnTo>
                  <a:pt x="11534" y="10293"/>
                </a:lnTo>
                <a:lnTo>
                  <a:pt x="11217" y="10682"/>
                </a:lnTo>
                <a:lnTo>
                  <a:pt x="10901" y="11047"/>
                </a:lnTo>
                <a:lnTo>
                  <a:pt x="10536" y="11388"/>
                </a:lnTo>
                <a:lnTo>
                  <a:pt x="10171" y="11680"/>
                </a:lnTo>
                <a:lnTo>
                  <a:pt x="9782" y="11947"/>
                </a:lnTo>
                <a:lnTo>
                  <a:pt x="9368" y="12191"/>
                </a:lnTo>
                <a:lnTo>
                  <a:pt x="8930" y="12385"/>
                </a:lnTo>
                <a:lnTo>
                  <a:pt x="8468" y="12556"/>
                </a:lnTo>
                <a:lnTo>
                  <a:pt x="8006" y="12677"/>
                </a:lnTo>
                <a:lnTo>
                  <a:pt x="7543" y="12750"/>
                </a:lnTo>
                <a:lnTo>
                  <a:pt x="7032" y="12775"/>
                </a:lnTo>
                <a:lnTo>
                  <a:pt x="6546" y="12775"/>
                </a:lnTo>
                <a:lnTo>
                  <a:pt x="6035" y="12702"/>
                </a:lnTo>
                <a:lnTo>
                  <a:pt x="5597" y="12604"/>
                </a:lnTo>
                <a:lnTo>
                  <a:pt x="5159" y="12483"/>
                </a:lnTo>
                <a:lnTo>
                  <a:pt x="4721" y="12337"/>
                </a:lnTo>
                <a:lnTo>
                  <a:pt x="4307" y="12166"/>
                </a:lnTo>
                <a:lnTo>
                  <a:pt x="3893" y="11947"/>
                </a:lnTo>
                <a:lnTo>
                  <a:pt x="3504" y="11728"/>
                </a:lnTo>
                <a:lnTo>
                  <a:pt x="3115" y="11485"/>
                </a:lnTo>
                <a:lnTo>
                  <a:pt x="2774" y="11193"/>
                </a:lnTo>
                <a:lnTo>
                  <a:pt x="2434" y="10901"/>
                </a:lnTo>
                <a:lnTo>
                  <a:pt x="2117" y="10560"/>
                </a:lnTo>
                <a:lnTo>
                  <a:pt x="1825" y="10220"/>
                </a:lnTo>
                <a:lnTo>
                  <a:pt x="1558" y="9855"/>
                </a:lnTo>
                <a:lnTo>
                  <a:pt x="1314" y="9465"/>
                </a:lnTo>
                <a:lnTo>
                  <a:pt x="1095" y="9052"/>
                </a:lnTo>
                <a:lnTo>
                  <a:pt x="925" y="8638"/>
                </a:lnTo>
                <a:lnTo>
                  <a:pt x="779" y="8200"/>
                </a:lnTo>
                <a:lnTo>
                  <a:pt x="682" y="7811"/>
                </a:lnTo>
                <a:lnTo>
                  <a:pt x="609" y="7446"/>
                </a:lnTo>
                <a:lnTo>
                  <a:pt x="560" y="7081"/>
                </a:lnTo>
                <a:lnTo>
                  <a:pt x="560" y="6716"/>
                </a:lnTo>
                <a:lnTo>
                  <a:pt x="560" y="6351"/>
                </a:lnTo>
                <a:lnTo>
                  <a:pt x="584" y="5986"/>
                </a:lnTo>
                <a:lnTo>
                  <a:pt x="633" y="5645"/>
                </a:lnTo>
                <a:lnTo>
                  <a:pt x="706" y="5305"/>
                </a:lnTo>
                <a:lnTo>
                  <a:pt x="803" y="4964"/>
                </a:lnTo>
                <a:lnTo>
                  <a:pt x="925" y="4648"/>
                </a:lnTo>
                <a:lnTo>
                  <a:pt x="1047" y="4307"/>
                </a:lnTo>
                <a:lnTo>
                  <a:pt x="1217" y="3991"/>
                </a:lnTo>
                <a:lnTo>
                  <a:pt x="1387" y="3674"/>
                </a:lnTo>
                <a:lnTo>
                  <a:pt x="1606" y="3382"/>
                </a:lnTo>
                <a:lnTo>
                  <a:pt x="1825" y="3090"/>
                </a:lnTo>
                <a:lnTo>
                  <a:pt x="2069" y="2798"/>
                </a:lnTo>
                <a:lnTo>
                  <a:pt x="2361" y="2506"/>
                </a:lnTo>
                <a:lnTo>
                  <a:pt x="2726" y="2190"/>
                </a:lnTo>
                <a:lnTo>
                  <a:pt x="3163" y="1849"/>
                </a:lnTo>
                <a:lnTo>
                  <a:pt x="3674" y="1509"/>
                </a:lnTo>
                <a:lnTo>
                  <a:pt x="4210" y="1217"/>
                </a:lnTo>
                <a:lnTo>
                  <a:pt x="4502" y="1071"/>
                </a:lnTo>
                <a:lnTo>
                  <a:pt x="4794" y="949"/>
                </a:lnTo>
                <a:lnTo>
                  <a:pt x="5110" y="852"/>
                </a:lnTo>
                <a:lnTo>
                  <a:pt x="5402" y="754"/>
                </a:lnTo>
                <a:lnTo>
                  <a:pt x="5718" y="681"/>
                </a:lnTo>
                <a:lnTo>
                  <a:pt x="6035" y="633"/>
                </a:lnTo>
                <a:lnTo>
                  <a:pt x="6400" y="608"/>
                </a:lnTo>
                <a:lnTo>
                  <a:pt x="6789" y="584"/>
                </a:lnTo>
                <a:close/>
                <a:moveTo>
                  <a:pt x="11704" y="10998"/>
                </a:moveTo>
                <a:lnTo>
                  <a:pt x="11923" y="11315"/>
                </a:lnTo>
                <a:lnTo>
                  <a:pt x="11874" y="11339"/>
                </a:lnTo>
                <a:lnTo>
                  <a:pt x="11850" y="11363"/>
                </a:lnTo>
                <a:lnTo>
                  <a:pt x="11607" y="11607"/>
                </a:lnTo>
                <a:lnTo>
                  <a:pt x="11339" y="11826"/>
                </a:lnTo>
                <a:lnTo>
                  <a:pt x="11071" y="11996"/>
                </a:lnTo>
                <a:lnTo>
                  <a:pt x="10950" y="12093"/>
                </a:lnTo>
                <a:lnTo>
                  <a:pt x="10925" y="12166"/>
                </a:lnTo>
                <a:lnTo>
                  <a:pt x="10901" y="12239"/>
                </a:lnTo>
                <a:lnTo>
                  <a:pt x="10901" y="12264"/>
                </a:lnTo>
                <a:lnTo>
                  <a:pt x="10974" y="12288"/>
                </a:lnTo>
                <a:lnTo>
                  <a:pt x="11047" y="12288"/>
                </a:lnTo>
                <a:lnTo>
                  <a:pt x="11217" y="12264"/>
                </a:lnTo>
                <a:lnTo>
                  <a:pt x="11363" y="12191"/>
                </a:lnTo>
                <a:lnTo>
                  <a:pt x="11509" y="12093"/>
                </a:lnTo>
                <a:lnTo>
                  <a:pt x="11826" y="11899"/>
                </a:lnTo>
                <a:lnTo>
                  <a:pt x="11972" y="11777"/>
                </a:lnTo>
                <a:lnTo>
                  <a:pt x="11850" y="11899"/>
                </a:lnTo>
                <a:lnTo>
                  <a:pt x="11728" y="11996"/>
                </a:lnTo>
                <a:lnTo>
                  <a:pt x="11485" y="12191"/>
                </a:lnTo>
                <a:lnTo>
                  <a:pt x="11363" y="12288"/>
                </a:lnTo>
                <a:lnTo>
                  <a:pt x="11339" y="12361"/>
                </a:lnTo>
                <a:lnTo>
                  <a:pt x="11339" y="12434"/>
                </a:lnTo>
                <a:lnTo>
                  <a:pt x="11363" y="12483"/>
                </a:lnTo>
                <a:lnTo>
                  <a:pt x="11412" y="12531"/>
                </a:lnTo>
                <a:lnTo>
                  <a:pt x="11485" y="12556"/>
                </a:lnTo>
                <a:lnTo>
                  <a:pt x="11558" y="12531"/>
                </a:lnTo>
                <a:lnTo>
                  <a:pt x="11728" y="12483"/>
                </a:lnTo>
                <a:lnTo>
                  <a:pt x="11874" y="12385"/>
                </a:lnTo>
                <a:lnTo>
                  <a:pt x="12020" y="12288"/>
                </a:lnTo>
                <a:lnTo>
                  <a:pt x="12239" y="12118"/>
                </a:lnTo>
                <a:lnTo>
                  <a:pt x="12361" y="12020"/>
                </a:lnTo>
                <a:lnTo>
                  <a:pt x="12434" y="11899"/>
                </a:lnTo>
                <a:lnTo>
                  <a:pt x="12507" y="11947"/>
                </a:lnTo>
                <a:lnTo>
                  <a:pt x="12288" y="12142"/>
                </a:lnTo>
                <a:lnTo>
                  <a:pt x="12069" y="12337"/>
                </a:lnTo>
                <a:lnTo>
                  <a:pt x="11826" y="12556"/>
                </a:lnTo>
                <a:lnTo>
                  <a:pt x="11728" y="12677"/>
                </a:lnTo>
                <a:lnTo>
                  <a:pt x="11655" y="12823"/>
                </a:lnTo>
                <a:lnTo>
                  <a:pt x="11631" y="12896"/>
                </a:lnTo>
                <a:lnTo>
                  <a:pt x="11680" y="12969"/>
                </a:lnTo>
                <a:lnTo>
                  <a:pt x="11753" y="12994"/>
                </a:lnTo>
                <a:lnTo>
                  <a:pt x="11826" y="12994"/>
                </a:lnTo>
                <a:lnTo>
                  <a:pt x="11972" y="12945"/>
                </a:lnTo>
                <a:lnTo>
                  <a:pt x="12118" y="12848"/>
                </a:lnTo>
                <a:lnTo>
                  <a:pt x="12385" y="12629"/>
                </a:lnTo>
                <a:lnTo>
                  <a:pt x="12604" y="12458"/>
                </a:lnTo>
                <a:lnTo>
                  <a:pt x="12823" y="12264"/>
                </a:lnTo>
                <a:lnTo>
                  <a:pt x="12872" y="12312"/>
                </a:lnTo>
                <a:lnTo>
                  <a:pt x="12604" y="12702"/>
                </a:lnTo>
                <a:lnTo>
                  <a:pt x="12483" y="12848"/>
                </a:lnTo>
                <a:lnTo>
                  <a:pt x="12361" y="12969"/>
                </a:lnTo>
                <a:lnTo>
                  <a:pt x="12215" y="13067"/>
                </a:lnTo>
                <a:lnTo>
                  <a:pt x="12093" y="13213"/>
                </a:lnTo>
                <a:lnTo>
                  <a:pt x="12093" y="13261"/>
                </a:lnTo>
                <a:lnTo>
                  <a:pt x="12093" y="13310"/>
                </a:lnTo>
                <a:lnTo>
                  <a:pt x="12118" y="13334"/>
                </a:lnTo>
                <a:lnTo>
                  <a:pt x="12166" y="13359"/>
                </a:lnTo>
                <a:lnTo>
                  <a:pt x="12312" y="13359"/>
                </a:lnTo>
                <a:lnTo>
                  <a:pt x="12458" y="13334"/>
                </a:lnTo>
                <a:lnTo>
                  <a:pt x="12604" y="13261"/>
                </a:lnTo>
                <a:lnTo>
                  <a:pt x="12750" y="13140"/>
                </a:lnTo>
                <a:lnTo>
                  <a:pt x="12896" y="13042"/>
                </a:lnTo>
                <a:lnTo>
                  <a:pt x="12994" y="12896"/>
                </a:lnTo>
                <a:lnTo>
                  <a:pt x="13115" y="12750"/>
                </a:lnTo>
                <a:lnTo>
                  <a:pt x="13188" y="12604"/>
                </a:lnTo>
                <a:lnTo>
                  <a:pt x="13505" y="12872"/>
                </a:lnTo>
                <a:lnTo>
                  <a:pt x="13407" y="12945"/>
                </a:lnTo>
                <a:lnTo>
                  <a:pt x="13310" y="13018"/>
                </a:lnTo>
                <a:lnTo>
                  <a:pt x="13115" y="13213"/>
                </a:lnTo>
                <a:lnTo>
                  <a:pt x="12896" y="13359"/>
                </a:lnTo>
                <a:lnTo>
                  <a:pt x="12677" y="13529"/>
                </a:lnTo>
                <a:lnTo>
                  <a:pt x="12653" y="13553"/>
                </a:lnTo>
                <a:lnTo>
                  <a:pt x="12629" y="13602"/>
                </a:lnTo>
                <a:lnTo>
                  <a:pt x="12653" y="13651"/>
                </a:lnTo>
                <a:lnTo>
                  <a:pt x="12677" y="13699"/>
                </a:lnTo>
                <a:lnTo>
                  <a:pt x="12750" y="13724"/>
                </a:lnTo>
                <a:lnTo>
                  <a:pt x="12848" y="13748"/>
                </a:lnTo>
                <a:lnTo>
                  <a:pt x="12921" y="13748"/>
                </a:lnTo>
                <a:lnTo>
                  <a:pt x="12994" y="13724"/>
                </a:lnTo>
                <a:lnTo>
                  <a:pt x="13140" y="13651"/>
                </a:lnTo>
                <a:lnTo>
                  <a:pt x="13286" y="13578"/>
                </a:lnTo>
                <a:lnTo>
                  <a:pt x="13407" y="13480"/>
                </a:lnTo>
                <a:lnTo>
                  <a:pt x="13553" y="13383"/>
                </a:lnTo>
                <a:lnTo>
                  <a:pt x="13675" y="13237"/>
                </a:lnTo>
                <a:lnTo>
                  <a:pt x="13724" y="13164"/>
                </a:lnTo>
                <a:lnTo>
                  <a:pt x="13748" y="13091"/>
                </a:lnTo>
                <a:lnTo>
                  <a:pt x="13943" y="13286"/>
                </a:lnTo>
                <a:lnTo>
                  <a:pt x="13918" y="13286"/>
                </a:lnTo>
                <a:lnTo>
                  <a:pt x="13772" y="13383"/>
                </a:lnTo>
                <a:lnTo>
                  <a:pt x="13675" y="13505"/>
                </a:lnTo>
                <a:lnTo>
                  <a:pt x="13456" y="13748"/>
                </a:lnTo>
                <a:lnTo>
                  <a:pt x="13237" y="13967"/>
                </a:lnTo>
                <a:lnTo>
                  <a:pt x="13140" y="14064"/>
                </a:lnTo>
                <a:lnTo>
                  <a:pt x="13067" y="14210"/>
                </a:lnTo>
                <a:lnTo>
                  <a:pt x="13042" y="14235"/>
                </a:lnTo>
                <a:lnTo>
                  <a:pt x="13067" y="14259"/>
                </a:lnTo>
                <a:lnTo>
                  <a:pt x="13067" y="14308"/>
                </a:lnTo>
                <a:lnTo>
                  <a:pt x="13115" y="14308"/>
                </a:lnTo>
                <a:lnTo>
                  <a:pt x="13261" y="14259"/>
                </a:lnTo>
                <a:lnTo>
                  <a:pt x="13407" y="14210"/>
                </a:lnTo>
                <a:lnTo>
                  <a:pt x="13651" y="14040"/>
                </a:lnTo>
                <a:lnTo>
                  <a:pt x="13797" y="13918"/>
                </a:lnTo>
                <a:lnTo>
                  <a:pt x="13943" y="13797"/>
                </a:lnTo>
                <a:lnTo>
                  <a:pt x="14064" y="13626"/>
                </a:lnTo>
                <a:lnTo>
                  <a:pt x="14137" y="13480"/>
                </a:lnTo>
                <a:lnTo>
                  <a:pt x="14332" y="13675"/>
                </a:lnTo>
                <a:lnTo>
                  <a:pt x="14186" y="13918"/>
                </a:lnTo>
                <a:lnTo>
                  <a:pt x="14089" y="14040"/>
                </a:lnTo>
                <a:lnTo>
                  <a:pt x="13991" y="14137"/>
                </a:lnTo>
                <a:lnTo>
                  <a:pt x="13870" y="14235"/>
                </a:lnTo>
                <a:lnTo>
                  <a:pt x="13748" y="14308"/>
                </a:lnTo>
                <a:lnTo>
                  <a:pt x="13626" y="14381"/>
                </a:lnTo>
                <a:lnTo>
                  <a:pt x="13505" y="14454"/>
                </a:lnTo>
                <a:lnTo>
                  <a:pt x="13505" y="14502"/>
                </a:lnTo>
                <a:lnTo>
                  <a:pt x="13480" y="14527"/>
                </a:lnTo>
                <a:lnTo>
                  <a:pt x="13505" y="14600"/>
                </a:lnTo>
                <a:lnTo>
                  <a:pt x="13602" y="14648"/>
                </a:lnTo>
                <a:lnTo>
                  <a:pt x="13675" y="14673"/>
                </a:lnTo>
                <a:lnTo>
                  <a:pt x="13772" y="14673"/>
                </a:lnTo>
                <a:lnTo>
                  <a:pt x="13894" y="14648"/>
                </a:lnTo>
                <a:lnTo>
                  <a:pt x="14089" y="14551"/>
                </a:lnTo>
                <a:lnTo>
                  <a:pt x="14235" y="14454"/>
                </a:lnTo>
                <a:lnTo>
                  <a:pt x="14356" y="14356"/>
                </a:lnTo>
                <a:lnTo>
                  <a:pt x="14454" y="14235"/>
                </a:lnTo>
                <a:lnTo>
                  <a:pt x="14575" y="14113"/>
                </a:lnTo>
                <a:lnTo>
                  <a:pt x="14648" y="13967"/>
                </a:lnTo>
                <a:lnTo>
                  <a:pt x="14867" y="14210"/>
                </a:lnTo>
                <a:lnTo>
                  <a:pt x="14843" y="14210"/>
                </a:lnTo>
                <a:lnTo>
                  <a:pt x="14721" y="14259"/>
                </a:lnTo>
                <a:lnTo>
                  <a:pt x="14624" y="14332"/>
                </a:lnTo>
                <a:lnTo>
                  <a:pt x="14454" y="14527"/>
                </a:lnTo>
                <a:lnTo>
                  <a:pt x="14235" y="14746"/>
                </a:lnTo>
                <a:lnTo>
                  <a:pt x="14113" y="14867"/>
                </a:lnTo>
                <a:lnTo>
                  <a:pt x="13991" y="14940"/>
                </a:lnTo>
                <a:lnTo>
                  <a:pt x="13967" y="14989"/>
                </a:lnTo>
                <a:lnTo>
                  <a:pt x="13967" y="15038"/>
                </a:lnTo>
                <a:lnTo>
                  <a:pt x="14016" y="15086"/>
                </a:lnTo>
                <a:lnTo>
                  <a:pt x="14064" y="15086"/>
                </a:lnTo>
                <a:lnTo>
                  <a:pt x="14356" y="15013"/>
                </a:lnTo>
                <a:lnTo>
                  <a:pt x="14478" y="14940"/>
                </a:lnTo>
                <a:lnTo>
                  <a:pt x="14624" y="14867"/>
                </a:lnTo>
                <a:lnTo>
                  <a:pt x="14867" y="14648"/>
                </a:lnTo>
                <a:lnTo>
                  <a:pt x="14965" y="14527"/>
                </a:lnTo>
                <a:lnTo>
                  <a:pt x="15038" y="14405"/>
                </a:lnTo>
                <a:lnTo>
                  <a:pt x="15038" y="14381"/>
                </a:lnTo>
                <a:lnTo>
                  <a:pt x="15330" y="14673"/>
                </a:lnTo>
                <a:lnTo>
                  <a:pt x="15111" y="14867"/>
                </a:lnTo>
                <a:lnTo>
                  <a:pt x="14892" y="15062"/>
                </a:lnTo>
                <a:lnTo>
                  <a:pt x="14648" y="15232"/>
                </a:lnTo>
                <a:lnTo>
                  <a:pt x="14527" y="15330"/>
                </a:lnTo>
                <a:lnTo>
                  <a:pt x="14429" y="15427"/>
                </a:lnTo>
                <a:lnTo>
                  <a:pt x="14405" y="15451"/>
                </a:lnTo>
                <a:lnTo>
                  <a:pt x="14405" y="15500"/>
                </a:lnTo>
                <a:lnTo>
                  <a:pt x="14429" y="15524"/>
                </a:lnTo>
                <a:lnTo>
                  <a:pt x="14454" y="15549"/>
                </a:lnTo>
                <a:lnTo>
                  <a:pt x="14624" y="15573"/>
                </a:lnTo>
                <a:lnTo>
                  <a:pt x="14770" y="15549"/>
                </a:lnTo>
                <a:lnTo>
                  <a:pt x="14940" y="15476"/>
                </a:lnTo>
                <a:lnTo>
                  <a:pt x="15086" y="15378"/>
                </a:lnTo>
                <a:lnTo>
                  <a:pt x="15232" y="15281"/>
                </a:lnTo>
                <a:lnTo>
                  <a:pt x="15354" y="15159"/>
                </a:lnTo>
                <a:lnTo>
                  <a:pt x="15573" y="14916"/>
                </a:lnTo>
                <a:lnTo>
                  <a:pt x="15743" y="15111"/>
                </a:lnTo>
                <a:lnTo>
                  <a:pt x="15476" y="15378"/>
                </a:lnTo>
                <a:lnTo>
                  <a:pt x="15330" y="15476"/>
                </a:lnTo>
                <a:lnTo>
                  <a:pt x="15184" y="15573"/>
                </a:lnTo>
                <a:lnTo>
                  <a:pt x="15038" y="15670"/>
                </a:lnTo>
                <a:lnTo>
                  <a:pt x="14892" y="15792"/>
                </a:lnTo>
                <a:lnTo>
                  <a:pt x="14843" y="15840"/>
                </a:lnTo>
                <a:lnTo>
                  <a:pt x="14867" y="15913"/>
                </a:lnTo>
                <a:lnTo>
                  <a:pt x="14892" y="15986"/>
                </a:lnTo>
                <a:lnTo>
                  <a:pt x="14940" y="16011"/>
                </a:lnTo>
                <a:lnTo>
                  <a:pt x="15038" y="16035"/>
                </a:lnTo>
                <a:lnTo>
                  <a:pt x="15159" y="16011"/>
                </a:lnTo>
                <a:lnTo>
                  <a:pt x="15354" y="15962"/>
                </a:lnTo>
                <a:lnTo>
                  <a:pt x="15524" y="15865"/>
                </a:lnTo>
                <a:lnTo>
                  <a:pt x="15695" y="15767"/>
                </a:lnTo>
                <a:lnTo>
                  <a:pt x="15889" y="15597"/>
                </a:lnTo>
                <a:lnTo>
                  <a:pt x="16060" y="15427"/>
                </a:lnTo>
                <a:lnTo>
                  <a:pt x="16352" y="15694"/>
                </a:lnTo>
                <a:lnTo>
                  <a:pt x="16181" y="15865"/>
                </a:lnTo>
                <a:lnTo>
                  <a:pt x="16011" y="16011"/>
                </a:lnTo>
                <a:lnTo>
                  <a:pt x="15743" y="16157"/>
                </a:lnTo>
                <a:lnTo>
                  <a:pt x="15500" y="16303"/>
                </a:lnTo>
                <a:lnTo>
                  <a:pt x="15451" y="16327"/>
                </a:lnTo>
                <a:lnTo>
                  <a:pt x="15451" y="16376"/>
                </a:lnTo>
                <a:lnTo>
                  <a:pt x="15476" y="16400"/>
                </a:lnTo>
                <a:lnTo>
                  <a:pt x="15524" y="16424"/>
                </a:lnTo>
                <a:lnTo>
                  <a:pt x="15719" y="16424"/>
                </a:lnTo>
                <a:lnTo>
                  <a:pt x="15889" y="16449"/>
                </a:lnTo>
                <a:lnTo>
                  <a:pt x="16084" y="16400"/>
                </a:lnTo>
                <a:lnTo>
                  <a:pt x="16254" y="16351"/>
                </a:lnTo>
                <a:lnTo>
                  <a:pt x="16400" y="16254"/>
                </a:lnTo>
                <a:lnTo>
                  <a:pt x="16522" y="16157"/>
                </a:lnTo>
                <a:lnTo>
                  <a:pt x="16498" y="16254"/>
                </a:lnTo>
                <a:lnTo>
                  <a:pt x="16400" y="16376"/>
                </a:lnTo>
                <a:lnTo>
                  <a:pt x="16279" y="16473"/>
                </a:lnTo>
                <a:lnTo>
                  <a:pt x="16133" y="16546"/>
                </a:lnTo>
                <a:lnTo>
                  <a:pt x="15987" y="16619"/>
                </a:lnTo>
                <a:lnTo>
                  <a:pt x="15768" y="16668"/>
                </a:lnTo>
                <a:lnTo>
                  <a:pt x="15451" y="16765"/>
                </a:lnTo>
                <a:lnTo>
                  <a:pt x="15427" y="16692"/>
                </a:lnTo>
                <a:lnTo>
                  <a:pt x="15354" y="16643"/>
                </a:lnTo>
                <a:lnTo>
                  <a:pt x="15208" y="16546"/>
                </a:lnTo>
                <a:lnTo>
                  <a:pt x="15062" y="16400"/>
                </a:lnTo>
                <a:lnTo>
                  <a:pt x="14770" y="16132"/>
                </a:lnTo>
                <a:lnTo>
                  <a:pt x="14016" y="15524"/>
                </a:lnTo>
                <a:lnTo>
                  <a:pt x="13626" y="15159"/>
                </a:lnTo>
                <a:lnTo>
                  <a:pt x="13261" y="14770"/>
                </a:lnTo>
                <a:lnTo>
                  <a:pt x="12556" y="14016"/>
                </a:lnTo>
                <a:lnTo>
                  <a:pt x="12312" y="13772"/>
                </a:lnTo>
                <a:lnTo>
                  <a:pt x="12045" y="13553"/>
                </a:lnTo>
                <a:lnTo>
                  <a:pt x="11485" y="13140"/>
                </a:lnTo>
                <a:lnTo>
                  <a:pt x="11217" y="12921"/>
                </a:lnTo>
                <a:lnTo>
                  <a:pt x="10950" y="12677"/>
                </a:lnTo>
                <a:lnTo>
                  <a:pt x="10707" y="12434"/>
                </a:lnTo>
                <a:lnTo>
                  <a:pt x="10512" y="12166"/>
                </a:lnTo>
                <a:lnTo>
                  <a:pt x="10828" y="11899"/>
                </a:lnTo>
                <a:lnTo>
                  <a:pt x="11144" y="11607"/>
                </a:lnTo>
                <a:lnTo>
                  <a:pt x="11436" y="11315"/>
                </a:lnTo>
                <a:lnTo>
                  <a:pt x="11704" y="10998"/>
                </a:lnTo>
                <a:close/>
                <a:moveTo>
                  <a:pt x="6400" y="0"/>
                </a:moveTo>
                <a:lnTo>
                  <a:pt x="5791" y="73"/>
                </a:lnTo>
                <a:lnTo>
                  <a:pt x="5183" y="170"/>
                </a:lnTo>
                <a:lnTo>
                  <a:pt x="4891" y="243"/>
                </a:lnTo>
                <a:lnTo>
                  <a:pt x="4599" y="341"/>
                </a:lnTo>
                <a:lnTo>
                  <a:pt x="4258" y="462"/>
                </a:lnTo>
                <a:lnTo>
                  <a:pt x="3918" y="633"/>
                </a:lnTo>
                <a:lnTo>
                  <a:pt x="3601" y="827"/>
                </a:lnTo>
                <a:lnTo>
                  <a:pt x="3285" y="1022"/>
                </a:lnTo>
                <a:lnTo>
                  <a:pt x="2969" y="1241"/>
                </a:lnTo>
                <a:lnTo>
                  <a:pt x="2677" y="1484"/>
                </a:lnTo>
                <a:lnTo>
                  <a:pt x="2117" y="1971"/>
                </a:lnTo>
                <a:lnTo>
                  <a:pt x="1850" y="2239"/>
                </a:lnTo>
                <a:lnTo>
                  <a:pt x="1606" y="2506"/>
                </a:lnTo>
                <a:lnTo>
                  <a:pt x="1363" y="2798"/>
                </a:lnTo>
                <a:lnTo>
                  <a:pt x="1168" y="3066"/>
                </a:lnTo>
                <a:lnTo>
                  <a:pt x="949" y="3382"/>
                </a:lnTo>
                <a:lnTo>
                  <a:pt x="779" y="3699"/>
                </a:lnTo>
                <a:lnTo>
                  <a:pt x="609" y="4015"/>
                </a:lnTo>
                <a:lnTo>
                  <a:pt x="463" y="4331"/>
                </a:lnTo>
                <a:lnTo>
                  <a:pt x="341" y="4672"/>
                </a:lnTo>
                <a:lnTo>
                  <a:pt x="244" y="5013"/>
                </a:lnTo>
                <a:lnTo>
                  <a:pt x="146" y="5353"/>
                </a:lnTo>
                <a:lnTo>
                  <a:pt x="73" y="5718"/>
                </a:lnTo>
                <a:lnTo>
                  <a:pt x="25" y="6083"/>
                </a:lnTo>
                <a:lnTo>
                  <a:pt x="0" y="6448"/>
                </a:lnTo>
                <a:lnTo>
                  <a:pt x="0" y="6813"/>
                </a:lnTo>
                <a:lnTo>
                  <a:pt x="0" y="7203"/>
                </a:lnTo>
                <a:lnTo>
                  <a:pt x="25" y="7592"/>
                </a:lnTo>
                <a:lnTo>
                  <a:pt x="98" y="7957"/>
                </a:lnTo>
                <a:lnTo>
                  <a:pt x="171" y="8346"/>
                </a:lnTo>
                <a:lnTo>
                  <a:pt x="268" y="8711"/>
                </a:lnTo>
                <a:lnTo>
                  <a:pt x="390" y="9076"/>
                </a:lnTo>
                <a:lnTo>
                  <a:pt x="560" y="9441"/>
                </a:lnTo>
                <a:lnTo>
                  <a:pt x="730" y="9782"/>
                </a:lnTo>
                <a:lnTo>
                  <a:pt x="925" y="10122"/>
                </a:lnTo>
                <a:lnTo>
                  <a:pt x="1168" y="10463"/>
                </a:lnTo>
                <a:lnTo>
                  <a:pt x="1436" y="10804"/>
                </a:lnTo>
                <a:lnTo>
                  <a:pt x="1704" y="11096"/>
                </a:lnTo>
                <a:lnTo>
                  <a:pt x="1996" y="11363"/>
                </a:lnTo>
                <a:lnTo>
                  <a:pt x="2312" y="11631"/>
                </a:lnTo>
                <a:lnTo>
                  <a:pt x="2628" y="11874"/>
                </a:lnTo>
                <a:lnTo>
                  <a:pt x="2969" y="12093"/>
                </a:lnTo>
                <a:lnTo>
                  <a:pt x="3334" y="12312"/>
                </a:lnTo>
                <a:lnTo>
                  <a:pt x="3747" y="12531"/>
                </a:lnTo>
                <a:lnTo>
                  <a:pt x="4161" y="12726"/>
                </a:lnTo>
                <a:lnTo>
                  <a:pt x="4599" y="12896"/>
                </a:lnTo>
                <a:lnTo>
                  <a:pt x="5037" y="13042"/>
                </a:lnTo>
                <a:lnTo>
                  <a:pt x="5499" y="13164"/>
                </a:lnTo>
                <a:lnTo>
                  <a:pt x="5937" y="13261"/>
                </a:lnTo>
                <a:lnTo>
                  <a:pt x="6400" y="13334"/>
                </a:lnTo>
                <a:lnTo>
                  <a:pt x="6862" y="13383"/>
                </a:lnTo>
                <a:lnTo>
                  <a:pt x="7324" y="13383"/>
                </a:lnTo>
                <a:lnTo>
                  <a:pt x="7787" y="13334"/>
                </a:lnTo>
                <a:lnTo>
                  <a:pt x="8225" y="13261"/>
                </a:lnTo>
                <a:lnTo>
                  <a:pt x="8638" y="13140"/>
                </a:lnTo>
                <a:lnTo>
                  <a:pt x="9076" y="12994"/>
                </a:lnTo>
                <a:lnTo>
                  <a:pt x="9466" y="12799"/>
                </a:lnTo>
                <a:lnTo>
                  <a:pt x="9879" y="12580"/>
                </a:lnTo>
                <a:lnTo>
                  <a:pt x="10269" y="12337"/>
                </a:lnTo>
                <a:lnTo>
                  <a:pt x="10293" y="12458"/>
                </a:lnTo>
                <a:lnTo>
                  <a:pt x="10317" y="12580"/>
                </a:lnTo>
                <a:lnTo>
                  <a:pt x="10390" y="12677"/>
                </a:lnTo>
                <a:lnTo>
                  <a:pt x="10463" y="12775"/>
                </a:lnTo>
                <a:lnTo>
                  <a:pt x="10658" y="12969"/>
                </a:lnTo>
                <a:lnTo>
                  <a:pt x="10828" y="13140"/>
                </a:lnTo>
                <a:lnTo>
                  <a:pt x="11120" y="13383"/>
                </a:lnTo>
                <a:lnTo>
                  <a:pt x="11412" y="13602"/>
                </a:lnTo>
                <a:lnTo>
                  <a:pt x="11704" y="13845"/>
                </a:lnTo>
                <a:lnTo>
                  <a:pt x="11972" y="14089"/>
                </a:lnTo>
                <a:lnTo>
                  <a:pt x="12385" y="14502"/>
                </a:lnTo>
                <a:lnTo>
                  <a:pt x="12775" y="14916"/>
                </a:lnTo>
                <a:lnTo>
                  <a:pt x="13164" y="15330"/>
                </a:lnTo>
                <a:lnTo>
                  <a:pt x="13553" y="15743"/>
                </a:lnTo>
                <a:lnTo>
                  <a:pt x="13772" y="15938"/>
                </a:lnTo>
                <a:lnTo>
                  <a:pt x="13991" y="16132"/>
                </a:lnTo>
                <a:lnTo>
                  <a:pt x="14429" y="16473"/>
                </a:lnTo>
                <a:lnTo>
                  <a:pt x="14770" y="16789"/>
                </a:lnTo>
                <a:lnTo>
                  <a:pt x="14916" y="16935"/>
                </a:lnTo>
                <a:lnTo>
                  <a:pt x="15111" y="17081"/>
                </a:lnTo>
                <a:lnTo>
                  <a:pt x="15184" y="17106"/>
                </a:lnTo>
                <a:lnTo>
                  <a:pt x="15232" y="17154"/>
                </a:lnTo>
                <a:lnTo>
                  <a:pt x="15305" y="17179"/>
                </a:lnTo>
                <a:lnTo>
                  <a:pt x="15451" y="17227"/>
                </a:lnTo>
                <a:lnTo>
                  <a:pt x="15646" y="17203"/>
                </a:lnTo>
                <a:lnTo>
                  <a:pt x="15841" y="17179"/>
                </a:lnTo>
                <a:lnTo>
                  <a:pt x="16035" y="17106"/>
                </a:lnTo>
                <a:lnTo>
                  <a:pt x="16230" y="17033"/>
                </a:lnTo>
                <a:lnTo>
                  <a:pt x="16498" y="16911"/>
                </a:lnTo>
                <a:lnTo>
                  <a:pt x="16644" y="16814"/>
                </a:lnTo>
                <a:lnTo>
                  <a:pt x="16790" y="16668"/>
                </a:lnTo>
                <a:lnTo>
                  <a:pt x="16911" y="16497"/>
                </a:lnTo>
                <a:lnTo>
                  <a:pt x="17009" y="16327"/>
                </a:lnTo>
                <a:lnTo>
                  <a:pt x="17057" y="16132"/>
                </a:lnTo>
                <a:lnTo>
                  <a:pt x="17082" y="15938"/>
                </a:lnTo>
                <a:lnTo>
                  <a:pt x="17057" y="15840"/>
                </a:lnTo>
                <a:lnTo>
                  <a:pt x="17033" y="15767"/>
                </a:lnTo>
                <a:lnTo>
                  <a:pt x="17009" y="15670"/>
                </a:lnTo>
                <a:lnTo>
                  <a:pt x="16936" y="15597"/>
                </a:lnTo>
                <a:lnTo>
                  <a:pt x="16887" y="15549"/>
                </a:lnTo>
                <a:lnTo>
                  <a:pt x="15500" y="14137"/>
                </a:lnTo>
                <a:lnTo>
                  <a:pt x="14819" y="13432"/>
                </a:lnTo>
                <a:lnTo>
                  <a:pt x="14089" y="12750"/>
                </a:lnTo>
                <a:lnTo>
                  <a:pt x="13772" y="12458"/>
                </a:lnTo>
                <a:lnTo>
                  <a:pt x="13432" y="12166"/>
                </a:lnTo>
                <a:lnTo>
                  <a:pt x="13091" y="11899"/>
                </a:lnTo>
                <a:lnTo>
                  <a:pt x="12775" y="11582"/>
                </a:lnTo>
                <a:lnTo>
                  <a:pt x="12580" y="11363"/>
                </a:lnTo>
                <a:lnTo>
                  <a:pt x="12385" y="11120"/>
                </a:lnTo>
                <a:lnTo>
                  <a:pt x="12166" y="10901"/>
                </a:lnTo>
                <a:lnTo>
                  <a:pt x="12045" y="10804"/>
                </a:lnTo>
                <a:lnTo>
                  <a:pt x="11923" y="10706"/>
                </a:lnTo>
                <a:lnTo>
                  <a:pt x="12191" y="10317"/>
                </a:lnTo>
                <a:lnTo>
                  <a:pt x="12434" y="9928"/>
                </a:lnTo>
                <a:lnTo>
                  <a:pt x="12629" y="9490"/>
                </a:lnTo>
                <a:lnTo>
                  <a:pt x="12823" y="9076"/>
                </a:lnTo>
                <a:lnTo>
                  <a:pt x="12969" y="8614"/>
                </a:lnTo>
                <a:lnTo>
                  <a:pt x="13091" y="8176"/>
                </a:lnTo>
                <a:lnTo>
                  <a:pt x="13188" y="7713"/>
                </a:lnTo>
                <a:lnTo>
                  <a:pt x="13261" y="7251"/>
                </a:lnTo>
                <a:lnTo>
                  <a:pt x="13310" y="6765"/>
                </a:lnTo>
                <a:lnTo>
                  <a:pt x="13310" y="6302"/>
                </a:lnTo>
                <a:lnTo>
                  <a:pt x="13286" y="5840"/>
                </a:lnTo>
                <a:lnTo>
                  <a:pt x="13237" y="5378"/>
                </a:lnTo>
                <a:lnTo>
                  <a:pt x="13164" y="4891"/>
                </a:lnTo>
                <a:lnTo>
                  <a:pt x="13042" y="4453"/>
                </a:lnTo>
                <a:lnTo>
                  <a:pt x="12896" y="3991"/>
                </a:lnTo>
                <a:lnTo>
                  <a:pt x="12702" y="3553"/>
                </a:lnTo>
                <a:lnTo>
                  <a:pt x="12580" y="3285"/>
                </a:lnTo>
                <a:lnTo>
                  <a:pt x="12434" y="3042"/>
                </a:lnTo>
                <a:lnTo>
                  <a:pt x="12288" y="2798"/>
                </a:lnTo>
                <a:lnTo>
                  <a:pt x="12118" y="2579"/>
                </a:lnTo>
                <a:lnTo>
                  <a:pt x="11753" y="2141"/>
                </a:lnTo>
                <a:lnTo>
                  <a:pt x="11339" y="1728"/>
                </a:lnTo>
                <a:lnTo>
                  <a:pt x="10901" y="1363"/>
                </a:lnTo>
                <a:lnTo>
                  <a:pt x="10415" y="1046"/>
                </a:lnTo>
                <a:lnTo>
                  <a:pt x="9904" y="754"/>
                </a:lnTo>
                <a:lnTo>
                  <a:pt x="9368" y="511"/>
                </a:lnTo>
                <a:lnTo>
                  <a:pt x="8784" y="316"/>
                </a:lnTo>
                <a:lnTo>
                  <a:pt x="8225" y="170"/>
                </a:lnTo>
                <a:lnTo>
                  <a:pt x="7616" y="73"/>
                </a:lnTo>
                <a:lnTo>
                  <a:pt x="7008" y="0"/>
                </a:lnTo>
                <a:close/>
              </a:path>
            </a:pathLst>
          </a:custGeom>
          <a:solidFill>
            <a:srgbClr val="0B5394"/>
          </a:solidFill>
          <a:ln>
            <a:noFill/>
          </a:ln>
        </p:spPr>
        <p:txBody>
          <a:bodyPr spcFirstLastPara="1" wrap="square" lIns="121897" tIns="121897" rIns="121897" bIns="121897" anchor="ctr" anchorCtr="0">
            <a:noAutofit/>
          </a:bodyPr>
          <a:lstStyle>
            <a:defPPr>
              <a:defRPr lang="en-US"/>
            </a:defPPr>
            <a:lvl1pPr marL="0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44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86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29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571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715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857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144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Google Shape;293;p42"/>
          <p:cNvSpPr/>
          <p:nvPr>
            <p:custDataLst>
              <p:tags r:id="rId5"/>
            </p:custDataLst>
          </p:nvPr>
        </p:nvSpPr>
        <p:spPr>
          <a:xfrm>
            <a:off x="10018172" y="2078202"/>
            <a:ext cx="1834521" cy="2002092"/>
          </a:xfrm>
          <a:custGeom>
            <a:avLst/>
            <a:gdLst/>
            <a:ahLst/>
            <a:cxnLst/>
            <a:rect l="l" t="t" r="r" b="b"/>
            <a:pathLst>
              <a:path w="16279" h="18810" extrusionOk="0">
                <a:moveTo>
                  <a:pt x="8297" y="536"/>
                </a:moveTo>
                <a:lnTo>
                  <a:pt x="8078" y="658"/>
                </a:lnTo>
                <a:lnTo>
                  <a:pt x="7859" y="780"/>
                </a:lnTo>
                <a:lnTo>
                  <a:pt x="7567" y="974"/>
                </a:lnTo>
                <a:lnTo>
                  <a:pt x="7665" y="804"/>
                </a:lnTo>
                <a:lnTo>
                  <a:pt x="7786" y="682"/>
                </a:lnTo>
                <a:lnTo>
                  <a:pt x="7884" y="609"/>
                </a:lnTo>
                <a:lnTo>
                  <a:pt x="7981" y="585"/>
                </a:lnTo>
                <a:lnTo>
                  <a:pt x="8078" y="561"/>
                </a:lnTo>
                <a:lnTo>
                  <a:pt x="8200" y="536"/>
                </a:lnTo>
                <a:close/>
                <a:moveTo>
                  <a:pt x="8687" y="731"/>
                </a:moveTo>
                <a:lnTo>
                  <a:pt x="8760" y="828"/>
                </a:lnTo>
                <a:lnTo>
                  <a:pt x="8808" y="950"/>
                </a:lnTo>
                <a:lnTo>
                  <a:pt x="8760" y="974"/>
                </a:lnTo>
                <a:lnTo>
                  <a:pt x="8541" y="1072"/>
                </a:lnTo>
                <a:lnTo>
                  <a:pt x="8346" y="1169"/>
                </a:lnTo>
                <a:lnTo>
                  <a:pt x="7957" y="1412"/>
                </a:lnTo>
                <a:lnTo>
                  <a:pt x="7689" y="1583"/>
                </a:lnTo>
                <a:lnTo>
                  <a:pt x="7543" y="1680"/>
                </a:lnTo>
                <a:lnTo>
                  <a:pt x="7397" y="1777"/>
                </a:lnTo>
                <a:lnTo>
                  <a:pt x="7421" y="1534"/>
                </a:lnTo>
                <a:lnTo>
                  <a:pt x="7446" y="1315"/>
                </a:lnTo>
                <a:lnTo>
                  <a:pt x="8054" y="999"/>
                </a:lnTo>
                <a:lnTo>
                  <a:pt x="8370" y="853"/>
                </a:lnTo>
                <a:lnTo>
                  <a:pt x="8687" y="731"/>
                </a:lnTo>
                <a:close/>
                <a:moveTo>
                  <a:pt x="8881" y="1364"/>
                </a:moveTo>
                <a:lnTo>
                  <a:pt x="8881" y="1583"/>
                </a:lnTo>
                <a:lnTo>
                  <a:pt x="8687" y="1656"/>
                </a:lnTo>
                <a:lnTo>
                  <a:pt x="8492" y="1753"/>
                </a:lnTo>
                <a:lnTo>
                  <a:pt x="8249" y="1875"/>
                </a:lnTo>
                <a:lnTo>
                  <a:pt x="8005" y="2021"/>
                </a:lnTo>
                <a:lnTo>
                  <a:pt x="7957" y="2069"/>
                </a:lnTo>
                <a:lnTo>
                  <a:pt x="7932" y="2142"/>
                </a:lnTo>
                <a:lnTo>
                  <a:pt x="7786" y="2142"/>
                </a:lnTo>
                <a:lnTo>
                  <a:pt x="7373" y="2118"/>
                </a:lnTo>
                <a:lnTo>
                  <a:pt x="7373" y="2069"/>
                </a:lnTo>
                <a:lnTo>
                  <a:pt x="7470" y="2069"/>
                </a:lnTo>
                <a:lnTo>
                  <a:pt x="7567" y="2045"/>
                </a:lnTo>
                <a:lnTo>
                  <a:pt x="7738" y="1972"/>
                </a:lnTo>
                <a:lnTo>
                  <a:pt x="8054" y="1777"/>
                </a:lnTo>
                <a:lnTo>
                  <a:pt x="8881" y="1364"/>
                </a:lnTo>
                <a:close/>
                <a:moveTo>
                  <a:pt x="8857" y="2021"/>
                </a:moveTo>
                <a:lnTo>
                  <a:pt x="8857" y="2191"/>
                </a:lnTo>
                <a:lnTo>
                  <a:pt x="8541" y="2167"/>
                </a:lnTo>
                <a:lnTo>
                  <a:pt x="8857" y="2021"/>
                </a:lnTo>
                <a:close/>
                <a:moveTo>
                  <a:pt x="5937" y="2556"/>
                </a:moveTo>
                <a:lnTo>
                  <a:pt x="6765" y="2580"/>
                </a:lnTo>
                <a:lnTo>
                  <a:pt x="7592" y="2629"/>
                </a:lnTo>
                <a:lnTo>
                  <a:pt x="9173" y="2677"/>
                </a:lnTo>
                <a:lnTo>
                  <a:pt x="9976" y="2702"/>
                </a:lnTo>
                <a:lnTo>
                  <a:pt x="10755" y="2726"/>
                </a:lnTo>
                <a:lnTo>
                  <a:pt x="11582" y="2702"/>
                </a:lnTo>
                <a:lnTo>
                  <a:pt x="12385" y="2677"/>
                </a:lnTo>
                <a:lnTo>
                  <a:pt x="13213" y="2629"/>
                </a:lnTo>
                <a:lnTo>
                  <a:pt x="14016" y="2605"/>
                </a:lnTo>
                <a:lnTo>
                  <a:pt x="14064" y="2605"/>
                </a:lnTo>
                <a:lnTo>
                  <a:pt x="14235" y="2750"/>
                </a:lnTo>
                <a:lnTo>
                  <a:pt x="14405" y="2872"/>
                </a:lnTo>
                <a:lnTo>
                  <a:pt x="15038" y="3432"/>
                </a:lnTo>
                <a:lnTo>
                  <a:pt x="15329" y="3724"/>
                </a:lnTo>
                <a:lnTo>
                  <a:pt x="15597" y="4040"/>
                </a:lnTo>
                <a:lnTo>
                  <a:pt x="15694" y="4235"/>
                </a:lnTo>
                <a:lnTo>
                  <a:pt x="15792" y="4405"/>
                </a:lnTo>
                <a:lnTo>
                  <a:pt x="15694" y="4551"/>
                </a:lnTo>
                <a:lnTo>
                  <a:pt x="15573" y="4673"/>
                </a:lnTo>
                <a:lnTo>
                  <a:pt x="15402" y="4843"/>
                </a:lnTo>
                <a:lnTo>
                  <a:pt x="15232" y="4989"/>
                </a:lnTo>
                <a:lnTo>
                  <a:pt x="14843" y="5281"/>
                </a:lnTo>
                <a:lnTo>
                  <a:pt x="14454" y="5549"/>
                </a:lnTo>
                <a:lnTo>
                  <a:pt x="14235" y="5719"/>
                </a:lnTo>
                <a:lnTo>
                  <a:pt x="14064" y="5889"/>
                </a:lnTo>
                <a:lnTo>
                  <a:pt x="13286" y="5865"/>
                </a:lnTo>
                <a:lnTo>
                  <a:pt x="12507" y="5841"/>
                </a:lnTo>
                <a:lnTo>
                  <a:pt x="10974" y="5841"/>
                </a:lnTo>
                <a:lnTo>
                  <a:pt x="7859" y="5889"/>
                </a:lnTo>
                <a:lnTo>
                  <a:pt x="4623" y="5938"/>
                </a:lnTo>
                <a:lnTo>
                  <a:pt x="2385" y="5938"/>
                </a:lnTo>
                <a:lnTo>
                  <a:pt x="2117" y="5962"/>
                </a:lnTo>
                <a:lnTo>
                  <a:pt x="1874" y="6011"/>
                </a:lnTo>
                <a:lnTo>
                  <a:pt x="1849" y="5889"/>
                </a:lnTo>
                <a:lnTo>
                  <a:pt x="1849" y="5768"/>
                </a:lnTo>
                <a:lnTo>
                  <a:pt x="1801" y="5524"/>
                </a:lnTo>
                <a:lnTo>
                  <a:pt x="1655" y="4332"/>
                </a:lnTo>
                <a:lnTo>
                  <a:pt x="1606" y="3724"/>
                </a:lnTo>
                <a:lnTo>
                  <a:pt x="1557" y="3091"/>
                </a:lnTo>
                <a:lnTo>
                  <a:pt x="1557" y="2848"/>
                </a:lnTo>
                <a:lnTo>
                  <a:pt x="1533" y="2580"/>
                </a:lnTo>
                <a:lnTo>
                  <a:pt x="1874" y="2629"/>
                </a:lnTo>
                <a:lnTo>
                  <a:pt x="2214" y="2653"/>
                </a:lnTo>
                <a:lnTo>
                  <a:pt x="2920" y="2653"/>
                </a:lnTo>
                <a:lnTo>
                  <a:pt x="3626" y="2629"/>
                </a:lnTo>
                <a:lnTo>
                  <a:pt x="4283" y="2580"/>
                </a:lnTo>
                <a:lnTo>
                  <a:pt x="5110" y="2556"/>
                </a:lnTo>
                <a:close/>
                <a:moveTo>
                  <a:pt x="8468" y="6352"/>
                </a:moveTo>
                <a:lnTo>
                  <a:pt x="8200" y="6449"/>
                </a:lnTo>
                <a:lnTo>
                  <a:pt x="7835" y="6644"/>
                </a:lnTo>
                <a:lnTo>
                  <a:pt x="7665" y="6765"/>
                </a:lnTo>
                <a:lnTo>
                  <a:pt x="7494" y="6887"/>
                </a:lnTo>
                <a:lnTo>
                  <a:pt x="7470" y="6619"/>
                </a:lnTo>
                <a:lnTo>
                  <a:pt x="7421" y="6352"/>
                </a:lnTo>
                <a:close/>
                <a:moveTo>
                  <a:pt x="8735" y="6644"/>
                </a:moveTo>
                <a:lnTo>
                  <a:pt x="8735" y="6692"/>
                </a:lnTo>
                <a:lnTo>
                  <a:pt x="8735" y="6960"/>
                </a:lnTo>
                <a:lnTo>
                  <a:pt x="8103" y="6936"/>
                </a:lnTo>
                <a:lnTo>
                  <a:pt x="8030" y="6936"/>
                </a:lnTo>
                <a:lnTo>
                  <a:pt x="8200" y="6863"/>
                </a:lnTo>
                <a:lnTo>
                  <a:pt x="8735" y="6644"/>
                </a:lnTo>
                <a:close/>
                <a:moveTo>
                  <a:pt x="3942" y="7301"/>
                </a:moveTo>
                <a:lnTo>
                  <a:pt x="4331" y="7325"/>
                </a:lnTo>
                <a:lnTo>
                  <a:pt x="5061" y="7374"/>
                </a:lnTo>
                <a:lnTo>
                  <a:pt x="5864" y="7422"/>
                </a:lnTo>
                <a:lnTo>
                  <a:pt x="6667" y="7447"/>
                </a:lnTo>
                <a:lnTo>
                  <a:pt x="8297" y="7471"/>
                </a:lnTo>
                <a:lnTo>
                  <a:pt x="8833" y="7495"/>
                </a:lnTo>
                <a:lnTo>
                  <a:pt x="8930" y="7520"/>
                </a:lnTo>
                <a:lnTo>
                  <a:pt x="9052" y="7495"/>
                </a:lnTo>
                <a:lnTo>
                  <a:pt x="11607" y="7593"/>
                </a:lnTo>
                <a:lnTo>
                  <a:pt x="12361" y="7617"/>
                </a:lnTo>
                <a:lnTo>
                  <a:pt x="13115" y="7593"/>
                </a:lnTo>
                <a:lnTo>
                  <a:pt x="13870" y="7568"/>
                </a:lnTo>
                <a:lnTo>
                  <a:pt x="14624" y="7568"/>
                </a:lnTo>
                <a:lnTo>
                  <a:pt x="14600" y="7739"/>
                </a:lnTo>
                <a:lnTo>
                  <a:pt x="14575" y="7933"/>
                </a:lnTo>
                <a:lnTo>
                  <a:pt x="14575" y="8298"/>
                </a:lnTo>
                <a:lnTo>
                  <a:pt x="14624" y="8980"/>
                </a:lnTo>
                <a:lnTo>
                  <a:pt x="14697" y="9539"/>
                </a:lnTo>
                <a:lnTo>
                  <a:pt x="14746" y="10123"/>
                </a:lnTo>
                <a:lnTo>
                  <a:pt x="14770" y="10391"/>
                </a:lnTo>
                <a:lnTo>
                  <a:pt x="14794" y="10659"/>
                </a:lnTo>
                <a:lnTo>
                  <a:pt x="13310" y="10707"/>
                </a:lnTo>
                <a:lnTo>
                  <a:pt x="11826" y="10780"/>
                </a:lnTo>
                <a:lnTo>
                  <a:pt x="10341" y="10829"/>
                </a:lnTo>
                <a:lnTo>
                  <a:pt x="9587" y="10853"/>
                </a:lnTo>
                <a:lnTo>
                  <a:pt x="8833" y="10829"/>
                </a:lnTo>
                <a:lnTo>
                  <a:pt x="7178" y="10780"/>
                </a:lnTo>
                <a:lnTo>
                  <a:pt x="6327" y="10780"/>
                </a:lnTo>
                <a:lnTo>
                  <a:pt x="5499" y="10804"/>
                </a:lnTo>
                <a:lnTo>
                  <a:pt x="4088" y="10853"/>
                </a:lnTo>
                <a:lnTo>
                  <a:pt x="3358" y="10902"/>
                </a:lnTo>
                <a:lnTo>
                  <a:pt x="3017" y="10926"/>
                </a:lnTo>
                <a:lnTo>
                  <a:pt x="2677" y="10999"/>
                </a:lnTo>
                <a:lnTo>
                  <a:pt x="2677" y="10926"/>
                </a:lnTo>
                <a:lnTo>
                  <a:pt x="2652" y="10853"/>
                </a:lnTo>
                <a:lnTo>
                  <a:pt x="2604" y="10804"/>
                </a:lnTo>
                <a:lnTo>
                  <a:pt x="2531" y="10756"/>
                </a:lnTo>
                <a:lnTo>
                  <a:pt x="2239" y="10586"/>
                </a:lnTo>
                <a:lnTo>
                  <a:pt x="1947" y="10391"/>
                </a:lnTo>
                <a:lnTo>
                  <a:pt x="1411" y="10002"/>
                </a:lnTo>
                <a:lnTo>
                  <a:pt x="1168" y="9807"/>
                </a:lnTo>
                <a:lnTo>
                  <a:pt x="925" y="9612"/>
                </a:lnTo>
                <a:lnTo>
                  <a:pt x="681" y="9393"/>
                </a:lnTo>
                <a:lnTo>
                  <a:pt x="438" y="9199"/>
                </a:lnTo>
                <a:lnTo>
                  <a:pt x="633" y="9028"/>
                </a:lnTo>
                <a:lnTo>
                  <a:pt x="1338" y="8396"/>
                </a:lnTo>
                <a:lnTo>
                  <a:pt x="1703" y="8104"/>
                </a:lnTo>
                <a:lnTo>
                  <a:pt x="2068" y="7812"/>
                </a:lnTo>
                <a:lnTo>
                  <a:pt x="2336" y="7641"/>
                </a:lnTo>
                <a:lnTo>
                  <a:pt x="2458" y="7568"/>
                </a:lnTo>
                <a:lnTo>
                  <a:pt x="2579" y="7447"/>
                </a:lnTo>
                <a:lnTo>
                  <a:pt x="2604" y="7374"/>
                </a:lnTo>
                <a:lnTo>
                  <a:pt x="2847" y="7374"/>
                </a:lnTo>
                <a:lnTo>
                  <a:pt x="3115" y="7349"/>
                </a:lnTo>
                <a:lnTo>
                  <a:pt x="3577" y="7301"/>
                </a:lnTo>
                <a:close/>
                <a:moveTo>
                  <a:pt x="7446" y="11242"/>
                </a:moveTo>
                <a:lnTo>
                  <a:pt x="8541" y="11291"/>
                </a:lnTo>
                <a:lnTo>
                  <a:pt x="8395" y="11364"/>
                </a:lnTo>
                <a:lnTo>
                  <a:pt x="8249" y="11461"/>
                </a:lnTo>
                <a:lnTo>
                  <a:pt x="7981" y="11632"/>
                </a:lnTo>
                <a:lnTo>
                  <a:pt x="7567" y="11851"/>
                </a:lnTo>
                <a:lnTo>
                  <a:pt x="7519" y="11534"/>
                </a:lnTo>
                <a:lnTo>
                  <a:pt x="7494" y="11388"/>
                </a:lnTo>
                <a:lnTo>
                  <a:pt x="7446" y="11242"/>
                </a:lnTo>
                <a:close/>
                <a:moveTo>
                  <a:pt x="8784" y="11632"/>
                </a:moveTo>
                <a:lnTo>
                  <a:pt x="8735" y="12094"/>
                </a:lnTo>
                <a:lnTo>
                  <a:pt x="8541" y="12167"/>
                </a:lnTo>
                <a:lnTo>
                  <a:pt x="8370" y="12264"/>
                </a:lnTo>
                <a:lnTo>
                  <a:pt x="8005" y="12459"/>
                </a:lnTo>
                <a:lnTo>
                  <a:pt x="7762" y="12581"/>
                </a:lnTo>
                <a:lnTo>
                  <a:pt x="7640" y="12678"/>
                </a:lnTo>
                <a:lnTo>
                  <a:pt x="7543" y="12751"/>
                </a:lnTo>
                <a:lnTo>
                  <a:pt x="7543" y="12678"/>
                </a:lnTo>
                <a:lnTo>
                  <a:pt x="7567" y="12216"/>
                </a:lnTo>
                <a:lnTo>
                  <a:pt x="7713" y="12167"/>
                </a:lnTo>
                <a:lnTo>
                  <a:pt x="7859" y="12118"/>
                </a:lnTo>
                <a:lnTo>
                  <a:pt x="8103" y="11997"/>
                </a:lnTo>
                <a:lnTo>
                  <a:pt x="8443" y="11826"/>
                </a:lnTo>
                <a:lnTo>
                  <a:pt x="8614" y="11729"/>
                </a:lnTo>
                <a:lnTo>
                  <a:pt x="8784" y="11632"/>
                </a:lnTo>
                <a:close/>
                <a:moveTo>
                  <a:pt x="8735" y="12581"/>
                </a:moveTo>
                <a:lnTo>
                  <a:pt x="8735" y="13189"/>
                </a:lnTo>
                <a:lnTo>
                  <a:pt x="8662" y="13165"/>
                </a:lnTo>
                <a:lnTo>
                  <a:pt x="8565" y="13165"/>
                </a:lnTo>
                <a:lnTo>
                  <a:pt x="8468" y="13189"/>
                </a:lnTo>
                <a:lnTo>
                  <a:pt x="8249" y="13262"/>
                </a:lnTo>
                <a:lnTo>
                  <a:pt x="8054" y="13384"/>
                </a:lnTo>
                <a:lnTo>
                  <a:pt x="7859" y="13481"/>
                </a:lnTo>
                <a:lnTo>
                  <a:pt x="7665" y="13627"/>
                </a:lnTo>
                <a:lnTo>
                  <a:pt x="7446" y="13797"/>
                </a:lnTo>
                <a:lnTo>
                  <a:pt x="7494" y="13140"/>
                </a:lnTo>
                <a:lnTo>
                  <a:pt x="7665" y="13116"/>
                </a:lnTo>
                <a:lnTo>
                  <a:pt x="7835" y="13043"/>
                </a:lnTo>
                <a:lnTo>
                  <a:pt x="8151" y="12873"/>
                </a:lnTo>
                <a:lnTo>
                  <a:pt x="8735" y="12581"/>
                </a:lnTo>
                <a:close/>
                <a:moveTo>
                  <a:pt x="8735" y="13578"/>
                </a:moveTo>
                <a:lnTo>
                  <a:pt x="8735" y="14138"/>
                </a:lnTo>
                <a:lnTo>
                  <a:pt x="8541" y="14211"/>
                </a:lnTo>
                <a:lnTo>
                  <a:pt x="8346" y="14284"/>
                </a:lnTo>
                <a:lnTo>
                  <a:pt x="7981" y="14454"/>
                </a:lnTo>
                <a:lnTo>
                  <a:pt x="7689" y="14576"/>
                </a:lnTo>
                <a:lnTo>
                  <a:pt x="7543" y="14673"/>
                </a:lnTo>
                <a:lnTo>
                  <a:pt x="7421" y="14746"/>
                </a:lnTo>
                <a:lnTo>
                  <a:pt x="7421" y="14454"/>
                </a:lnTo>
                <a:lnTo>
                  <a:pt x="7421" y="14138"/>
                </a:lnTo>
                <a:lnTo>
                  <a:pt x="7567" y="14089"/>
                </a:lnTo>
                <a:lnTo>
                  <a:pt x="7738" y="14016"/>
                </a:lnTo>
                <a:lnTo>
                  <a:pt x="8005" y="13870"/>
                </a:lnTo>
                <a:lnTo>
                  <a:pt x="8176" y="13773"/>
                </a:lnTo>
                <a:lnTo>
                  <a:pt x="8370" y="13724"/>
                </a:lnTo>
                <a:lnTo>
                  <a:pt x="8735" y="13578"/>
                </a:lnTo>
                <a:close/>
                <a:moveTo>
                  <a:pt x="8735" y="14625"/>
                </a:moveTo>
                <a:lnTo>
                  <a:pt x="8735" y="15014"/>
                </a:lnTo>
                <a:lnTo>
                  <a:pt x="8687" y="15038"/>
                </a:lnTo>
                <a:lnTo>
                  <a:pt x="7908" y="15501"/>
                </a:lnTo>
                <a:lnTo>
                  <a:pt x="7689" y="15598"/>
                </a:lnTo>
                <a:lnTo>
                  <a:pt x="7446" y="15720"/>
                </a:lnTo>
                <a:lnTo>
                  <a:pt x="7421" y="15087"/>
                </a:lnTo>
                <a:lnTo>
                  <a:pt x="7592" y="15063"/>
                </a:lnTo>
                <a:lnTo>
                  <a:pt x="7738" y="15014"/>
                </a:lnTo>
                <a:lnTo>
                  <a:pt x="8054" y="14892"/>
                </a:lnTo>
                <a:lnTo>
                  <a:pt x="8735" y="14625"/>
                </a:lnTo>
                <a:close/>
                <a:moveTo>
                  <a:pt x="8711" y="15452"/>
                </a:moveTo>
                <a:lnTo>
                  <a:pt x="8711" y="16231"/>
                </a:lnTo>
                <a:lnTo>
                  <a:pt x="8419" y="16328"/>
                </a:lnTo>
                <a:lnTo>
                  <a:pt x="8151" y="16425"/>
                </a:lnTo>
                <a:lnTo>
                  <a:pt x="7811" y="16523"/>
                </a:lnTo>
                <a:lnTo>
                  <a:pt x="7494" y="16620"/>
                </a:lnTo>
                <a:lnTo>
                  <a:pt x="7470" y="16012"/>
                </a:lnTo>
                <a:lnTo>
                  <a:pt x="7567" y="16012"/>
                </a:lnTo>
                <a:lnTo>
                  <a:pt x="7689" y="15963"/>
                </a:lnTo>
                <a:lnTo>
                  <a:pt x="7908" y="15890"/>
                </a:lnTo>
                <a:lnTo>
                  <a:pt x="8322" y="15671"/>
                </a:lnTo>
                <a:lnTo>
                  <a:pt x="8711" y="15452"/>
                </a:lnTo>
                <a:close/>
                <a:moveTo>
                  <a:pt x="8687" y="16717"/>
                </a:moveTo>
                <a:lnTo>
                  <a:pt x="8687" y="17082"/>
                </a:lnTo>
                <a:lnTo>
                  <a:pt x="8687" y="17107"/>
                </a:lnTo>
                <a:lnTo>
                  <a:pt x="8346" y="17228"/>
                </a:lnTo>
                <a:lnTo>
                  <a:pt x="8005" y="17399"/>
                </a:lnTo>
                <a:lnTo>
                  <a:pt x="7543" y="17593"/>
                </a:lnTo>
                <a:lnTo>
                  <a:pt x="7519" y="17009"/>
                </a:lnTo>
                <a:lnTo>
                  <a:pt x="7689" y="17009"/>
                </a:lnTo>
                <a:lnTo>
                  <a:pt x="7859" y="16961"/>
                </a:lnTo>
                <a:lnTo>
                  <a:pt x="8176" y="16888"/>
                </a:lnTo>
                <a:lnTo>
                  <a:pt x="8687" y="16717"/>
                </a:lnTo>
                <a:close/>
                <a:moveTo>
                  <a:pt x="8687" y="17545"/>
                </a:moveTo>
                <a:lnTo>
                  <a:pt x="8687" y="18250"/>
                </a:lnTo>
                <a:lnTo>
                  <a:pt x="8370" y="18275"/>
                </a:lnTo>
                <a:lnTo>
                  <a:pt x="8054" y="18299"/>
                </a:lnTo>
                <a:lnTo>
                  <a:pt x="7835" y="18323"/>
                </a:lnTo>
                <a:lnTo>
                  <a:pt x="7592" y="18348"/>
                </a:lnTo>
                <a:lnTo>
                  <a:pt x="7543" y="18372"/>
                </a:lnTo>
                <a:lnTo>
                  <a:pt x="7543" y="18031"/>
                </a:lnTo>
                <a:lnTo>
                  <a:pt x="7689" y="17983"/>
                </a:lnTo>
                <a:lnTo>
                  <a:pt x="7811" y="17934"/>
                </a:lnTo>
                <a:lnTo>
                  <a:pt x="8078" y="17812"/>
                </a:lnTo>
                <a:lnTo>
                  <a:pt x="8687" y="17545"/>
                </a:lnTo>
                <a:close/>
                <a:moveTo>
                  <a:pt x="8078" y="1"/>
                </a:moveTo>
                <a:lnTo>
                  <a:pt x="7884" y="25"/>
                </a:lnTo>
                <a:lnTo>
                  <a:pt x="7713" y="74"/>
                </a:lnTo>
                <a:lnTo>
                  <a:pt x="7567" y="171"/>
                </a:lnTo>
                <a:lnTo>
                  <a:pt x="7446" y="269"/>
                </a:lnTo>
                <a:lnTo>
                  <a:pt x="7324" y="390"/>
                </a:lnTo>
                <a:lnTo>
                  <a:pt x="7227" y="536"/>
                </a:lnTo>
                <a:lnTo>
                  <a:pt x="7154" y="682"/>
                </a:lnTo>
                <a:lnTo>
                  <a:pt x="7081" y="853"/>
                </a:lnTo>
                <a:lnTo>
                  <a:pt x="7032" y="1023"/>
                </a:lnTo>
                <a:lnTo>
                  <a:pt x="6959" y="1388"/>
                </a:lnTo>
                <a:lnTo>
                  <a:pt x="6935" y="1753"/>
                </a:lnTo>
                <a:lnTo>
                  <a:pt x="6959" y="2118"/>
                </a:lnTo>
                <a:lnTo>
                  <a:pt x="6959" y="2118"/>
                </a:lnTo>
                <a:lnTo>
                  <a:pt x="5816" y="2094"/>
                </a:lnTo>
                <a:lnTo>
                  <a:pt x="4672" y="2094"/>
                </a:lnTo>
                <a:lnTo>
                  <a:pt x="2993" y="2167"/>
                </a:lnTo>
                <a:lnTo>
                  <a:pt x="1801" y="2167"/>
                </a:lnTo>
                <a:lnTo>
                  <a:pt x="1387" y="2191"/>
                </a:lnTo>
                <a:lnTo>
                  <a:pt x="1338" y="2191"/>
                </a:lnTo>
                <a:lnTo>
                  <a:pt x="1290" y="2215"/>
                </a:lnTo>
                <a:lnTo>
                  <a:pt x="1290" y="2240"/>
                </a:lnTo>
                <a:lnTo>
                  <a:pt x="1217" y="2288"/>
                </a:lnTo>
                <a:lnTo>
                  <a:pt x="1192" y="2361"/>
                </a:lnTo>
                <a:lnTo>
                  <a:pt x="1119" y="2556"/>
                </a:lnTo>
                <a:lnTo>
                  <a:pt x="1071" y="2775"/>
                </a:lnTo>
                <a:lnTo>
                  <a:pt x="1046" y="3018"/>
                </a:lnTo>
                <a:lnTo>
                  <a:pt x="1046" y="3261"/>
                </a:lnTo>
                <a:lnTo>
                  <a:pt x="1071" y="3748"/>
                </a:lnTo>
                <a:lnTo>
                  <a:pt x="1119" y="4162"/>
                </a:lnTo>
                <a:lnTo>
                  <a:pt x="1168" y="4770"/>
                </a:lnTo>
                <a:lnTo>
                  <a:pt x="1241" y="5378"/>
                </a:lnTo>
                <a:lnTo>
                  <a:pt x="1265" y="5622"/>
                </a:lnTo>
                <a:lnTo>
                  <a:pt x="1290" y="5889"/>
                </a:lnTo>
                <a:lnTo>
                  <a:pt x="1314" y="6011"/>
                </a:lnTo>
                <a:lnTo>
                  <a:pt x="1338" y="6133"/>
                </a:lnTo>
                <a:lnTo>
                  <a:pt x="1411" y="6230"/>
                </a:lnTo>
                <a:lnTo>
                  <a:pt x="1484" y="6303"/>
                </a:lnTo>
                <a:lnTo>
                  <a:pt x="1557" y="6352"/>
                </a:lnTo>
                <a:lnTo>
                  <a:pt x="1630" y="6352"/>
                </a:lnTo>
                <a:lnTo>
                  <a:pt x="1703" y="6327"/>
                </a:lnTo>
                <a:lnTo>
                  <a:pt x="1776" y="6279"/>
                </a:lnTo>
                <a:lnTo>
                  <a:pt x="1801" y="6254"/>
                </a:lnTo>
                <a:lnTo>
                  <a:pt x="2020" y="6303"/>
                </a:lnTo>
                <a:lnTo>
                  <a:pt x="2239" y="6327"/>
                </a:lnTo>
                <a:lnTo>
                  <a:pt x="2701" y="6352"/>
                </a:lnTo>
                <a:lnTo>
                  <a:pt x="4429" y="6376"/>
                </a:lnTo>
                <a:lnTo>
                  <a:pt x="6959" y="6352"/>
                </a:lnTo>
                <a:lnTo>
                  <a:pt x="6984" y="6595"/>
                </a:lnTo>
                <a:lnTo>
                  <a:pt x="7008" y="6911"/>
                </a:lnTo>
                <a:lnTo>
                  <a:pt x="5962" y="6887"/>
                </a:lnTo>
                <a:lnTo>
                  <a:pt x="4891" y="6838"/>
                </a:lnTo>
                <a:lnTo>
                  <a:pt x="4161" y="6814"/>
                </a:lnTo>
                <a:lnTo>
                  <a:pt x="3163" y="6814"/>
                </a:lnTo>
                <a:lnTo>
                  <a:pt x="2896" y="6863"/>
                </a:lnTo>
                <a:lnTo>
                  <a:pt x="2628" y="6936"/>
                </a:lnTo>
                <a:lnTo>
                  <a:pt x="2506" y="6984"/>
                </a:lnTo>
                <a:lnTo>
                  <a:pt x="2409" y="7057"/>
                </a:lnTo>
                <a:lnTo>
                  <a:pt x="2360" y="7033"/>
                </a:lnTo>
                <a:lnTo>
                  <a:pt x="2263" y="7033"/>
                </a:lnTo>
                <a:lnTo>
                  <a:pt x="2190" y="7057"/>
                </a:lnTo>
                <a:lnTo>
                  <a:pt x="1995" y="7130"/>
                </a:lnTo>
                <a:lnTo>
                  <a:pt x="1825" y="7228"/>
                </a:lnTo>
                <a:lnTo>
                  <a:pt x="1630" y="7374"/>
                </a:lnTo>
                <a:lnTo>
                  <a:pt x="1290" y="7666"/>
                </a:lnTo>
                <a:lnTo>
                  <a:pt x="1022" y="7933"/>
                </a:lnTo>
                <a:lnTo>
                  <a:pt x="681" y="8250"/>
                </a:lnTo>
                <a:lnTo>
                  <a:pt x="365" y="8590"/>
                </a:lnTo>
                <a:lnTo>
                  <a:pt x="243" y="8712"/>
                </a:lnTo>
                <a:lnTo>
                  <a:pt x="122" y="8858"/>
                </a:lnTo>
                <a:lnTo>
                  <a:pt x="24" y="9004"/>
                </a:lnTo>
                <a:lnTo>
                  <a:pt x="0" y="9077"/>
                </a:lnTo>
                <a:lnTo>
                  <a:pt x="0" y="9174"/>
                </a:lnTo>
                <a:lnTo>
                  <a:pt x="0" y="9199"/>
                </a:lnTo>
                <a:lnTo>
                  <a:pt x="0" y="9247"/>
                </a:lnTo>
                <a:lnTo>
                  <a:pt x="0" y="9320"/>
                </a:lnTo>
                <a:lnTo>
                  <a:pt x="73" y="9466"/>
                </a:lnTo>
                <a:lnTo>
                  <a:pt x="170" y="9612"/>
                </a:lnTo>
                <a:lnTo>
                  <a:pt x="292" y="9758"/>
                </a:lnTo>
                <a:lnTo>
                  <a:pt x="414" y="9904"/>
                </a:lnTo>
                <a:lnTo>
                  <a:pt x="681" y="10148"/>
                </a:lnTo>
                <a:lnTo>
                  <a:pt x="949" y="10367"/>
                </a:lnTo>
                <a:lnTo>
                  <a:pt x="1265" y="10610"/>
                </a:lnTo>
                <a:lnTo>
                  <a:pt x="1582" y="10829"/>
                </a:lnTo>
                <a:lnTo>
                  <a:pt x="1922" y="11048"/>
                </a:lnTo>
                <a:lnTo>
                  <a:pt x="2239" y="11242"/>
                </a:lnTo>
                <a:lnTo>
                  <a:pt x="2312" y="11267"/>
                </a:lnTo>
                <a:lnTo>
                  <a:pt x="2385" y="11267"/>
                </a:lnTo>
                <a:lnTo>
                  <a:pt x="2750" y="11340"/>
                </a:lnTo>
                <a:lnTo>
                  <a:pt x="3139" y="11388"/>
                </a:lnTo>
                <a:lnTo>
                  <a:pt x="3528" y="11388"/>
                </a:lnTo>
                <a:lnTo>
                  <a:pt x="3918" y="11364"/>
                </a:lnTo>
                <a:lnTo>
                  <a:pt x="4721" y="11315"/>
                </a:lnTo>
                <a:lnTo>
                  <a:pt x="5499" y="11267"/>
                </a:lnTo>
                <a:lnTo>
                  <a:pt x="6278" y="11242"/>
                </a:lnTo>
                <a:lnTo>
                  <a:pt x="7081" y="11242"/>
                </a:lnTo>
                <a:lnTo>
                  <a:pt x="7081" y="11607"/>
                </a:lnTo>
                <a:lnTo>
                  <a:pt x="7081" y="11972"/>
                </a:lnTo>
                <a:lnTo>
                  <a:pt x="7081" y="12313"/>
                </a:lnTo>
                <a:lnTo>
                  <a:pt x="7057" y="12678"/>
                </a:lnTo>
                <a:lnTo>
                  <a:pt x="6984" y="13578"/>
                </a:lnTo>
                <a:lnTo>
                  <a:pt x="6935" y="14016"/>
                </a:lnTo>
                <a:lnTo>
                  <a:pt x="6911" y="14454"/>
                </a:lnTo>
                <a:lnTo>
                  <a:pt x="6911" y="15476"/>
                </a:lnTo>
                <a:lnTo>
                  <a:pt x="6959" y="16498"/>
                </a:lnTo>
                <a:lnTo>
                  <a:pt x="7057" y="18542"/>
                </a:lnTo>
                <a:lnTo>
                  <a:pt x="7057" y="18615"/>
                </a:lnTo>
                <a:lnTo>
                  <a:pt x="7081" y="18688"/>
                </a:lnTo>
                <a:lnTo>
                  <a:pt x="7130" y="18737"/>
                </a:lnTo>
                <a:lnTo>
                  <a:pt x="7203" y="18761"/>
                </a:lnTo>
                <a:lnTo>
                  <a:pt x="7251" y="18786"/>
                </a:lnTo>
                <a:lnTo>
                  <a:pt x="7324" y="18786"/>
                </a:lnTo>
                <a:lnTo>
                  <a:pt x="7373" y="18761"/>
                </a:lnTo>
                <a:lnTo>
                  <a:pt x="7446" y="18737"/>
                </a:lnTo>
                <a:lnTo>
                  <a:pt x="7519" y="18786"/>
                </a:lnTo>
                <a:lnTo>
                  <a:pt x="7640" y="18810"/>
                </a:lnTo>
                <a:lnTo>
                  <a:pt x="8662" y="18810"/>
                </a:lnTo>
                <a:lnTo>
                  <a:pt x="8954" y="18786"/>
                </a:lnTo>
                <a:lnTo>
                  <a:pt x="9003" y="18786"/>
                </a:lnTo>
                <a:lnTo>
                  <a:pt x="9076" y="18761"/>
                </a:lnTo>
                <a:lnTo>
                  <a:pt x="9149" y="18664"/>
                </a:lnTo>
                <a:lnTo>
                  <a:pt x="9198" y="18542"/>
                </a:lnTo>
                <a:lnTo>
                  <a:pt x="9198" y="18421"/>
                </a:lnTo>
                <a:lnTo>
                  <a:pt x="9198" y="18323"/>
                </a:lnTo>
                <a:lnTo>
                  <a:pt x="9222" y="16547"/>
                </a:lnTo>
                <a:lnTo>
                  <a:pt x="9246" y="14771"/>
                </a:lnTo>
                <a:lnTo>
                  <a:pt x="9271" y="12946"/>
                </a:lnTo>
                <a:lnTo>
                  <a:pt x="9295" y="12118"/>
                </a:lnTo>
                <a:lnTo>
                  <a:pt x="9271" y="11729"/>
                </a:lnTo>
                <a:lnTo>
                  <a:pt x="9246" y="11315"/>
                </a:lnTo>
                <a:lnTo>
                  <a:pt x="10682" y="11315"/>
                </a:lnTo>
                <a:lnTo>
                  <a:pt x="12142" y="11267"/>
                </a:lnTo>
                <a:lnTo>
                  <a:pt x="13578" y="11194"/>
                </a:lnTo>
                <a:lnTo>
                  <a:pt x="14283" y="11169"/>
                </a:lnTo>
                <a:lnTo>
                  <a:pt x="15013" y="11169"/>
                </a:lnTo>
                <a:lnTo>
                  <a:pt x="15135" y="11145"/>
                </a:lnTo>
                <a:lnTo>
                  <a:pt x="15208" y="11072"/>
                </a:lnTo>
                <a:lnTo>
                  <a:pt x="15257" y="10999"/>
                </a:lnTo>
                <a:lnTo>
                  <a:pt x="15257" y="10902"/>
                </a:lnTo>
                <a:lnTo>
                  <a:pt x="15305" y="10731"/>
                </a:lnTo>
                <a:lnTo>
                  <a:pt x="15305" y="10586"/>
                </a:lnTo>
                <a:lnTo>
                  <a:pt x="15281" y="10245"/>
                </a:lnTo>
                <a:lnTo>
                  <a:pt x="15135" y="9126"/>
                </a:lnTo>
                <a:lnTo>
                  <a:pt x="15086" y="8615"/>
                </a:lnTo>
                <a:lnTo>
                  <a:pt x="15086" y="8104"/>
                </a:lnTo>
                <a:lnTo>
                  <a:pt x="15086" y="7933"/>
                </a:lnTo>
                <a:lnTo>
                  <a:pt x="15111" y="7739"/>
                </a:lnTo>
                <a:lnTo>
                  <a:pt x="15135" y="7568"/>
                </a:lnTo>
                <a:lnTo>
                  <a:pt x="15135" y="7374"/>
                </a:lnTo>
                <a:lnTo>
                  <a:pt x="15135" y="7276"/>
                </a:lnTo>
                <a:lnTo>
                  <a:pt x="15111" y="7179"/>
                </a:lnTo>
                <a:lnTo>
                  <a:pt x="15086" y="7130"/>
                </a:lnTo>
                <a:lnTo>
                  <a:pt x="15038" y="7106"/>
                </a:lnTo>
                <a:lnTo>
                  <a:pt x="14965" y="7057"/>
                </a:lnTo>
                <a:lnTo>
                  <a:pt x="14892" y="7033"/>
                </a:lnTo>
                <a:lnTo>
                  <a:pt x="14064" y="7033"/>
                </a:lnTo>
                <a:lnTo>
                  <a:pt x="13237" y="7057"/>
                </a:lnTo>
                <a:lnTo>
                  <a:pt x="12434" y="7082"/>
                </a:lnTo>
                <a:lnTo>
                  <a:pt x="11607" y="7082"/>
                </a:lnTo>
                <a:lnTo>
                  <a:pt x="9246" y="6984"/>
                </a:lnTo>
                <a:lnTo>
                  <a:pt x="9246" y="6765"/>
                </a:lnTo>
                <a:lnTo>
                  <a:pt x="9246" y="6571"/>
                </a:lnTo>
                <a:lnTo>
                  <a:pt x="9198" y="6352"/>
                </a:lnTo>
                <a:lnTo>
                  <a:pt x="9222" y="6327"/>
                </a:lnTo>
                <a:lnTo>
                  <a:pt x="10925" y="6303"/>
                </a:lnTo>
                <a:lnTo>
                  <a:pt x="12556" y="6303"/>
                </a:lnTo>
                <a:lnTo>
                  <a:pt x="14186" y="6376"/>
                </a:lnTo>
                <a:lnTo>
                  <a:pt x="14259" y="6376"/>
                </a:lnTo>
                <a:lnTo>
                  <a:pt x="14308" y="6352"/>
                </a:lnTo>
                <a:lnTo>
                  <a:pt x="14381" y="6279"/>
                </a:lnTo>
                <a:lnTo>
                  <a:pt x="14405" y="6206"/>
                </a:lnTo>
                <a:lnTo>
                  <a:pt x="14405" y="6108"/>
                </a:lnTo>
                <a:lnTo>
                  <a:pt x="14575" y="5962"/>
                </a:lnTo>
                <a:lnTo>
                  <a:pt x="14940" y="5670"/>
                </a:lnTo>
                <a:lnTo>
                  <a:pt x="15329" y="5427"/>
                </a:lnTo>
                <a:lnTo>
                  <a:pt x="15597" y="5232"/>
                </a:lnTo>
                <a:lnTo>
                  <a:pt x="15913" y="4965"/>
                </a:lnTo>
                <a:lnTo>
                  <a:pt x="16059" y="4819"/>
                </a:lnTo>
                <a:lnTo>
                  <a:pt x="16181" y="4673"/>
                </a:lnTo>
                <a:lnTo>
                  <a:pt x="16254" y="4502"/>
                </a:lnTo>
                <a:lnTo>
                  <a:pt x="16254" y="4429"/>
                </a:lnTo>
                <a:lnTo>
                  <a:pt x="16254" y="4356"/>
                </a:lnTo>
                <a:lnTo>
                  <a:pt x="16278" y="4283"/>
                </a:lnTo>
                <a:lnTo>
                  <a:pt x="16278" y="4210"/>
                </a:lnTo>
                <a:lnTo>
                  <a:pt x="16230" y="4064"/>
                </a:lnTo>
                <a:lnTo>
                  <a:pt x="16132" y="3894"/>
                </a:lnTo>
                <a:lnTo>
                  <a:pt x="16011" y="3724"/>
                </a:lnTo>
                <a:lnTo>
                  <a:pt x="15743" y="3432"/>
                </a:lnTo>
                <a:lnTo>
                  <a:pt x="15524" y="3213"/>
                </a:lnTo>
                <a:lnTo>
                  <a:pt x="15135" y="2848"/>
                </a:lnTo>
                <a:lnTo>
                  <a:pt x="14746" y="2532"/>
                </a:lnTo>
                <a:lnTo>
                  <a:pt x="14478" y="2288"/>
                </a:lnTo>
                <a:lnTo>
                  <a:pt x="14308" y="2215"/>
                </a:lnTo>
                <a:lnTo>
                  <a:pt x="14235" y="2167"/>
                </a:lnTo>
                <a:lnTo>
                  <a:pt x="14162" y="2167"/>
                </a:lnTo>
                <a:lnTo>
                  <a:pt x="14089" y="2118"/>
                </a:lnTo>
                <a:lnTo>
                  <a:pt x="14016" y="2118"/>
                </a:lnTo>
                <a:lnTo>
                  <a:pt x="13237" y="2142"/>
                </a:lnTo>
                <a:lnTo>
                  <a:pt x="12483" y="2167"/>
                </a:lnTo>
                <a:lnTo>
                  <a:pt x="11704" y="2215"/>
                </a:lnTo>
                <a:lnTo>
                  <a:pt x="10950" y="2240"/>
                </a:lnTo>
                <a:lnTo>
                  <a:pt x="10171" y="2240"/>
                </a:lnTo>
                <a:lnTo>
                  <a:pt x="9392" y="2215"/>
                </a:lnTo>
                <a:lnTo>
                  <a:pt x="9441" y="2069"/>
                </a:lnTo>
                <a:lnTo>
                  <a:pt x="9465" y="1899"/>
                </a:lnTo>
                <a:lnTo>
                  <a:pt x="9465" y="1558"/>
                </a:lnTo>
                <a:lnTo>
                  <a:pt x="9417" y="1218"/>
                </a:lnTo>
                <a:lnTo>
                  <a:pt x="9368" y="950"/>
                </a:lnTo>
                <a:lnTo>
                  <a:pt x="9295" y="755"/>
                </a:lnTo>
                <a:lnTo>
                  <a:pt x="9222" y="561"/>
                </a:lnTo>
                <a:lnTo>
                  <a:pt x="9125" y="415"/>
                </a:lnTo>
                <a:lnTo>
                  <a:pt x="8979" y="293"/>
                </a:lnTo>
                <a:lnTo>
                  <a:pt x="8833" y="196"/>
                </a:lnTo>
                <a:lnTo>
                  <a:pt x="8662" y="98"/>
                </a:lnTo>
                <a:lnTo>
                  <a:pt x="8492" y="50"/>
                </a:lnTo>
                <a:lnTo>
                  <a:pt x="8297" y="1"/>
                </a:lnTo>
                <a:close/>
              </a:path>
            </a:pathLst>
          </a:custGeom>
          <a:solidFill>
            <a:srgbClr val="0B5394"/>
          </a:solidFill>
          <a:ln>
            <a:noFill/>
          </a:ln>
        </p:spPr>
        <p:txBody>
          <a:bodyPr spcFirstLastPara="1" wrap="square" lIns="121897" tIns="121897" rIns="121897" bIns="121897" anchor="ctr" anchorCtr="0">
            <a:noAutofit/>
          </a:bodyPr>
          <a:lstStyle>
            <a:defPPr>
              <a:defRPr lang="en-US"/>
            </a:defPPr>
            <a:lvl1pPr marL="0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44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86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29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571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715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857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144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Google Shape;326;p42"/>
          <p:cNvSpPr/>
          <p:nvPr>
            <p:custDataLst>
              <p:tags r:id="rId6"/>
            </p:custDataLst>
          </p:nvPr>
        </p:nvSpPr>
        <p:spPr>
          <a:xfrm>
            <a:off x="0" y="0"/>
            <a:ext cx="1073092" cy="1261707"/>
          </a:xfrm>
          <a:custGeom>
            <a:avLst/>
            <a:gdLst/>
            <a:ahLst/>
            <a:cxnLst/>
            <a:rect l="l" t="t" r="r" b="b"/>
            <a:pathLst>
              <a:path w="15816" h="18981" extrusionOk="0">
                <a:moveTo>
                  <a:pt x="11364" y="1"/>
                </a:moveTo>
                <a:lnTo>
                  <a:pt x="11242" y="25"/>
                </a:lnTo>
                <a:lnTo>
                  <a:pt x="11169" y="74"/>
                </a:lnTo>
                <a:lnTo>
                  <a:pt x="11096" y="171"/>
                </a:lnTo>
                <a:lnTo>
                  <a:pt x="10780" y="731"/>
                </a:lnTo>
                <a:lnTo>
                  <a:pt x="10634" y="999"/>
                </a:lnTo>
                <a:lnTo>
                  <a:pt x="10537" y="1315"/>
                </a:lnTo>
                <a:lnTo>
                  <a:pt x="10512" y="1388"/>
                </a:lnTo>
                <a:lnTo>
                  <a:pt x="10537" y="1461"/>
                </a:lnTo>
                <a:lnTo>
                  <a:pt x="10585" y="1534"/>
                </a:lnTo>
                <a:lnTo>
                  <a:pt x="10634" y="1583"/>
                </a:lnTo>
                <a:lnTo>
                  <a:pt x="10707" y="1607"/>
                </a:lnTo>
                <a:lnTo>
                  <a:pt x="10804" y="1631"/>
                </a:lnTo>
                <a:lnTo>
                  <a:pt x="10877" y="1607"/>
                </a:lnTo>
                <a:lnTo>
                  <a:pt x="10950" y="1558"/>
                </a:lnTo>
                <a:lnTo>
                  <a:pt x="11145" y="1315"/>
                </a:lnTo>
                <a:lnTo>
                  <a:pt x="11291" y="1047"/>
                </a:lnTo>
                <a:lnTo>
                  <a:pt x="11510" y="731"/>
                </a:lnTo>
                <a:lnTo>
                  <a:pt x="11583" y="682"/>
                </a:lnTo>
                <a:lnTo>
                  <a:pt x="11656" y="609"/>
                </a:lnTo>
                <a:lnTo>
                  <a:pt x="11705" y="463"/>
                </a:lnTo>
                <a:lnTo>
                  <a:pt x="11729" y="342"/>
                </a:lnTo>
                <a:lnTo>
                  <a:pt x="11705" y="220"/>
                </a:lnTo>
                <a:lnTo>
                  <a:pt x="11656" y="123"/>
                </a:lnTo>
                <a:lnTo>
                  <a:pt x="11583" y="50"/>
                </a:lnTo>
                <a:lnTo>
                  <a:pt x="11486" y="25"/>
                </a:lnTo>
                <a:lnTo>
                  <a:pt x="11461" y="1"/>
                </a:lnTo>
                <a:close/>
                <a:moveTo>
                  <a:pt x="3821" y="171"/>
                </a:moveTo>
                <a:lnTo>
                  <a:pt x="3748" y="196"/>
                </a:lnTo>
                <a:lnTo>
                  <a:pt x="3699" y="244"/>
                </a:lnTo>
                <a:lnTo>
                  <a:pt x="3651" y="317"/>
                </a:lnTo>
                <a:lnTo>
                  <a:pt x="3651" y="390"/>
                </a:lnTo>
                <a:lnTo>
                  <a:pt x="3651" y="463"/>
                </a:lnTo>
                <a:lnTo>
                  <a:pt x="3699" y="634"/>
                </a:lnTo>
                <a:lnTo>
                  <a:pt x="3772" y="804"/>
                </a:lnTo>
                <a:lnTo>
                  <a:pt x="3943" y="1120"/>
                </a:lnTo>
                <a:lnTo>
                  <a:pt x="4113" y="1461"/>
                </a:lnTo>
                <a:lnTo>
                  <a:pt x="4259" y="1802"/>
                </a:lnTo>
                <a:lnTo>
                  <a:pt x="4332" y="1923"/>
                </a:lnTo>
                <a:lnTo>
                  <a:pt x="4429" y="1996"/>
                </a:lnTo>
                <a:lnTo>
                  <a:pt x="4527" y="2021"/>
                </a:lnTo>
                <a:lnTo>
                  <a:pt x="4624" y="1996"/>
                </a:lnTo>
                <a:lnTo>
                  <a:pt x="4721" y="1972"/>
                </a:lnTo>
                <a:lnTo>
                  <a:pt x="4794" y="1899"/>
                </a:lnTo>
                <a:lnTo>
                  <a:pt x="4843" y="1777"/>
                </a:lnTo>
                <a:lnTo>
                  <a:pt x="4843" y="1656"/>
                </a:lnTo>
                <a:lnTo>
                  <a:pt x="4794" y="1461"/>
                </a:lnTo>
                <a:lnTo>
                  <a:pt x="4697" y="1266"/>
                </a:lnTo>
                <a:lnTo>
                  <a:pt x="4502" y="901"/>
                </a:lnTo>
                <a:lnTo>
                  <a:pt x="4283" y="536"/>
                </a:lnTo>
                <a:lnTo>
                  <a:pt x="4162" y="390"/>
                </a:lnTo>
                <a:lnTo>
                  <a:pt x="4040" y="244"/>
                </a:lnTo>
                <a:lnTo>
                  <a:pt x="3967" y="196"/>
                </a:lnTo>
                <a:lnTo>
                  <a:pt x="3894" y="171"/>
                </a:lnTo>
                <a:close/>
                <a:moveTo>
                  <a:pt x="15452" y="4405"/>
                </a:moveTo>
                <a:lnTo>
                  <a:pt x="15379" y="4429"/>
                </a:lnTo>
                <a:lnTo>
                  <a:pt x="15306" y="4454"/>
                </a:lnTo>
                <a:lnTo>
                  <a:pt x="15135" y="4551"/>
                </a:lnTo>
                <a:lnTo>
                  <a:pt x="14941" y="4600"/>
                </a:lnTo>
                <a:lnTo>
                  <a:pt x="14551" y="4697"/>
                </a:lnTo>
                <a:lnTo>
                  <a:pt x="14357" y="4746"/>
                </a:lnTo>
                <a:lnTo>
                  <a:pt x="14162" y="4819"/>
                </a:lnTo>
                <a:lnTo>
                  <a:pt x="14016" y="4916"/>
                </a:lnTo>
                <a:lnTo>
                  <a:pt x="13870" y="5062"/>
                </a:lnTo>
                <a:lnTo>
                  <a:pt x="13822" y="5135"/>
                </a:lnTo>
                <a:lnTo>
                  <a:pt x="13822" y="5232"/>
                </a:lnTo>
                <a:lnTo>
                  <a:pt x="13846" y="5330"/>
                </a:lnTo>
                <a:lnTo>
                  <a:pt x="13895" y="5354"/>
                </a:lnTo>
                <a:lnTo>
                  <a:pt x="13943" y="5354"/>
                </a:lnTo>
                <a:lnTo>
                  <a:pt x="14138" y="5378"/>
                </a:lnTo>
                <a:lnTo>
                  <a:pt x="14357" y="5378"/>
                </a:lnTo>
                <a:lnTo>
                  <a:pt x="14600" y="5354"/>
                </a:lnTo>
                <a:lnTo>
                  <a:pt x="14819" y="5330"/>
                </a:lnTo>
                <a:lnTo>
                  <a:pt x="15038" y="5257"/>
                </a:lnTo>
                <a:lnTo>
                  <a:pt x="15257" y="5208"/>
                </a:lnTo>
                <a:lnTo>
                  <a:pt x="15452" y="5111"/>
                </a:lnTo>
                <a:lnTo>
                  <a:pt x="15646" y="5038"/>
                </a:lnTo>
                <a:lnTo>
                  <a:pt x="15719" y="4989"/>
                </a:lnTo>
                <a:lnTo>
                  <a:pt x="15768" y="4940"/>
                </a:lnTo>
                <a:lnTo>
                  <a:pt x="15817" y="4819"/>
                </a:lnTo>
                <a:lnTo>
                  <a:pt x="15792" y="4697"/>
                </a:lnTo>
                <a:lnTo>
                  <a:pt x="15768" y="4575"/>
                </a:lnTo>
                <a:lnTo>
                  <a:pt x="15671" y="4478"/>
                </a:lnTo>
                <a:lnTo>
                  <a:pt x="15573" y="4429"/>
                </a:lnTo>
                <a:lnTo>
                  <a:pt x="15452" y="4405"/>
                </a:lnTo>
                <a:close/>
                <a:moveTo>
                  <a:pt x="317" y="4697"/>
                </a:moveTo>
                <a:lnTo>
                  <a:pt x="220" y="4721"/>
                </a:lnTo>
                <a:lnTo>
                  <a:pt x="122" y="4746"/>
                </a:lnTo>
                <a:lnTo>
                  <a:pt x="25" y="4794"/>
                </a:lnTo>
                <a:lnTo>
                  <a:pt x="1" y="4867"/>
                </a:lnTo>
                <a:lnTo>
                  <a:pt x="1" y="4965"/>
                </a:lnTo>
                <a:lnTo>
                  <a:pt x="49" y="5038"/>
                </a:lnTo>
                <a:lnTo>
                  <a:pt x="195" y="5184"/>
                </a:lnTo>
                <a:lnTo>
                  <a:pt x="390" y="5305"/>
                </a:lnTo>
                <a:lnTo>
                  <a:pt x="779" y="5524"/>
                </a:lnTo>
                <a:lnTo>
                  <a:pt x="1169" y="5743"/>
                </a:lnTo>
                <a:lnTo>
                  <a:pt x="1388" y="5841"/>
                </a:lnTo>
                <a:lnTo>
                  <a:pt x="1582" y="5938"/>
                </a:lnTo>
                <a:lnTo>
                  <a:pt x="1655" y="5962"/>
                </a:lnTo>
                <a:lnTo>
                  <a:pt x="1801" y="5962"/>
                </a:lnTo>
                <a:lnTo>
                  <a:pt x="1850" y="5938"/>
                </a:lnTo>
                <a:lnTo>
                  <a:pt x="1923" y="5841"/>
                </a:lnTo>
                <a:lnTo>
                  <a:pt x="1972" y="5743"/>
                </a:lnTo>
                <a:lnTo>
                  <a:pt x="1996" y="5622"/>
                </a:lnTo>
                <a:lnTo>
                  <a:pt x="1972" y="5476"/>
                </a:lnTo>
                <a:lnTo>
                  <a:pt x="1899" y="5378"/>
                </a:lnTo>
                <a:lnTo>
                  <a:pt x="1826" y="5330"/>
                </a:lnTo>
                <a:lnTo>
                  <a:pt x="1777" y="5305"/>
                </a:lnTo>
                <a:lnTo>
                  <a:pt x="1582" y="5208"/>
                </a:lnTo>
                <a:lnTo>
                  <a:pt x="1388" y="5111"/>
                </a:lnTo>
                <a:lnTo>
                  <a:pt x="974" y="4892"/>
                </a:lnTo>
                <a:lnTo>
                  <a:pt x="755" y="4794"/>
                </a:lnTo>
                <a:lnTo>
                  <a:pt x="536" y="4721"/>
                </a:lnTo>
                <a:lnTo>
                  <a:pt x="317" y="4697"/>
                </a:lnTo>
                <a:close/>
                <a:moveTo>
                  <a:pt x="8809" y="6936"/>
                </a:moveTo>
                <a:lnTo>
                  <a:pt x="8736" y="6984"/>
                </a:lnTo>
                <a:lnTo>
                  <a:pt x="8663" y="7057"/>
                </a:lnTo>
                <a:lnTo>
                  <a:pt x="8566" y="7252"/>
                </a:lnTo>
                <a:lnTo>
                  <a:pt x="8468" y="7495"/>
                </a:lnTo>
                <a:lnTo>
                  <a:pt x="8420" y="7739"/>
                </a:lnTo>
                <a:lnTo>
                  <a:pt x="8395" y="7958"/>
                </a:lnTo>
                <a:lnTo>
                  <a:pt x="8395" y="8128"/>
                </a:lnTo>
                <a:lnTo>
                  <a:pt x="8322" y="8177"/>
                </a:lnTo>
                <a:lnTo>
                  <a:pt x="8201" y="8225"/>
                </a:lnTo>
                <a:lnTo>
                  <a:pt x="8079" y="8250"/>
                </a:lnTo>
                <a:lnTo>
                  <a:pt x="7982" y="8225"/>
                </a:lnTo>
                <a:lnTo>
                  <a:pt x="7909" y="8201"/>
                </a:lnTo>
                <a:lnTo>
                  <a:pt x="7982" y="8079"/>
                </a:lnTo>
                <a:lnTo>
                  <a:pt x="8055" y="7933"/>
                </a:lnTo>
                <a:lnTo>
                  <a:pt x="8103" y="7812"/>
                </a:lnTo>
                <a:lnTo>
                  <a:pt x="8103" y="7666"/>
                </a:lnTo>
                <a:lnTo>
                  <a:pt x="8103" y="7520"/>
                </a:lnTo>
                <a:lnTo>
                  <a:pt x="8055" y="7398"/>
                </a:lnTo>
                <a:lnTo>
                  <a:pt x="7957" y="7252"/>
                </a:lnTo>
                <a:lnTo>
                  <a:pt x="7836" y="7130"/>
                </a:lnTo>
                <a:lnTo>
                  <a:pt x="7763" y="7082"/>
                </a:lnTo>
                <a:lnTo>
                  <a:pt x="7617" y="7082"/>
                </a:lnTo>
                <a:lnTo>
                  <a:pt x="7544" y="7130"/>
                </a:lnTo>
                <a:lnTo>
                  <a:pt x="7446" y="7252"/>
                </a:lnTo>
                <a:lnTo>
                  <a:pt x="7373" y="7374"/>
                </a:lnTo>
                <a:lnTo>
                  <a:pt x="7325" y="7495"/>
                </a:lnTo>
                <a:lnTo>
                  <a:pt x="7300" y="7641"/>
                </a:lnTo>
                <a:lnTo>
                  <a:pt x="7300" y="7787"/>
                </a:lnTo>
                <a:lnTo>
                  <a:pt x="7300" y="7909"/>
                </a:lnTo>
                <a:lnTo>
                  <a:pt x="7325" y="8055"/>
                </a:lnTo>
                <a:lnTo>
                  <a:pt x="7373" y="8177"/>
                </a:lnTo>
                <a:lnTo>
                  <a:pt x="7179" y="8298"/>
                </a:lnTo>
                <a:lnTo>
                  <a:pt x="7081" y="8323"/>
                </a:lnTo>
                <a:lnTo>
                  <a:pt x="6984" y="8347"/>
                </a:lnTo>
                <a:lnTo>
                  <a:pt x="6911" y="8371"/>
                </a:lnTo>
                <a:lnTo>
                  <a:pt x="6814" y="8347"/>
                </a:lnTo>
                <a:lnTo>
                  <a:pt x="6692" y="8298"/>
                </a:lnTo>
                <a:lnTo>
                  <a:pt x="6570" y="8201"/>
                </a:lnTo>
                <a:lnTo>
                  <a:pt x="6497" y="8055"/>
                </a:lnTo>
                <a:lnTo>
                  <a:pt x="6449" y="7909"/>
                </a:lnTo>
                <a:lnTo>
                  <a:pt x="6449" y="7739"/>
                </a:lnTo>
                <a:lnTo>
                  <a:pt x="6497" y="7544"/>
                </a:lnTo>
                <a:lnTo>
                  <a:pt x="6497" y="7520"/>
                </a:lnTo>
                <a:lnTo>
                  <a:pt x="6473" y="7520"/>
                </a:lnTo>
                <a:lnTo>
                  <a:pt x="6449" y="7495"/>
                </a:lnTo>
                <a:lnTo>
                  <a:pt x="6424" y="7520"/>
                </a:lnTo>
                <a:lnTo>
                  <a:pt x="6327" y="7617"/>
                </a:lnTo>
                <a:lnTo>
                  <a:pt x="6254" y="7739"/>
                </a:lnTo>
                <a:lnTo>
                  <a:pt x="6230" y="7836"/>
                </a:lnTo>
                <a:lnTo>
                  <a:pt x="6206" y="7958"/>
                </a:lnTo>
                <a:lnTo>
                  <a:pt x="6206" y="8055"/>
                </a:lnTo>
                <a:lnTo>
                  <a:pt x="6206" y="8177"/>
                </a:lnTo>
                <a:lnTo>
                  <a:pt x="6254" y="8274"/>
                </a:lnTo>
                <a:lnTo>
                  <a:pt x="6303" y="8371"/>
                </a:lnTo>
                <a:lnTo>
                  <a:pt x="6376" y="8469"/>
                </a:lnTo>
                <a:lnTo>
                  <a:pt x="6449" y="8542"/>
                </a:lnTo>
                <a:lnTo>
                  <a:pt x="6546" y="8615"/>
                </a:lnTo>
                <a:lnTo>
                  <a:pt x="6643" y="8663"/>
                </a:lnTo>
                <a:lnTo>
                  <a:pt x="6765" y="8712"/>
                </a:lnTo>
                <a:lnTo>
                  <a:pt x="6862" y="8736"/>
                </a:lnTo>
                <a:lnTo>
                  <a:pt x="7008" y="8736"/>
                </a:lnTo>
                <a:lnTo>
                  <a:pt x="7130" y="8712"/>
                </a:lnTo>
                <a:lnTo>
                  <a:pt x="7349" y="8615"/>
                </a:lnTo>
                <a:lnTo>
                  <a:pt x="7592" y="8493"/>
                </a:lnTo>
                <a:lnTo>
                  <a:pt x="7690" y="8566"/>
                </a:lnTo>
                <a:lnTo>
                  <a:pt x="7836" y="8639"/>
                </a:lnTo>
                <a:lnTo>
                  <a:pt x="7982" y="8663"/>
                </a:lnTo>
                <a:lnTo>
                  <a:pt x="8128" y="8688"/>
                </a:lnTo>
                <a:lnTo>
                  <a:pt x="8225" y="8688"/>
                </a:lnTo>
                <a:lnTo>
                  <a:pt x="8347" y="8663"/>
                </a:lnTo>
                <a:lnTo>
                  <a:pt x="8566" y="8566"/>
                </a:lnTo>
                <a:lnTo>
                  <a:pt x="8639" y="8663"/>
                </a:lnTo>
                <a:lnTo>
                  <a:pt x="8736" y="8736"/>
                </a:lnTo>
                <a:lnTo>
                  <a:pt x="8833" y="8809"/>
                </a:lnTo>
                <a:lnTo>
                  <a:pt x="8931" y="8858"/>
                </a:lnTo>
                <a:lnTo>
                  <a:pt x="9174" y="8907"/>
                </a:lnTo>
                <a:lnTo>
                  <a:pt x="9417" y="8931"/>
                </a:lnTo>
                <a:lnTo>
                  <a:pt x="9661" y="8882"/>
                </a:lnTo>
                <a:lnTo>
                  <a:pt x="9880" y="8809"/>
                </a:lnTo>
                <a:lnTo>
                  <a:pt x="9977" y="8736"/>
                </a:lnTo>
                <a:lnTo>
                  <a:pt x="10074" y="8663"/>
                </a:lnTo>
                <a:lnTo>
                  <a:pt x="10172" y="8566"/>
                </a:lnTo>
                <a:lnTo>
                  <a:pt x="10269" y="8469"/>
                </a:lnTo>
                <a:lnTo>
                  <a:pt x="10293" y="8396"/>
                </a:lnTo>
                <a:lnTo>
                  <a:pt x="10293" y="8347"/>
                </a:lnTo>
                <a:lnTo>
                  <a:pt x="10269" y="8298"/>
                </a:lnTo>
                <a:lnTo>
                  <a:pt x="10245" y="8250"/>
                </a:lnTo>
                <a:lnTo>
                  <a:pt x="10172" y="8225"/>
                </a:lnTo>
                <a:lnTo>
                  <a:pt x="10123" y="8201"/>
                </a:lnTo>
                <a:lnTo>
                  <a:pt x="10001" y="8201"/>
                </a:lnTo>
                <a:lnTo>
                  <a:pt x="9782" y="8323"/>
                </a:lnTo>
                <a:lnTo>
                  <a:pt x="9563" y="8420"/>
                </a:lnTo>
                <a:lnTo>
                  <a:pt x="9442" y="8444"/>
                </a:lnTo>
                <a:lnTo>
                  <a:pt x="9344" y="8469"/>
                </a:lnTo>
                <a:lnTo>
                  <a:pt x="9223" y="8469"/>
                </a:lnTo>
                <a:lnTo>
                  <a:pt x="9101" y="8420"/>
                </a:lnTo>
                <a:lnTo>
                  <a:pt x="9004" y="8347"/>
                </a:lnTo>
                <a:lnTo>
                  <a:pt x="8931" y="8274"/>
                </a:lnTo>
                <a:lnTo>
                  <a:pt x="9052" y="8128"/>
                </a:lnTo>
                <a:lnTo>
                  <a:pt x="9150" y="7982"/>
                </a:lnTo>
                <a:lnTo>
                  <a:pt x="9247" y="7836"/>
                </a:lnTo>
                <a:lnTo>
                  <a:pt x="9296" y="7666"/>
                </a:lnTo>
                <a:lnTo>
                  <a:pt x="9320" y="7495"/>
                </a:lnTo>
                <a:lnTo>
                  <a:pt x="9296" y="7349"/>
                </a:lnTo>
                <a:lnTo>
                  <a:pt x="9247" y="7203"/>
                </a:lnTo>
                <a:lnTo>
                  <a:pt x="9150" y="7057"/>
                </a:lnTo>
                <a:lnTo>
                  <a:pt x="9052" y="6984"/>
                </a:lnTo>
                <a:lnTo>
                  <a:pt x="8955" y="6936"/>
                </a:lnTo>
                <a:close/>
                <a:moveTo>
                  <a:pt x="1947" y="9710"/>
                </a:moveTo>
                <a:lnTo>
                  <a:pt x="1801" y="9758"/>
                </a:lnTo>
                <a:lnTo>
                  <a:pt x="1582" y="9856"/>
                </a:lnTo>
                <a:lnTo>
                  <a:pt x="1363" y="10002"/>
                </a:lnTo>
                <a:lnTo>
                  <a:pt x="925" y="10294"/>
                </a:lnTo>
                <a:lnTo>
                  <a:pt x="706" y="10415"/>
                </a:lnTo>
                <a:lnTo>
                  <a:pt x="585" y="10513"/>
                </a:lnTo>
                <a:lnTo>
                  <a:pt x="463" y="10610"/>
                </a:lnTo>
                <a:lnTo>
                  <a:pt x="366" y="10707"/>
                </a:lnTo>
                <a:lnTo>
                  <a:pt x="317" y="10829"/>
                </a:lnTo>
                <a:lnTo>
                  <a:pt x="317" y="10878"/>
                </a:lnTo>
                <a:lnTo>
                  <a:pt x="341" y="10926"/>
                </a:lnTo>
                <a:lnTo>
                  <a:pt x="366" y="10999"/>
                </a:lnTo>
                <a:lnTo>
                  <a:pt x="439" y="11048"/>
                </a:lnTo>
                <a:lnTo>
                  <a:pt x="536" y="11097"/>
                </a:lnTo>
                <a:lnTo>
                  <a:pt x="633" y="11097"/>
                </a:lnTo>
                <a:lnTo>
                  <a:pt x="755" y="11072"/>
                </a:lnTo>
                <a:lnTo>
                  <a:pt x="877" y="11048"/>
                </a:lnTo>
                <a:lnTo>
                  <a:pt x="1120" y="10926"/>
                </a:lnTo>
                <a:lnTo>
                  <a:pt x="1315" y="10829"/>
                </a:lnTo>
                <a:lnTo>
                  <a:pt x="1728" y="10610"/>
                </a:lnTo>
                <a:lnTo>
                  <a:pt x="1947" y="10488"/>
                </a:lnTo>
                <a:lnTo>
                  <a:pt x="2142" y="10342"/>
                </a:lnTo>
                <a:lnTo>
                  <a:pt x="2264" y="10245"/>
                </a:lnTo>
                <a:lnTo>
                  <a:pt x="2312" y="10123"/>
                </a:lnTo>
                <a:lnTo>
                  <a:pt x="2312" y="10002"/>
                </a:lnTo>
                <a:lnTo>
                  <a:pt x="2264" y="9880"/>
                </a:lnTo>
                <a:lnTo>
                  <a:pt x="2191" y="9783"/>
                </a:lnTo>
                <a:lnTo>
                  <a:pt x="2069" y="9734"/>
                </a:lnTo>
                <a:lnTo>
                  <a:pt x="1947" y="9710"/>
                </a:lnTo>
                <a:close/>
                <a:moveTo>
                  <a:pt x="14065" y="10026"/>
                </a:moveTo>
                <a:lnTo>
                  <a:pt x="13895" y="10050"/>
                </a:lnTo>
                <a:lnTo>
                  <a:pt x="13846" y="10075"/>
                </a:lnTo>
                <a:lnTo>
                  <a:pt x="13797" y="10123"/>
                </a:lnTo>
                <a:lnTo>
                  <a:pt x="13773" y="10172"/>
                </a:lnTo>
                <a:lnTo>
                  <a:pt x="13749" y="10221"/>
                </a:lnTo>
                <a:lnTo>
                  <a:pt x="13773" y="10318"/>
                </a:lnTo>
                <a:lnTo>
                  <a:pt x="13797" y="10367"/>
                </a:lnTo>
                <a:lnTo>
                  <a:pt x="13846" y="10415"/>
                </a:lnTo>
                <a:lnTo>
                  <a:pt x="14138" y="10586"/>
                </a:lnTo>
                <a:lnTo>
                  <a:pt x="14454" y="10756"/>
                </a:lnTo>
                <a:lnTo>
                  <a:pt x="14624" y="10878"/>
                </a:lnTo>
                <a:lnTo>
                  <a:pt x="14819" y="10975"/>
                </a:lnTo>
                <a:lnTo>
                  <a:pt x="15014" y="11048"/>
                </a:lnTo>
                <a:lnTo>
                  <a:pt x="15208" y="11097"/>
                </a:lnTo>
                <a:lnTo>
                  <a:pt x="15379" y="11097"/>
                </a:lnTo>
                <a:lnTo>
                  <a:pt x="15427" y="11072"/>
                </a:lnTo>
                <a:lnTo>
                  <a:pt x="15500" y="11024"/>
                </a:lnTo>
                <a:lnTo>
                  <a:pt x="15573" y="10951"/>
                </a:lnTo>
                <a:lnTo>
                  <a:pt x="15598" y="10829"/>
                </a:lnTo>
                <a:lnTo>
                  <a:pt x="15598" y="10707"/>
                </a:lnTo>
                <a:lnTo>
                  <a:pt x="15549" y="10586"/>
                </a:lnTo>
                <a:lnTo>
                  <a:pt x="15500" y="10537"/>
                </a:lnTo>
                <a:lnTo>
                  <a:pt x="15452" y="10513"/>
                </a:lnTo>
                <a:lnTo>
                  <a:pt x="15379" y="10464"/>
                </a:lnTo>
                <a:lnTo>
                  <a:pt x="15306" y="10464"/>
                </a:lnTo>
                <a:lnTo>
                  <a:pt x="15135" y="10415"/>
                </a:lnTo>
                <a:lnTo>
                  <a:pt x="14965" y="10367"/>
                </a:lnTo>
                <a:lnTo>
                  <a:pt x="14600" y="10196"/>
                </a:lnTo>
                <a:lnTo>
                  <a:pt x="14430" y="10099"/>
                </a:lnTo>
                <a:lnTo>
                  <a:pt x="14260" y="10050"/>
                </a:lnTo>
                <a:lnTo>
                  <a:pt x="14065" y="10026"/>
                </a:lnTo>
                <a:close/>
                <a:moveTo>
                  <a:pt x="8468" y="2605"/>
                </a:moveTo>
                <a:lnTo>
                  <a:pt x="8760" y="2629"/>
                </a:lnTo>
                <a:lnTo>
                  <a:pt x="9052" y="2678"/>
                </a:lnTo>
                <a:lnTo>
                  <a:pt x="9344" y="2726"/>
                </a:lnTo>
                <a:lnTo>
                  <a:pt x="9125" y="2799"/>
                </a:lnTo>
                <a:lnTo>
                  <a:pt x="9101" y="2824"/>
                </a:lnTo>
                <a:lnTo>
                  <a:pt x="9101" y="2848"/>
                </a:lnTo>
                <a:lnTo>
                  <a:pt x="9101" y="2872"/>
                </a:lnTo>
                <a:lnTo>
                  <a:pt x="9125" y="2897"/>
                </a:lnTo>
                <a:lnTo>
                  <a:pt x="9223" y="2945"/>
                </a:lnTo>
                <a:lnTo>
                  <a:pt x="9320" y="2970"/>
                </a:lnTo>
                <a:lnTo>
                  <a:pt x="9442" y="2945"/>
                </a:lnTo>
                <a:lnTo>
                  <a:pt x="9563" y="2921"/>
                </a:lnTo>
                <a:lnTo>
                  <a:pt x="9855" y="2872"/>
                </a:lnTo>
                <a:lnTo>
                  <a:pt x="10269" y="3043"/>
                </a:lnTo>
                <a:lnTo>
                  <a:pt x="10074" y="3067"/>
                </a:lnTo>
                <a:lnTo>
                  <a:pt x="9855" y="3116"/>
                </a:lnTo>
                <a:lnTo>
                  <a:pt x="9685" y="3189"/>
                </a:lnTo>
                <a:lnTo>
                  <a:pt x="9515" y="3262"/>
                </a:lnTo>
                <a:lnTo>
                  <a:pt x="9515" y="3286"/>
                </a:lnTo>
                <a:lnTo>
                  <a:pt x="9490" y="3310"/>
                </a:lnTo>
                <a:lnTo>
                  <a:pt x="9515" y="3335"/>
                </a:lnTo>
                <a:lnTo>
                  <a:pt x="9539" y="3359"/>
                </a:lnTo>
                <a:lnTo>
                  <a:pt x="9953" y="3335"/>
                </a:lnTo>
                <a:lnTo>
                  <a:pt x="10342" y="3310"/>
                </a:lnTo>
                <a:lnTo>
                  <a:pt x="10780" y="3310"/>
                </a:lnTo>
                <a:lnTo>
                  <a:pt x="11048" y="3505"/>
                </a:lnTo>
                <a:lnTo>
                  <a:pt x="10756" y="3578"/>
                </a:lnTo>
                <a:lnTo>
                  <a:pt x="10464" y="3675"/>
                </a:lnTo>
                <a:lnTo>
                  <a:pt x="10245" y="3797"/>
                </a:lnTo>
                <a:lnTo>
                  <a:pt x="10099" y="3918"/>
                </a:lnTo>
                <a:lnTo>
                  <a:pt x="10074" y="3943"/>
                </a:lnTo>
                <a:lnTo>
                  <a:pt x="10099" y="3943"/>
                </a:lnTo>
                <a:lnTo>
                  <a:pt x="10391" y="3918"/>
                </a:lnTo>
                <a:lnTo>
                  <a:pt x="10683" y="3870"/>
                </a:lnTo>
                <a:lnTo>
                  <a:pt x="10975" y="3821"/>
                </a:lnTo>
                <a:lnTo>
                  <a:pt x="11291" y="3773"/>
                </a:lnTo>
                <a:lnTo>
                  <a:pt x="11364" y="3773"/>
                </a:lnTo>
                <a:lnTo>
                  <a:pt x="11583" y="3967"/>
                </a:lnTo>
                <a:lnTo>
                  <a:pt x="11778" y="4186"/>
                </a:lnTo>
                <a:lnTo>
                  <a:pt x="11388" y="4210"/>
                </a:lnTo>
                <a:lnTo>
                  <a:pt x="10829" y="4259"/>
                </a:lnTo>
                <a:lnTo>
                  <a:pt x="10561" y="4283"/>
                </a:lnTo>
                <a:lnTo>
                  <a:pt x="10318" y="4381"/>
                </a:lnTo>
                <a:lnTo>
                  <a:pt x="10293" y="4405"/>
                </a:lnTo>
                <a:lnTo>
                  <a:pt x="10293" y="4429"/>
                </a:lnTo>
                <a:lnTo>
                  <a:pt x="10318" y="4454"/>
                </a:lnTo>
                <a:lnTo>
                  <a:pt x="10585" y="4527"/>
                </a:lnTo>
                <a:lnTo>
                  <a:pt x="11705" y="4527"/>
                </a:lnTo>
                <a:lnTo>
                  <a:pt x="11997" y="4502"/>
                </a:lnTo>
                <a:lnTo>
                  <a:pt x="12216" y="4867"/>
                </a:lnTo>
                <a:lnTo>
                  <a:pt x="11851" y="4867"/>
                </a:lnTo>
                <a:lnTo>
                  <a:pt x="11267" y="4892"/>
                </a:lnTo>
                <a:lnTo>
                  <a:pt x="10658" y="4940"/>
                </a:lnTo>
                <a:lnTo>
                  <a:pt x="10634" y="4940"/>
                </a:lnTo>
                <a:lnTo>
                  <a:pt x="10634" y="4965"/>
                </a:lnTo>
                <a:lnTo>
                  <a:pt x="10634" y="4989"/>
                </a:lnTo>
                <a:lnTo>
                  <a:pt x="10658" y="5013"/>
                </a:lnTo>
                <a:lnTo>
                  <a:pt x="10902" y="5086"/>
                </a:lnTo>
                <a:lnTo>
                  <a:pt x="11169" y="5111"/>
                </a:lnTo>
                <a:lnTo>
                  <a:pt x="12021" y="5111"/>
                </a:lnTo>
                <a:lnTo>
                  <a:pt x="12362" y="5135"/>
                </a:lnTo>
                <a:lnTo>
                  <a:pt x="12556" y="5622"/>
                </a:lnTo>
                <a:lnTo>
                  <a:pt x="11461" y="5622"/>
                </a:lnTo>
                <a:lnTo>
                  <a:pt x="11291" y="5646"/>
                </a:lnTo>
                <a:lnTo>
                  <a:pt x="11145" y="5695"/>
                </a:lnTo>
                <a:lnTo>
                  <a:pt x="10999" y="5768"/>
                </a:lnTo>
                <a:lnTo>
                  <a:pt x="10975" y="5792"/>
                </a:lnTo>
                <a:lnTo>
                  <a:pt x="10999" y="5841"/>
                </a:lnTo>
                <a:lnTo>
                  <a:pt x="11267" y="5889"/>
                </a:lnTo>
                <a:lnTo>
                  <a:pt x="11534" y="5889"/>
                </a:lnTo>
                <a:lnTo>
                  <a:pt x="12070" y="5914"/>
                </a:lnTo>
                <a:lnTo>
                  <a:pt x="12654" y="5938"/>
                </a:lnTo>
                <a:lnTo>
                  <a:pt x="12702" y="6060"/>
                </a:lnTo>
                <a:lnTo>
                  <a:pt x="12727" y="6181"/>
                </a:lnTo>
                <a:lnTo>
                  <a:pt x="12386" y="6181"/>
                </a:lnTo>
                <a:lnTo>
                  <a:pt x="11729" y="6254"/>
                </a:lnTo>
                <a:lnTo>
                  <a:pt x="11413" y="6279"/>
                </a:lnTo>
                <a:lnTo>
                  <a:pt x="11121" y="6352"/>
                </a:lnTo>
                <a:lnTo>
                  <a:pt x="11096" y="6352"/>
                </a:lnTo>
                <a:lnTo>
                  <a:pt x="11096" y="6376"/>
                </a:lnTo>
                <a:lnTo>
                  <a:pt x="11096" y="6400"/>
                </a:lnTo>
                <a:lnTo>
                  <a:pt x="11121" y="6425"/>
                </a:lnTo>
                <a:lnTo>
                  <a:pt x="11388" y="6473"/>
                </a:lnTo>
                <a:lnTo>
                  <a:pt x="11656" y="6498"/>
                </a:lnTo>
                <a:lnTo>
                  <a:pt x="12508" y="6498"/>
                </a:lnTo>
                <a:lnTo>
                  <a:pt x="12824" y="6522"/>
                </a:lnTo>
                <a:lnTo>
                  <a:pt x="12873" y="6838"/>
                </a:lnTo>
                <a:lnTo>
                  <a:pt x="12556" y="6838"/>
                </a:lnTo>
                <a:lnTo>
                  <a:pt x="12240" y="6863"/>
                </a:lnTo>
                <a:lnTo>
                  <a:pt x="11753" y="6887"/>
                </a:lnTo>
                <a:lnTo>
                  <a:pt x="11510" y="6911"/>
                </a:lnTo>
                <a:lnTo>
                  <a:pt x="11267" y="6936"/>
                </a:lnTo>
                <a:lnTo>
                  <a:pt x="11242" y="6936"/>
                </a:lnTo>
                <a:lnTo>
                  <a:pt x="11242" y="6960"/>
                </a:lnTo>
                <a:lnTo>
                  <a:pt x="11242" y="7009"/>
                </a:lnTo>
                <a:lnTo>
                  <a:pt x="11267" y="7009"/>
                </a:lnTo>
                <a:lnTo>
                  <a:pt x="11461" y="7082"/>
                </a:lnTo>
                <a:lnTo>
                  <a:pt x="11680" y="7130"/>
                </a:lnTo>
                <a:lnTo>
                  <a:pt x="12727" y="7130"/>
                </a:lnTo>
                <a:lnTo>
                  <a:pt x="12921" y="7106"/>
                </a:lnTo>
                <a:lnTo>
                  <a:pt x="12994" y="7593"/>
                </a:lnTo>
                <a:lnTo>
                  <a:pt x="12994" y="7593"/>
                </a:lnTo>
                <a:lnTo>
                  <a:pt x="12848" y="7568"/>
                </a:lnTo>
                <a:lnTo>
                  <a:pt x="12702" y="7568"/>
                </a:lnTo>
                <a:lnTo>
                  <a:pt x="12435" y="7593"/>
                </a:lnTo>
                <a:lnTo>
                  <a:pt x="11997" y="7593"/>
                </a:lnTo>
                <a:lnTo>
                  <a:pt x="11778" y="7617"/>
                </a:lnTo>
                <a:lnTo>
                  <a:pt x="11559" y="7690"/>
                </a:lnTo>
                <a:lnTo>
                  <a:pt x="11534" y="7690"/>
                </a:lnTo>
                <a:lnTo>
                  <a:pt x="11534" y="7739"/>
                </a:lnTo>
                <a:lnTo>
                  <a:pt x="11534" y="7763"/>
                </a:lnTo>
                <a:lnTo>
                  <a:pt x="11559" y="7787"/>
                </a:lnTo>
                <a:lnTo>
                  <a:pt x="11778" y="7836"/>
                </a:lnTo>
                <a:lnTo>
                  <a:pt x="11997" y="7860"/>
                </a:lnTo>
                <a:lnTo>
                  <a:pt x="12435" y="7860"/>
                </a:lnTo>
                <a:lnTo>
                  <a:pt x="12702" y="7885"/>
                </a:lnTo>
                <a:lnTo>
                  <a:pt x="12848" y="7885"/>
                </a:lnTo>
                <a:lnTo>
                  <a:pt x="12994" y="7860"/>
                </a:lnTo>
                <a:lnTo>
                  <a:pt x="12994" y="7909"/>
                </a:lnTo>
                <a:lnTo>
                  <a:pt x="12994" y="8250"/>
                </a:lnTo>
                <a:lnTo>
                  <a:pt x="12873" y="8201"/>
                </a:lnTo>
                <a:lnTo>
                  <a:pt x="12775" y="8201"/>
                </a:lnTo>
                <a:lnTo>
                  <a:pt x="12532" y="8177"/>
                </a:lnTo>
                <a:lnTo>
                  <a:pt x="12094" y="8177"/>
                </a:lnTo>
                <a:lnTo>
                  <a:pt x="11875" y="8201"/>
                </a:lnTo>
                <a:lnTo>
                  <a:pt x="11656" y="8250"/>
                </a:lnTo>
                <a:lnTo>
                  <a:pt x="11656" y="8274"/>
                </a:lnTo>
                <a:lnTo>
                  <a:pt x="11632" y="8298"/>
                </a:lnTo>
                <a:lnTo>
                  <a:pt x="11656" y="8298"/>
                </a:lnTo>
                <a:lnTo>
                  <a:pt x="11656" y="8323"/>
                </a:lnTo>
                <a:lnTo>
                  <a:pt x="12045" y="8396"/>
                </a:lnTo>
                <a:lnTo>
                  <a:pt x="12410" y="8444"/>
                </a:lnTo>
                <a:lnTo>
                  <a:pt x="12702" y="8469"/>
                </a:lnTo>
                <a:lnTo>
                  <a:pt x="12824" y="8493"/>
                </a:lnTo>
                <a:lnTo>
                  <a:pt x="12970" y="8469"/>
                </a:lnTo>
                <a:lnTo>
                  <a:pt x="12873" y="8858"/>
                </a:lnTo>
                <a:lnTo>
                  <a:pt x="12654" y="8809"/>
                </a:lnTo>
                <a:lnTo>
                  <a:pt x="12483" y="8785"/>
                </a:lnTo>
                <a:lnTo>
                  <a:pt x="12264" y="8736"/>
                </a:lnTo>
                <a:lnTo>
                  <a:pt x="11826" y="8736"/>
                </a:lnTo>
                <a:lnTo>
                  <a:pt x="11607" y="8809"/>
                </a:lnTo>
                <a:lnTo>
                  <a:pt x="11583" y="8834"/>
                </a:lnTo>
                <a:lnTo>
                  <a:pt x="11583" y="8858"/>
                </a:lnTo>
                <a:lnTo>
                  <a:pt x="11583" y="8882"/>
                </a:lnTo>
                <a:lnTo>
                  <a:pt x="11851" y="8882"/>
                </a:lnTo>
                <a:lnTo>
                  <a:pt x="12094" y="8931"/>
                </a:lnTo>
                <a:lnTo>
                  <a:pt x="12556" y="9053"/>
                </a:lnTo>
                <a:lnTo>
                  <a:pt x="12775" y="9126"/>
                </a:lnTo>
                <a:lnTo>
                  <a:pt x="12654" y="9345"/>
                </a:lnTo>
                <a:lnTo>
                  <a:pt x="12508" y="9296"/>
                </a:lnTo>
                <a:lnTo>
                  <a:pt x="12313" y="9272"/>
                </a:lnTo>
                <a:lnTo>
                  <a:pt x="12143" y="9223"/>
                </a:lnTo>
                <a:lnTo>
                  <a:pt x="11972" y="9199"/>
                </a:lnTo>
                <a:lnTo>
                  <a:pt x="11607" y="9199"/>
                </a:lnTo>
                <a:lnTo>
                  <a:pt x="11583" y="9223"/>
                </a:lnTo>
                <a:lnTo>
                  <a:pt x="11583" y="9247"/>
                </a:lnTo>
                <a:lnTo>
                  <a:pt x="11583" y="9272"/>
                </a:lnTo>
                <a:lnTo>
                  <a:pt x="11924" y="9418"/>
                </a:lnTo>
                <a:lnTo>
                  <a:pt x="12240" y="9564"/>
                </a:lnTo>
                <a:lnTo>
                  <a:pt x="12532" y="9637"/>
                </a:lnTo>
                <a:lnTo>
                  <a:pt x="12337" y="9929"/>
                </a:lnTo>
                <a:lnTo>
                  <a:pt x="12337" y="9977"/>
                </a:lnTo>
                <a:lnTo>
                  <a:pt x="12167" y="9904"/>
                </a:lnTo>
                <a:lnTo>
                  <a:pt x="11997" y="9880"/>
                </a:lnTo>
                <a:lnTo>
                  <a:pt x="11802" y="9831"/>
                </a:lnTo>
                <a:lnTo>
                  <a:pt x="11242" y="9831"/>
                </a:lnTo>
                <a:lnTo>
                  <a:pt x="11218" y="9856"/>
                </a:lnTo>
                <a:lnTo>
                  <a:pt x="11218" y="9880"/>
                </a:lnTo>
                <a:lnTo>
                  <a:pt x="11242" y="9880"/>
                </a:lnTo>
                <a:lnTo>
                  <a:pt x="11534" y="10002"/>
                </a:lnTo>
                <a:lnTo>
                  <a:pt x="11851" y="10123"/>
                </a:lnTo>
                <a:lnTo>
                  <a:pt x="12167" y="10245"/>
                </a:lnTo>
                <a:lnTo>
                  <a:pt x="11972" y="10513"/>
                </a:lnTo>
                <a:lnTo>
                  <a:pt x="11826" y="10488"/>
                </a:lnTo>
                <a:lnTo>
                  <a:pt x="11413" y="10391"/>
                </a:lnTo>
                <a:lnTo>
                  <a:pt x="11023" y="10342"/>
                </a:lnTo>
                <a:lnTo>
                  <a:pt x="10975" y="10342"/>
                </a:lnTo>
                <a:lnTo>
                  <a:pt x="10975" y="10367"/>
                </a:lnTo>
                <a:lnTo>
                  <a:pt x="10975" y="10391"/>
                </a:lnTo>
                <a:lnTo>
                  <a:pt x="10999" y="10440"/>
                </a:lnTo>
                <a:lnTo>
                  <a:pt x="11145" y="10537"/>
                </a:lnTo>
                <a:lnTo>
                  <a:pt x="11315" y="10610"/>
                </a:lnTo>
                <a:lnTo>
                  <a:pt x="11632" y="10732"/>
                </a:lnTo>
                <a:lnTo>
                  <a:pt x="11802" y="10780"/>
                </a:lnTo>
                <a:lnTo>
                  <a:pt x="11656" y="10999"/>
                </a:lnTo>
                <a:lnTo>
                  <a:pt x="11510" y="10951"/>
                </a:lnTo>
                <a:lnTo>
                  <a:pt x="11364" y="10926"/>
                </a:lnTo>
                <a:lnTo>
                  <a:pt x="11072" y="10853"/>
                </a:lnTo>
                <a:lnTo>
                  <a:pt x="10950" y="10853"/>
                </a:lnTo>
                <a:lnTo>
                  <a:pt x="10804" y="10902"/>
                </a:lnTo>
                <a:lnTo>
                  <a:pt x="10780" y="10926"/>
                </a:lnTo>
                <a:lnTo>
                  <a:pt x="10756" y="10951"/>
                </a:lnTo>
                <a:lnTo>
                  <a:pt x="10756" y="10999"/>
                </a:lnTo>
                <a:lnTo>
                  <a:pt x="10780" y="11048"/>
                </a:lnTo>
                <a:lnTo>
                  <a:pt x="10902" y="11121"/>
                </a:lnTo>
                <a:lnTo>
                  <a:pt x="11023" y="11170"/>
                </a:lnTo>
                <a:lnTo>
                  <a:pt x="11267" y="11243"/>
                </a:lnTo>
                <a:lnTo>
                  <a:pt x="11461" y="11291"/>
                </a:lnTo>
                <a:lnTo>
                  <a:pt x="11242" y="11583"/>
                </a:lnTo>
                <a:lnTo>
                  <a:pt x="11072" y="11535"/>
                </a:lnTo>
                <a:lnTo>
                  <a:pt x="10877" y="11535"/>
                </a:lnTo>
                <a:lnTo>
                  <a:pt x="10683" y="11583"/>
                </a:lnTo>
                <a:lnTo>
                  <a:pt x="10658" y="11608"/>
                </a:lnTo>
                <a:lnTo>
                  <a:pt x="10683" y="11632"/>
                </a:lnTo>
                <a:lnTo>
                  <a:pt x="10829" y="11681"/>
                </a:lnTo>
                <a:lnTo>
                  <a:pt x="10975" y="11729"/>
                </a:lnTo>
                <a:lnTo>
                  <a:pt x="11096" y="11778"/>
                </a:lnTo>
                <a:lnTo>
                  <a:pt x="10877" y="12143"/>
                </a:lnTo>
                <a:lnTo>
                  <a:pt x="10829" y="12118"/>
                </a:lnTo>
                <a:lnTo>
                  <a:pt x="10658" y="12045"/>
                </a:lnTo>
                <a:lnTo>
                  <a:pt x="10561" y="11997"/>
                </a:lnTo>
                <a:lnTo>
                  <a:pt x="10464" y="11972"/>
                </a:lnTo>
                <a:lnTo>
                  <a:pt x="10439" y="11997"/>
                </a:lnTo>
                <a:lnTo>
                  <a:pt x="10439" y="12045"/>
                </a:lnTo>
                <a:lnTo>
                  <a:pt x="10488" y="12118"/>
                </a:lnTo>
                <a:lnTo>
                  <a:pt x="10585" y="12191"/>
                </a:lnTo>
                <a:lnTo>
                  <a:pt x="10756" y="12313"/>
                </a:lnTo>
                <a:lnTo>
                  <a:pt x="10561" y="12654"/>
                </a:lnTo>
                <a:lnTo>
                  <a:pt x="10415" y="12629"/>
                </a:lnTo>
                <a:lnTo>
                  <a:pt x="10172" y="12629"/>
                </a:lnTo>
                <a:lnTo>
                  <a:pt x="10026" y="12654"/>
                </a:lnTo>
                <a:lnTo>
                  <a:pt x="10026" y="12678"/>
                </a:lnTo>
                <a:lnTo>
                  <a:pt x="10026" y="12702"/>
                </a:lnTo>
                <a:lnTo>
                  <a:pt x="10245" y="12800"/>
                </a:lnTo>
                <a:lnTo>
                  <a:pt x="10439" y="12897"/>
                </a:lnTo>
                <a:lnTo>
                  <a:pt x="10196" y="13384"/>
                </a:lnTo>
                <a:lnTo>
                  <a:pt x="9880" y="13384"/>
                </a:lnTo>
                <a:lnTo>
                  <a:pt x="9904" y="13432"/>
                </a:lnTo>
                <a:lnTo>
                  <a:pt x="10147" y="13505"/>
                </a:lnTo>
                <a:lnTo>
                  <a:pt x="10074" y="13700"/>
                </a:lnTo>
                <a:lnTo>
                  <a:pt x="10026" y="13895"/>
                </a:lnTo>
                <a:lnTo>
                  <a:pt x="9953" y="14284"/>
                </a:lnTo>
                <a:lnTo>
                  <a:pt x="9880" y="14673"/>
                </a:lnTo>
                <a:lnTo>
                  <a:pt x="9807" y="15087"/>
                </a:lnTo>
                <a:lnTo>
                  <a:pt x="9101" y="15111"/>
                </a:lnTo>
                <a:lnTo>
                  <a:pt x="9247" y="14673"/>
                </a:lnTo>
                <a:lnTo>
                  <a:pt x="9344" y="14235"/>
                </a:lnTo>
                <a:lnTo>
                  <a:pt x="9539" y="13359"/>
                </a:lnTo>
                <a:lnTo>
                  <a:pt x="9734" y="12459"/>
                </a:lnTo>
                <a:lnTo>
                  <a:pt x="9855" y="12021"/>
                </a:lnTo>
                <a:lnTo>
                  <a:pt x="9977" y="11583"/>
                </a:lnTo>
                <a:lnTo>
                  <a:pt x="10269" y="10659"/>
                </a:lnTo>
                <a:lnTo>
                  <a:pt x="10537" y="9734"/>
                </a:lnTo>
                <a:lnTo>
                  <a:pt x="10658" y="9320"/>
                </a:lnTo>
                <a:lnTo>
                  <a:pt x="10756" y="8858"/>
                </a:lnTo>
                <a:lnTo>
                  <a:pt x="10780" y="8639"/>
                </a:lnTo>
                <a:lnTo>
                  <a:pt x="10780" y="8396"/>
                </a:lnTo>
                <a:lnTo>
                  <a:pt x="10756" y="8177"/>
                </a:lnTo>
                <a:lnTo>
                  <a:pt x="10707" y="7958"/>
                </a:lnTo>
                <a:lnTo>
                  <a:pt x="10683" y="7933"/>
                </a:lnTo>
                <a:lnTo>
                  <a:pt x="10634" y="7933"/>
                </a:lnTo>
                <a:lnTo>
                  <a:pt x="10610" y="7958"/>
                </a:lnTo>
                <a:lnTo>
                  <a:pt x="10537" y="8177"/>
                </a:lnTo>
                <a:lnTo>
                  <a:pt x="10464" y="8420"/>
                </a:lnTo>
                <a:lnTo>
                  <a:pt x="10366" y="8882"/>
                </a:lnTo>
                <a:lnTo>
                  <a:pt x="10293" y="9369"/>
                </a:lnTo>
                <a:lnTo>
                  <a:pt x="10172" y="9831"/>
                </a:lnTo>
                <a:lnTo>
                  <a:pt x="9904" y="10756"/>
                </a:lnTo>
                <a:lnTo>
                  <a:pt x="9588" y="11656"/>
                </a:lnTo>
                <a:lnTo>
                  <a:pt x="9466" y="12094"/>
                </a:lnTo>
                <a:lnTo>
                  <a:pt x="9369" y="12532"/>
                </a:lnTo>
                <a:lnTo>
                  <a:pt x="9174" y="13384"/>
                </a:lnTo>
                <a:lnTo>
                  <a:pt x="8979" y="14260"/>
                </a:lnTo>
                <a:lnTo>
                  <a:pt x="8858" y="14698"/>
                </a:lnTo>
                <a:lnTo>
                  <a:pt x="8736" y="15111"/>
                </a:lnTo>
                <a:lnTo>
                  <a:pt x="8128" y="15136"/>
                </a:lnTo>
                <a:lnTo>
                  <a:pt x="7519" y="15087"/>
                </a:lnTo>
                <a:lnTo>
                  <a:pt x="7179" y="15063"/>
                </a:lnTo>
                <a:lnTo>
                  <a:pt x="7154" y="15038"/>
                </a:lnTo>
                <a:lnTo>
                  <a:pt x="7081" y="14698"/>
                </a:lnTo>
                <a:lnTo>
                  <a:pt x="7033" y="14357"/>
                </a:lnTo>
                <a:lnTo>
                  <a:pt x="6935" y="13651"/>
                </a:lnTo>
                <a:lnTo>
                  <a:pt x="6765" y="12605"/>
                </a:lnTo>
                <a:lnTo>
                  <a:pt x="6570" y="11583"/>
                </a:lnTo>
                <a:lnTo>
                  <a:pt x="6230" y="9880"/>
                </a:lnTo>
                <a:lnTo>
                  <a:pt x="6060" y="9028"/>
                </a:lnTo>
                <a:lnTo>
                  <a:pt x="5841" y="8177"/>
                </a:lnTo>
                <a:lnTo>
                  <a:pt x="5816" y="8152"/>
                </a:lnTo>
                <a:lnTo>
                  <a:pt x="5768" y="8128"/>
                </a:lnTo>
                <a:lnTo>
                  <a:pt x="5743" y="8128"/>
                </a:lnTo>
                <a:lnTo>
                  <a:pt x="5695" y="8152"/>
                </a:lnTo>
                <a:lnTo>
                  <a:pt x="5646" y="8298"/>
                </a:lnTo>
                <a:lnTo>
                  <a:pt x="5646" y="8420"/>
                </a:lnTo>
                <a:lnTo>
                  <a:pt x="5646" y="8542"/>
                </a:lnTo>
                <a:lnTo>
                  <a:pt x="5646" y="8663"/>
                </a:lnTo>
                <a:lnTo>
                  <a:pt x="5719" y="8931"/>
                </a:lnTo>
                <a:lnTo>
                  <a:pt x="5768" y="9199"/>
                </a:lnTo>
                <a:lnTo>
                  <a:pt x="5865" y="9734"/>
                </a:lnTo>
                <a:lnTo>
                  <a:pt x="5962" y="10245"/>
                </a:lnTo>
                <a:lnTo>
                  <a:pt x="6035" y="10780"/>
                </a:lnTo>
                <a:lnTo>
                  <a:pt x="6133" y="11316"/>
                </a:lnTo>
                <a:lnTo>
                  <a:pt x="6327" y="12337"/>
                </a:lnTo>
                <a:lnTo>
                  <a:pt x="6522" y="13384"/>
                </a:lnTo>
                <a:lnTo>
                  <a:pt x="6570" y="13773"/>
                </a:lnTo>
                <a:lnTo>
                  <a:pt x="6619" y="14211"/>
                </a:lnTo>
                <a:lnTo>
                  <a:pt x="6668" y="14625"/>
                </a:lnTo>
                <a:lnTo>
                  <a:pt x="6716" y="14819"/>
                </a:lnTo>
                <a:lnTo>
                  <a:pt x="6765" y="15014"/>
                </a:lnTo>
                <a:lnTo>
                  <a:pt x="6497" y="15038"/>
                </a:lnTo>
                <a:lnTo>
                  <a:pt x="6473" y="14625"/>
                </a:lnTo>
                <a:lnTo>
                  <a:pt x="6400" y="14235"/>
                </a:lnTo>
                <a:lnTo>
                  <a:pt x="6279" y="13846"/>
                </a:lnTo>
                <a:lnTo>
                  <a:pt x="6133" y="13481"/>
                </a:lnTo>
                <a:lnTo>
                  <a:pt x="5938" y="13116"/>
                </a:lnTo>
                <a:lnTo>
                  <a:pt x="5743" y="12775"/>
                </a:lnTo>
                <a:lnTo>
                  <a:pt x="5281" y="12070"/>
                </a:lnTo>
                <a:lnTo>
                  <a:pt x="4746" y="11267"/>
                </a:lnTo>
                <a:lnTo>
                  <a:pt x="4210" y="10415"/>
                </a:lnTo>
                <a:lnTo>
                  <a:pt x="3967" y="9977"/>
                </a:lnTo>
                <a:lnTo>
                  <a:pt x="3724" y="9539"/>
                </a:lnTo>
                <a:lnTo>
                  <a:pt x="3529" y="9077"/>
                </a:lnTo>
                <a:lnTo>
                  <a:pt x="3359" y="8615"/>
                </a:lnTo>
                <a:lnTo>
                  <a:pt x="3286" y="8396"/>
                </a:lnTo>
                <a:lnTo>
                  <a:pt x="3261" y="8152"/>
                </a:lnTo>
                <a:lnTo>
                  <a:pt x="3237" y="7909"/>
                </a:lnTo>
                <a:lnTo>
                  <a:pt x="3237" y="7666"/>
                </a:lnTo>
                <a:lnTo>
                  <a:pt x="3261" y="7155"/>
                </a:lnTo>
                <a:lnTo>
                  <a:pt x="3310" y="6668"/>
                </a:lnTo>
                <a:lnTo>
                  <a:pt x="3334" y="6376"/>
                </a:lnTo>
                <a:lnTo>
                  <a:pt x="3407" y="6108"/>
                </a:lnTo>
                <a:lnTo>
                  <a:pt x="3480" y="5841"/>
                </a:lnTo>
                <a:lnTo>
                  <a:pt x="3578" y="5597"/>
                </a:lnTo>
                <a:lnTo>
                  <a:pt x="3699" y="5354"/>
                </a:lnTo>
                <a:lnTo>
                  <a:pt x="3845" y="5111"/>
                </a:lnTo>
                <a:lnTo>
                  <a:pt x="4016" y="4892"/>
                </a:lnTo>
                <a:lnTo>
                  <a:pt x="4186" y="4673"/>
                </a:lnTo>
                <a:lnTo>
                  <a:pt x="4648" y="4162"/>
                </a:lnTo>
                <a:lnTo>
                  <a:pt x="5062" y="3748"/>
                </a:lnTo>
                <a:lnTo>
                  <a:pt x="5403" y="3432"/>
                </a:lnTo>
                <a:lnTo>
                  <a:pt x="5743" y="3189"/>
                </a:lnTo>
                <a:lnTo>
                  <a:pt x="6060" y="3018"/>
                </a:lnTo>
                <a:lnTo>
                  <a:pt x="6352" y="2872"/>
                </a:lnTo>
                <a:lnTo>
                  <a:pt x="6668" y="2775"/>
                </a:lnTo>
                <a:lnTo>
                  <a:pt x="6984" y="2702"/>
                </a:lnTo>
                <a:lnTo>
                  <a:pt x="7276" y="2653"/>
                </a:lnTo>
                <a:lnTo>
                  <a:pt x="7568" y="2629"/>
                </a:lnTo>
                <a:lnTo>
                  <a:pt x="7860" y="2605"/>
                </a:lnTo>
                <a:close/>
                <a:moveTo>
                  <a:pt x="6716" y="15525"/>
                </a:moveTo>
                <a:lnTo>
                  <a:pt x="6619" y="15720"/>
                </a:lnTo>
                <a:lnTo>
                  <a:pt x="6352" y="16158"/>
                </a:lnTo>
                <a:lnTo>
                  <a:pt x="6279" y="16109"/>
                </a:lnTo>
                <a:lnTo>
                  <a:pt x="6230" y="16060"/>
                </a:lnTo>
                <a:lnTo>
                  <a:pt x="6206" y="15963"/>
                </a:lnTo>
                <a:lnTo>
                  <a:pt x="6206" y="15866"/>
                </a:lnTo>
                <a:lnTo>
                  <a:pt x="6206" y="15768"/>
                </a:lnTo>
                <a:lnTo>
                  <a:pt x="6230" y="15695"/>
                </a:lnTo>
                <a:lnTo>
                  <a:pt x="6279" y="15598"/>
                </a:lnTo>
                <a:lnTo>
                  <a:pt x="6327" y="15549"/>
                </a:lnTo>
                <a:lnTo>
                  <a:pt x="6595" y="15525"/>
                </a:lnTo>
                <a:close/>
                <a:moveTo>
                  <a:pt x="6887" y="15525"/>
                </a:moveTo>
                <a:lnTo>
                  <a:pt x="7276" y="15549"/>
                </a:lnTo>
                <a:lnTo>
                  <a:pt x="7641" y="15598"/>
                </a:lnTo>
                <a:lnTo>
                  <a:pt x="8225" y="15647"/>
                </a:lnTo>
                <a:lnTo>
                  <a:pt x="8809" y="15671"/>
                </a:lnTo>
                <a:lnTo>
                  <a:pt x="8541" y="15963"/>
                </a:lnTo>
                <a:lnTo>
                  <a:pt x="8298" y="16255"/>
                </a:lnTo>
                <a:lnTo>
                  <a:pt x="7909" y="16231"/>
                </a:lnTo>
                <a:lnTo>
                  <a:pt x="8249" y="15744"/>
                </a:lnTo>
                <a:lnTo>
                  <a:pt x="8249" y="15720"/>
                </a:lnTo>
                <a:lnTo>
                  <a:pt x="8225" y="15695"/>
                </a:lnTo>
                <a:lnTo>
                  <a:pt x="8201" y="15671"/>
                </a:lnTo>
                <a:lnTo>
                  <a:pt x="8176" y="15695"/>
                </a:lnTo>
                <a:lnTo>
                  <a:pt x="7690" y="16231"/>
                </a:lnTo>
                <a:lnTo>
                  <a:pt x="7179" y="16182"/>
                </a:lnTo>
                <a:lnTo>
                  <a:pt x="7325" y="15939"/>
                </a:lnTo>
                <a:lnTo>
                  <a:pt x="7471" y="15671"/>
                </a:lnTo>
                <a:lnTo>
                  <a:pt x="7471" y="15647"/>
                </a:lnTo>
                <a:lnTo>
                  <a:pt x="7446" y="15622"/>
                </a:lnTo>
                <a:lnTo>
                  <a:pt x="7422" y="15647"/>
                </a:lnTo>
                <a:lnTo>
                  <a:pt x="7203" y="15890"/>
                </a:lnTo>
                <a:lnTo>
                  <a:pt x="6935" y="16182"/>
                </a:lnTo>
                <a:lnTo>
                  <a:pt x="6741" y="16206"/>
                </a:lnTo>
                <a:lnTo>
                  <a:pt x="6570" y="16255"/>
                </a:lnTo>
                <a:lnTo>
                  <a:pt x="6668" y="16060"/>
                </a:lnTo>
                <a:lnTo>
                  <a:pt x="6814" y="15817"/>
                </a:lnTo>
                <a:lnTo>
                  <a:pt x="6862" y="15671"/>
                </a:lnTo>
                <a:lnTo>
                  <a:pt x="6887" y="15525"/>
                </a:lnTo>
                <a:close/>
                <a:moveTo>
                  <a:pt x="9661" y="15622"/>
                </a:moveTo>
                <a:lnTo>
                  <a:pt x="9734" y="15671"/>
                </a:lnTo>
                <a:lnTo>
                  <a:pt x="9807" y="15695"/>
                </a:lnTo>
                <a:lnTo>
                  <a:pt x="9953" y="15695"/>
                </a:lnTo>
                <a:lnTo>
                  <a:pt x="9782" y="15793"/>
                </a:lnTo>
                <a:lnTo>
                  <a:pt x="9661" y="15939"/>
                </a:lnTo>
                <a:lnTo>
                  <a:pt x="9539" y="16085"/>
                </a:lnTo>
                <a:lnTo>
                  <a:pt x="9417" y="16279"/>
                </a:lnTo>
                <a:lnTo>
                  <a:pt x="9271" y="16279"/>
                </a:lnTo>
                <a:lnTo>
                  <a:pt x="9612" y="15817"/>
                </a:lnTo>
                <a:lnTo>
                  <a:pt x="9612" y="15793"/>
                </a:lnTo>
                <a:lnTo>
                  <a:pt x="9612" y="15768"/>
                </a:lnTo>
                <a:lnTo>
                  <a:pt x="9563" y="15768"/>
                </a:lnTo>
                <a:lnTo>
                  <a:pt x="9320" y="16012"/>
                </a:lnTo>
                <a:lnTo>
                  <a:pt x="9077" y="16255"/>
                </a:lnTo>
                <a:lnTo>
                  <a:pt x="8517" y="16255"/>
                </a:lnTo>
                <a:lnTo>
                  <a:pt x="8882" y="15720"/>
                </a:lnTo>
                <a:lnTo>
                  <a:pt x="8906" y="15695"/>
                </a:lnTo>
                <a:lnTo>
                  <a:pt x="8882" y="15671"/>
                </a:lnTo>
                <a:lnTo>
                  <a:pt x="9271" y="15671"/>
                </a:lnTo>
                <a:lnTo>
                  <a:pt x="9661" y="15622"/>
                </a:lnTo>
                <a:close/>
                <a:moveTo>
                  <a:pt x="10074" y="15768"/>
                </a:moveTo>
                <a:lnTo>
                  <a:pt x="10074" y="15841"/>
                </a:lnTo>
                <a:lnTo>
                  <a:pt x="10099" y="15939"/>
                </a:lnTo>
                <a:lnTo>
                  <a:pt x="10074" y="16060"/>
                </a:lnTo>
                <a:lnTo>
                  <a:pt x="10050" y="16182"/>
                </a:lnTo>
                <a:lnTo>
                  <a:pt x="9977" y="16304"/>
                </a:lnTo>
                <a:lnTo>
                  <a:pt x="9758" y="16279"/>
                </a:lnTo>
                <a:lnTo>
                  <a:pt x="9880" y="16012"/>
                </a:lnTo>
                <a:lnTo>
                  <a:pt x="9977" y="15890"/>
                </a:lnTo>
                <a:lnTo>
                  <a:pt x="10074" y="15768"/>
                </a:lnTo>
                <a:close/>
                <a:moveTo>
                  <a:pt x="6522" y="16571"/>
                </a:moveTo>
                <a:lnTo>
                  <a:pt x="6595" y="16620"/>
                </a:lnTo>
                <a:lnTo>
                  <a:pt x="6424" y="16888"/>
                </a:lnTo>
                <a:lnTo>
                  <a:pt x="6376" y="17034"/>
                </a:lnTo>
                <a:lnTo>
                  <a:pt x="6327" y="17180"/>
                </a:lnTo>
                <a:lnTo>
                  <a:pt x="6254" y="17082"/>
                </a:lnTo>
                <a:lnTo>
                  <a:pt x="6230" y="16985"/>
                </a:lnTo>
                <a:lnTo>
                  <a:pt x="6206" y="16912"/>
                </a:lnTo>
                <a:lnTo>
                  <a:pt x="6230" y="16815"/>
                </a:lnTo>
                <a:lnTo>
                  <a:pt x="6254" y="16839"/>
                </a:lnTo>
                <a:lnTo>
                  <a:pt x="6303" y="16839"/>
                </a:lnTo>
                <a:lnTo>
                  <a:pt x="6352" y="16815"/>
                </a:lnTo>
                <a:lnTo>
                  <a:pt x="6376" y="16766"/>
                </a:lnTo>
                <a:lnTo>
                  <a:pt x="6424" y="16596"/>
                </a:lnTo>
                <a:lnTo>
                  <a:pt x="6449" y="16596"/>
                </a:lnTo>
                <a:lnTo>
                  <a:pt x="6522" y="16571"/>
                </a:lnTo>
                <a:close/>
                <a:moveTo>
                  <a:pt x="7884" y="16693"/>
                </a:moveTo>
                <a:lnTo>
                  <a:pt x="7957" y="16717"/>
                </a:lnTo>
                <a:lnTo>
                  <a:pt x="7787" y="16985"/>
                </a:lnTo>
                <a:lnTo>
                  <a:pt x="7617" y="17253"/>
                </a:lnTo>
                <a:lnTo>
                  <a:pt x="7592" y="17326"/>
                </a:lnTo>
                <a:lnTo>
                  <a:pt x="7300" y="17326"/>
                </a:lnTo>
                <a:lnTo>
                  <a:pt x="7398" y="17107"/>
                </a:lnTo>
                <a:lnTo>
                  <a:pt x="7519" y="16888"/>
                </a:lnTo>
                <a:lnTo>
                  <a:pt x="7617" y="16717"/>
                </a:lnTo>
                <a:lnTo>
                  <a:pt x="7884" y="16693"/>
                </a:lnTo>
                <a:close/>
                <a:moveTo>
                  <a:pt x="8225" y="16717"/>
                </a:moveTo>
                <a:lnTo>
                  <a:pt x="8736" y="16742"/>
                </a:lnTo>
                <a:lnTo>
                  <a:pt x="8541" y="17034"/>
                </a:lnTo>
                <a:lnTo>
                  <a:pt x="8371" y="17326"/>
                </a:lnTo>
                <a:lnTo>
                  <a:pt x="7909" y="17326"/>
                </a:lnTo>
                <a:lnTo>
                  <a:pt x="7933" y="17277"/>
                </a:lnTo>
                <a:lnTo>
                  <a:pt x="8225" y="16717"/>
                </a:lnTo>
                <a:close/>
                <a:moveTo>
                  <a:pt x="9223" y="16742"/>
                </a:moveTo>
                <a:lnTo>
                  <a:pt x="8979" y="17350"/>
                </a:lnTo>
                <a:lnTo>
                  <a:pt x="8663" y="17350"/>
                </a:lnTo>
                <a:lnTo>
                  <a:pt x="8979" y="16742"/>
                </a:lnTo>
                <a:close/>
                <a:moveTo>
                  <a:pt x="9928" y="16742"/>
                </a:moveTo>
                <a:lnTo>
                  <a:pt x="9661" y="17253"/>
                </a:lnTo>
                <a:lnTo>
                  <a:pt x="9612" y="17350"/>
                </a:lnTo>
                <a:lnTo>
                  <a:pt x="9320" y="17350"/>
                </a:lnTo>
                <a:lnTo>
                  <a:pt x="9563" y="16742"/>
                </a:lnTo>
                <a:close/>
                <a:moveTo>
                  <a:pt x="10147" y="16839"/>
                </a:moveTo>
                <a:lnTo>
                  <a:pt x="10220" y="16961"/>
                </a:lnTo>
                <a:lnTo>
                  <a:pt x="10245" y="17107"/>
                </a:lnTo>
                <a:lnTo>
                  <a:pt x="10220" y="17228"/>
                </a:lnTo>
                <a:lnTo>
                  <a:pt x="10147" y="17350"/>
                </a:lnTo>
                <a:lnTo>
                  <a:pt x="9928" y="17350"/>
                </a:lnTo>
                <a:lnTo>
                  <a:pt x="9953" y="17277"/>
                </a:lnTo>
                <a:lnTo>
                  <a:pt x="10050" y="17082"/>
                </a:lnTo>
                <a:lnTo>
                  <a:pt x="10147" y="16839"/>
                </a:lnTo>
                <a:close/>
                <a:moveTo>
                  <a:pt x="6862" y="16693"/>
                </a:moveTo>
                <a:lnTo>
                  <a:pt x="7081" y="16717"/>
                </a:lnTo>
                <a:lnTo>
                  <a:pt x="7300" y="16717"/>
                </a:lnTo>
                <a:lnTo>
                  <a:pt x="7106" y="17009"/>
                </a:lnTo>
                <a:lnTo>
                  <a:pt x="6935" y="17326"/>
                </a:lnTo>
                <a:lnTo>
                  <a:pt x="6741" y="17350"/>
                </a:lnTo>
                <a:lnTo>
                  <a:pt x="6570" y="17399"/>
                </a:lnTo>
                <a:lnTo>
                  <a:pt x="6619" y="17204"/>
                </a:lnTo>
                <a:lnTo>
                  <a:pt x="6692" y="17034"/>
                </a:lnTo>
                <a:lnTo>
                  <a:pt x="6862" y="16693"/>
                </a:lnTo>
                <a:close/>
                <a:moveTo>
                  <a:pt x="6473" y="17618"/>
                </a:moveTo>
                <a:lnTo>
                  <a:pt x="6643" y="17691"/>
                </a:lnTo>
                <a:lnTo>
                  <a:pt x="6814" y="17715"/>
                </a:lnTo>
                <a:lnTo>
                  <a:pt x="6789" y="17910"/>
                </a:lnTo>
                <a:lnTo>
                  <a:pt x="6765" y="18080"/>
                </a:lnTo>
                <a:lnTo>
                  <a:pt x="6643" y="17983"/>
                </a:lnTo>
                <a:lnTo>
                  <a:pt x="6546" y="17861"/>
                </a:lnTo>
                <a:lnTo>
                  <a:pt x="6352" y="17642"/>
                </a:lnTo>
                <a:lnTo>
                  <a:pt x="6376" y="17618"/>
                </a:lnTo>
                <a:lnTo>
                  <a:pt x="6424" y="17642"/>
                </a:lnTo>
                <a:lnTo>
                  <a:pt x="6473" y="17618"/>
                </a:lnTo>
                <a:close/>
                <a:moveTo>
                  <a:pt x="7398" y="17739"/>
                </a:moveTo>
                <a:lnTo>
                  <a:pt x="7300" y="18031"/>
                </a:lnTo>
                <a:lnTo>
                  <a:pt x="7252" y="18177"/>
                </a:lnTo>
                <a:lnTo>
                  <a:pt x="7252" y="18299"/>
                </a:lnTo>
                <a:lnTo>
                  <a:pt x="7008" y="18202"/>
                </a:lnTo>
                <a:lnTo>
                  <a:pt x="7154" y="17739"/>
                </a:lnTo>
                <a:close/>
                <a:moveTo>
                  <a:pt x="8833" y="17715"/>
                </a:moveTo>
                <a:lnTo>
                  <a:pt x="8785" y="17837"/>
                </a:lnTo>
                <a:lnTo>
                  <a:pt x="8736" y="17983"/>
                </a:lnTo>
                <a:lnTo>
                  <a:pt x="8712" y="18104"/>
                </a:lnTo>
                <a:lnTo>
                  <a:pt x="8736" y="18153"/>
                </a:lnTo>
                <a:lnTo>
                  <a:pt x="8736" y="18202"/>
                </a:lnTo>
                <a:lnTo>
                  <a:pt x="8809" y="18250"/>
                </a:lnTo>
                <a:lnTo>
                  <a:pt x="8882" y="18250"/>
                </a:lnTo>
                <a:lnTo>
                  <a:pt x="8931" y="18226"/>
                </a:lnTo>
                <a:lnTo>
                  <a:pt x="9004" y="18153"/>
                </a:lnTo>
                <a:lnTo>
                  <a:pt x="9125" y="17958"/>
                </a:lnTo>
                <a:lnTo>
                  <a:pt x="9198" y="17739"/>
                </a:lnTo>
                <a:lnTo>
                  <a:pt x="9393" y="17739"/>
                </a:lnTo>
                <a:lnTo>
                  <a:pt x="9369" y="17861"/>
                </a:lnTo>
                <a:lnTo>
                  <a:pt x="9369" y="18007"/>
                </a:lnTo>
                <a:lnTo>
                  <a:pt x="9125" y="18153"/>
                </a:lnTo>
                <a:lnTo>
                  <a:pt x="8833" y="18275"/>
                </a:lnTo>
                <a:lnTo>
                  <a:pt x="8566" y="18372"/>
                </a:lnTo>
                <a:lnTo>
                  <a:pt x="8249" y="18421"/>
                </a:lnTo>
                <a:lnTo>
                  <a:pt x="8274" y="18275"/>
                </a:lnTo>
                <a:lnTo>
                  <a:pt x="8371" y="17983"/>
                </a:lnTo>
                <a:lnTo>
                  <a:pt x="8468" y="17715"/>
                </a:lnTo>
                <a:close/>
                <a:moveTo>
                  <a:pt x="8176" y="17715"/>
                </a:moveTo>
                <a:lnTo>
                  <a:pt x="8030" y="18056"/>
                </a:lnTo>
                <a:lnTo>
                  <a:pt x="7957" y="18250"/>
                </a:lnTo>
                <a:lnTo>
                  <a:pt x="7933" y="18445"/>
                </a:lnTo>
                <a:lnTo>
                  <a:pt x="7738" y="18421"/>
                </a:lnTo>
                <a:lnTo>
                  <a:pt x="7568" y="18396"/>
                </a:lnTo>
                <a:lnTo>
                  <a:pt x="7568" y="18226"/>
                </a:lnTo>
                <a:lnTo>
                  <a:pt x="7641" y="17983"/>
                </a:lnTo>
                <a:lnTo>
                  <a:pt x="7738" y="17715"/>
                </a:lnTo>
                <a:close/>
                <a:moveTo>
                  <a:pt x="8128" y="2094"/>
                </a:moveTo>
                <a:lnTo>
                  <a:pt x="7714" y="2142"/>
                </a:lnTo>
                <a:lnTo>
                  <a:pt x="7325" y="2191"/>
                </a:lnTo>
                <a:lnTo>
                  <a:pt x="6935" y="2264"/>
                </a:lnTo>
                <a:lnTo>
                  <a:pt x="6546" y="2386"/>
                </a:lnTo>
                <a:lnTo>
                  <a:pt x="6181" y="2507"/>
                </a:lnTo>
                <a:lnTo>
                  <a:pt x="5841" y="2653"/>
                </a:lnTo>
                <a:lnTo>
                  <a:pt x="5500" y="2824"/>
                </a:lnTo>
                <a:lnTo>
                  <a:pt x="5184" y="3018"/>
                </a:lnTo>
                <a:lnTo>
                  <a:pt x="4892" y="3237"/>
                </a:lnTo>
                <a:lnTo>
                  <a:pt x="4551" y="3554"/>
                </a:lnTo>
                <a:lnTo>
                  <a:pt x="4210" y="3918"/>
                </a:lnTo>
                <a:lnTo>
                  <a:pt x="3918" y="4332"/>
                </a:lnTo>
                <a:lnTo>
                  <a:pt x="3626" y="4746"/>
                </a:lnTo>
                <a:lnTo>
                  <a:pt x="3383" y="5159"/>
                </a:lnTo>
                <a:lnTo>
                  <a:pt x="3164" y="5549"/>
                </a:lnTo>
                <a:lnTo>
                  <a:pt x="3018" y="5889"/>
                </a:lnTo>
                <a:lnTo>
                  <a:pt x="2921" y="6157"/>
                </a:lnTo>
                <a:lnTo>
                  <a:pt x="2823" y="6595"/>
                </a:lnTo>
                <a:lnTo>
                  <a:pt x="2775" y="7057"/>
                </a:lnTo>
                <a:lnTo>
                  <a:pt x="2750" y="7495"/>
                </a:lnTo>
                <a:lnTo>
                  <a:pt x="2775" y="7958"/>
                </a:lnTo>
                <a:lnTo>
                  <a:pt x="2823" y="8396"/>
                </a:lnTo>
                <a:lnTo>
                  <a:pt x="2921" y="8834"/>
                </a:lnTo>
                <a:lnTo>
                  <a:pt x="3067" y="9272"/>
                </a:lnTo>
                <a:lnTo>
                  <a:pt x="3237" y="9685"/>
                </a:lnTo>
                <a:lnTo>
                  <a:pt x="3602" y="10367"/>
                </a:lnTo>
                <a:lnTo>
                  <a:pt x="3991" y="11024"/>
                </a:lnTo>
                <a:lnTo>
                  <a:pt x="4843" y="12337"/>
                </a:lnTo>
                <a:lnTo>
                  <a:pt x="5281" y="13019"/>
                </a:lnTo>
                <a:lnTo>
                  <a:pt x="5476" y="13384"/>
                </a:lnTo>
                <a:lnTo>
                  <a:pt x="5646" y="13724"/>
                </a:lnTo>
                <a:lnTo>
                  <a:pt x="5792" y="14089"/>
                </a:lnTo>
                <a:lnTo>
                  <a:pt x="5914" y="14454"/>
                </a:lnTo>
                <a:lnTo>
                  <a:pt x="5987" y="14844"/>
                </a:lnTo>
                <a:lnTo>
                  <a:pt x="5987" y="15282"/>
                </a:lnTo>
                <a:lnTo>
                  <a:pt x="5962" y="15379"/>
                </a:lnTo>
                <a:lnTo>
                  <a:pt x="5962" y="15428"/>
                </a:lnTo>
                <a:lnTo>
                  <a:pt x="5889" y="15525"/>
                </a:lnTo>
                <a:lnTo>
                  <a:pt x="5841" y="15647"/>
                </a:lnTo>
                <a:lnTo>
                  <a:pt x="5816" y="15768"/>
                </a:lnTo>
                <a:lnTo>
                  <a:pt x="5792" y="15914"/>
                </a:lnTo>
                <a:lnTo>
                  <a:pt x="5816" y="16036"/>
                </a:lnTo>
                <a:lnTo>
                  <a:pt x="5841" y="16158"/>
                </a:lnTo>
                <a:lnTo>
                  <a:pt x="5889" y="16279"/>
                </a:lnTo>
                <a:lnTo>
                  <a:pt x="5962" y="16377"/>
                </a:lnTo>
                <a:lnTo>
                  <a:pt x="5865" y="16474"/>
                </a:lnTo>
                <a:lnTo>
                  <a:pt x="5792" y="16620"/>
                </a:lnTo>
                <a:lnTo>
                  <a:pt x="5768" y="16766"/>
                </a:lnTo>
                <a:lnTo>
                  <a:pt x="5768" y="16912"/>
                </a:lnTo>
                <a:lnTo>
                  <a:pt x="5768" y="17058"/>
                </a:lnTo>
                <a:lnTo>
                  <a:pt x="5816" y="17204"/>
                </a:lnTo>
                <a:lnTo>
                  <a:pt x="5889" y="17350"/>
                </a:lnTo>
                <a:lnTo>
                  <a:pt x="5987" y="17472"/>
                </a:lnTo>
                <a:lnTo>
                  <a:pt x="5962" y="17496"/>
                </a:lnTo>
                <a:lnTo>
                  <a:pt x="5914" y="17618"/>
                </a:lnTo>
                <a:lnTo>
                  <a:pt x="5914" y="17715"/>
                </a:lnTo>
                <a:lnTo>
                  <a:pt x="5938" y="17837"/>
                </a:lnTo>
                <a:lnTo>
                  <a:pt x="5987" y="17934"/>
                </a:lnTo>
                <a:lnTo>
                  <a:pt x="6133" y="18129"/>
                </a:lnTo>
                <a:lnTo>
                  <a:pt x="6303" y="18299"/>
                </a:lnTo>
                <a:lnTo>
                  <a:pt x="6424" y="18421"/>
                </a:lnTo>
                <a:lnTo>
                  <a:pt x="6570" y="18518"/>
                </a:lnTo>
                <a:lnTo>
                  <a:pt x="6862" y="18688"/>
                </a:lnTo>
                <a:lnTo>
                  <a:pt x="7179" y="18810"/>
                </a:lnTo>
                <a:lnTo>
                  <a:pt x="7495" y="18859"/>
                </a:lnTo>
                <a:lnTo>
                  <a:pt x="7738" y="18883"/>
                </a:lnTo>
                <a:lnTo>
                  <a:pt x="7982" y="18883"/>
                </a:lnTo>
                <a:lnTo>
                  <a:pt x="8030" y="18956"/>
                </a:lnTo>
                <a:lnTo>
                  <a:pt x="8079" y="18980"/>
                </a:lnTo>
                <a:lnTo>
                  <a:pt x="8128" y="18980"/>
                </a:lnTo>
                <a:lnTo>
                  <a:pt x="8176" y="18956"/>
                </a:lnTo>
                <a:lnTo>
                  <a:pt x="8201" y="18907"/>
                </a:lnTo>
                <a:lnTo>
                  <a:pt x="8201" y="18883"/>
                </a:lnTo>
                <a:lnTo>
                  <a:pt x="8493" y="18834"/>
                </a:lnTo>
                <a:lnTo>
                  <a:pt x="8785" y="18761"/>
                </a:lnTo>
                <a:lnTo>
                  <a:pt x="9052" y="18664"/>
                </a:lnTo>
                <a:lnTo>
                  <a:pt x="9320" y="18542"/>
                </a:lnTo>
                <a:lnTo>
                  <a:pt x="9563" y="18396"/>
                </a:lnTo>
                <a:lnTo>
                  <a:pt x="9807" y="18226"/>
                </a:lnTo>
                <a:lnTo>
                  <a:pt x="10050" y="18056"/>
                </a:lnTo>
                <a:lnTo>
                  <a:pt x="10269" y="17837"/>
                </a:lnTo>
                <a:lnTo>
                  <a:pt x="10318" y="17764"/>
                </a:lnTo>
                <a:lnTo>
                  <a:pt x="10342" y="17691"/>
                </a:lnTo>
                <a:lnTo>
                  <a:pt x="10464" y="17593"/>
                </a:lnTo>
                <a:lnTo>
                  <a:pt x="10537" y="17447"/>
                </a:lnTo>
                <a:lnTo>
                  <a:pt x="10585" y="17301"/>
                </a:lnTo>
                <a:lnTo>
                  <a:pt x="10634" y="17107"/>
                </a:lnTo>
                <a:lnTo>
                  <a:pt x="10634" y="16936"/>
                </a:lnTo>
                <a:lnTo>
                  <a:pt x="10585" y="16742"/>
                </a:lnTo>
                <a:lnTo>
                  <a:pt x="10512" y="16596"/>
                </a:lnTo>
                <a:lnTo>
                  <a:pt x="10391" y="16474"/>
                </a:lnTo>
                <a:lnTo>
                  <a:pt x="10488" y="16255"/>
                </a:lnTo>
                <a:lnTo>
                  <a:pt x="10537" y="16036"/>
                </a:lnTo>
                <a:lnTo>
                  <a:pt x="10537" y="15817"/>
                </a:lnTo>
                <a:lnTo>
                  <a:pt x="10488" y="15574"/>
                </a:lnTo>
                <a:lnTo>
                  <a:pt x="10415" y="15476"/>
                </a:lnTo>
                <a:lnTo>
                  <a:pt x="10342" y="15379"/>
                </a:lnTo>
                <a:lnTo>
                  <a:pt x="10342" y="15306"/>
                </a:lnTo>
                <a:lnTo>
                  <a:pt x="10415" y="14965"/>
                </a:lnTo>
                <a:lnTo>
                  <a:pt x="10464" y="14625"/>
                </a:lnTo>
                <a:lnTo>
                  <a:pt x="10512" y="14284"/>
                </a:lnTo>
                <a:lnTo>
                  <a:pt x="10585" y="13943"/>
                </a:lnTo>
                <a:lnTo>
                  <a:pt x="10658" y="13700"/>
                </a:lnTo>
                <a:lnTo>
                  <a:pt x="10756" y="13457"/>
                </a:lnTo>
                <a:lnTo>
                  <a:pt x="10999" y="12994"/>
                </a:lnTo>
                <a:lnTo>
                  <a:pt x="11023" y="12970"/>
                </a:lnTo>
                <a:lnTo>
                  <a:pt x="11023" y="12946"/>
                </a:lnTo>
                <a:lnTo>
                  <a:pt x="11340" y="12459"/>
                </a:lnTo>
                <a:lnTo>
                  <a:pt x="11632" y="11972"/>
                </a:lnTo>
                <a:lnTo>
                  <a:pt x="12191" y="11194"/>
                </a:lnTo>
                <a:lnTo>
                  <a:pt x="12483" y="10780"/>
                </a:lnTo>
                <a:lnTo>
                  <a:pt x="12751" y="10367"/>
                </a:lnTo>
                <a:lnTo>
                  <a:pt x="12994" y="9953"/>
                </a:lnTo>
                <a:lnTo>
                  <a:pt x="13213" y="9515"/>
                </a:lnTo>
                <a:lnTo>
                  <a:pt x="13384" y="9053"/>
                </a:lnTo>
                <a:lnTo>
                  <a:pt x="13457" y="8809"/>
                </a:lnTo>
                <a:lnTo>
                  <a:pt x="13505" y="8590"/>
                </a:lnTo>
                <a:lnTo>
                  <a:pt x="13554" y="8152"/>
                </a:lnTo>
                <a:lnTo>
                  <a:pt x="13554" y="7714"/>
                </a:lnTo>
                <a:lnTo>
                  <a:pt x="13505" y="7276"/>
                </a:lnTo>
                <a:lnTo>
                  <a:pt x="13432" y="6838"/>
                </a:lnTo>
                <a:lnTo>
                  <a:pt x="13335" y="6400"/>
                </a:lnTo>
                <a:lnTo>
                  <a:pt x="13213" y="5962"/>
                </a:lnTo>
                <a:lnTo>
                  <a:pt x="12946" y="5135"/>
                </a:lnTo>
                <a:lnTo>
                  <a:pt x="12800" y="4770"/>
                </a:lnTo>
                <a:lnTo>
                  <a:pt x="12605" y="4429"/>
                </a:lnTo>
                <a:lnTo>
                  <a:pt x="12386" y="4113"/>
                </a:lnTo>
                <a:lnTo>
                  <a:pt x="12143" y="3797"/>
                </a:lnTo>
                <a:lnTo>
                  <a:pt x="12143" y="3773"/>
                </a:lnTo>
                <a:lnTo>
                  <a:pt x="12094" y="3675"/>
                </a:lnTo>
                <a:lnTo>
                  <a:pt x="12021" y="3602"/>
                </a:lnTo>
                <a:lnTo>
                  <a:pt x="11948" y="3554"/>
                </a:lnTo>
                <a:lnTo>
                  <a:pt x="11851" y="3505"/>
                </a:lnTo>
                <a:lnTo>
                  <a:pt x="11607" y="3286"/>
                </a:lnTo>
                <a:lnTo>
                  <a:pt x="11340" y="3091"/>
                </a:lnTo>
                <a:lnTo>
                  <a:pt x="11072" y="2897"/>
                </a:lnTo>
                <a:lnTo>
                  <a:pt x="10804" y="2726"/>
                </a:lnTo>
                <a:lnTo>
                  <a:pt x="10464" y="2556"/>
                </a:lnTo>
                <a:lnTo>
                  <a:pt x="10099" y="2386"/>
                </a:lnTo>
                <a:lnTo>
                  <a:pt x="9709" y="2264"/>
                </a:lnTo>
                <a:lnTo>
                  <a:pt x="9320" y="2191"/>
                </a:lnTo>
                <a:lnTo>
                  <a:pt x="8931" y="2142"/>
                </a:lnTo>
                <a:lnTo>
                  <a:pt x="8517" y="2094"/>
                </a:lnTo>
                <a:close/>
              </a:path>
            </a:pathLst>
          </a:custGeom>
          <a:solidFill>
            <a:srgbClr val="0B5394"/>
          </a:solidFill>
          <a:ln>
            <a:noFill/>
          </a:ln>
        </p:spPr>
        <p:txBody>
          <a:bodyPr spcFirstLastPara="1" wrap="square" lIns="121897" tIns="121897" rIns="121897" bIns="121897" anchor="ctr" anchorCtr="0">
            <a:noAutofit/>
          </a:bodyPr>
          <a:lstStyle>
            <a:defPPr>
              <a:defRPr lang="en-US"/>
            </a:defPPr>
            <a:lvl1pPr marL="0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44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86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29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571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715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857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144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62425DF-F20F-95C7-7092-5BF8AF365466}"/>
              </a:ext>
            </a:extLst>
          </p:cNvPr>
          <p:cNvSpPr txBox="1"/>
          <p:nvPr/>
        </p:nvSpPr>
        <p:spPr>
          <a:xfrm>
            <a:off x="1524000" y="499118"/>
            <a:ext cx="7237790" cy="11790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r>
              <a:rPr lang="en-US" sz="3200" b="1" dirty="0">
                <a:solidFill>
                  <a:srgbClr val="008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II,</a:t>
            </a:r>
            <a:r>
              <a:rPr lang="en-GB" sz="3200" b="1" dirty="0">
                <a:solidFill>
                  <a:srgbClr val="4F81BD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GB" sz="3200" b="1" dirty="0" err="1">
                <a:solidFill>
                  <a:srgbClr val="4F81BD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Phân</a:t>
            </a:r>
            <a:r>
              <a:rPr lang="en-GB" sz="3200" b="1" dirty="0">
                <a:solidFill>
                  <a:srgbClr val="4F81BD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GB" sz="3200" b="1" dirty="0" err="1">
                <a:solidFill>
                  <a:srgbClr val="4F81BD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tích</a:t>
            </a:r>
            <a:r>
              <a:rPr lang="en-GB" sz="3200" b="1" dirty="0">
                <a:solidFill>
                  <a:srgbClr val="4F81BD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comment </a:t>
            </a:r>
            <a:r>
              <a:rPr lang="en-GB" sz="3200" b="1" dirty="0" err="1">
                <a:solidFill>
                  <a:srgbClr val="4F81BD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của</a:t>
            </a:r>
            <a:r>
              <a:rPr lang="en-GB" sz="3200" b="1" dirty="0">
                <a:solidFill>
                  <a:srgbClr val="4F81BD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GB" sz="3200" b="1" dirty="0" err="1">
                <a:solidFill>
                  <a:srgbClr val="4F81BD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người</a:t>
            </a:r>
            <a:r>
              <a:rPr lang="en-GB" sz="3200" b="1" dirty="0">
                <a:solidFill>
                  <a:srgbClr val="4F81BD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GB" sz="3200" b="1" dirty="0" err="1">
                <a:solidFill>
                  <a:srgbClr val="4F81BD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dùng</a:t>
            </a:r>
            <a:endParaRPr lang="vi-VN" sz="3200" b="1" dirty="0">
              <a:solidFill>
                <a:srgbClr val="4F81BD"/>
              </a:solidFill>
              <a:effectLst/>
              <a:highlight>
                <a:srgbClr val="FFFF00"/>
              </a:highlight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EE94D0-437F-24C7-67E0-D80496353841}"/>
              </a:ext>
            </a:extLst>
          </p:cNvPr>
          <p:cNvSpPr txBox="1"/>
          <p:nvPr/>
        </p:nvSpPr>
        <p:spPr>
          <a:xfrm>
            <a:off x="1324360" y="1667939"/>
            <a:ext cx="6098720" cy="3906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GB" sz="18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Thông</a:t>
            </a:r>
            <a:r>
              <a:rPr lang="en-GB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tin </a:t>
            </a:r>
            <a:r>
              <a:rPr lang="en-GB" sz="18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tất</a:t>
            </a:r>
            <a:r>
              <a:rPr lang="en-GB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GB" sz="18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cả</a:t>
            </a:r>
            <a:r>
              <a:rPr lang="en-GB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GB" sz="18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các</a:t>
            </a:r>
            <a:r>
              <a:rPr lang="en-GB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comment </a:t>
            </a:r>
            <a:r>
              <a:rPr lang="en-GB" sz="18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đưa</a:t>
            </a:r>
            <a:r>
              <a:rPr lang="en-GB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GB" sz="18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vào</a:t>
            </a:r>
            <a:r>
              <a:rPr lang="en-GB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1 list</a:t>
            </a:r>
            <a:endParaRPr lang="vi-VN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1BF3C9F8-EC1F-8AE2-6F05-19D237E2B2E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24000" y="2342771"/>
            <a:ext cx="8503883" cy="3569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283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u"/>
        <p:sndAc>
          <p:stSnd>
            <p:snd r:embed="rId9" name="camera.wav"/>
          </p:stSnd>
        </p:sndAc>
      </p:transition>
    </mc:Choice>
    <mc:Fallback xmlns="">
      <p:transition spd="slow">
        <p:push dir="u"/>
        <p:sndAc>
          <p:stSnd>
            <p:snd r:embed="rId11" name="camera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repeatCount="indefinite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35"/>
          <p:cNvSpPr txBox="1">
            <a:spLocks noGrp="1"/>
          </p:cNvSpPr>
          <p:nvPr>
            <p:ph type="sldNum" idx="4294967295"/>
            <p:custDataLst>
              <p:tags r:id="rId1"/>
            </p:custDataLst>
          </p:nvPr>
        </p:nvSpPr>
        <p:spPr>
          <a:xfrm>
            <a:off x="11460163" y="6332538"/>
            <a:ext cx="731837" cy="52546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44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86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29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571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715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857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144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0000000-1234-1234-1234-123412341234}" type="slidenum">
              <a:rPr lang="en" smtClean="0">
                <a:latin typeface="Arial" panose="020B0604020202020204" pitchFamily="34" charset="0"/>
                <a:cs typeface="Arial" panose="020B0604020202020204" pitchFamily="34" charset="0"/>
              </a:rPr>
              <a:t>42</a:t>
            </a:fld>
            <a:endParaRPr lang="e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>
            <p:custDataLst>
              <p:tags r:id="rId2"/>
            </p:custDataLst>
          </p:nvPr>
        </p:nvSpPr>
        <p:spPr>
          <a:xfrm>
            <a:off x="3245481" y="149394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44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86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29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571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715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857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144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Google Shape;317;p42"/>
          <p:cNvSpPr/>
          <p:nvPr>
            <p:custDataLst>
              <p:tags r:id="rId3"/>
            </p:custDataLst>
          </p:nvPr>
        </p:nvSpPr>
        <p:spPr>
          <a:xfrm>
            <a:off x="10376076" y="220583"/>
            <a:ext cx="1252332" cy="1273366"/>
          </a:xfrm>
          <a:custGeom>
            <a:avLst/>
            <a:gdLst/>
            <a:ahLst/>
            <a:cxnLst/>
            <a:rect l="l" t="t" r="r" b="b"/>
            <a:pathLst>
              <a:path w="14844" h="16207" extrusionOk="0">
                <a:moveTo>
                  <a:pt x="7836" y="2337"/>
                </a:moveTo>
                <a:lnTo>
                  <a:pt x="7519" y="2385"/>
                </a:lnTo>
                <a:lnTo>
                  <a:pt x="7081" y="2410"/>
                </a:lnTo>
                <a:lnTo>
                  <a:pt x="6619" y="2434"/>
                </a:lnTo>
                <a:lnTo>
                  <a:pt x="6327" y="2434"/>
                </a:lnTo>
                <a:lnTo>
                  <a:pt x="6181" y="2458"/>
                </a:lnTo>
                <a:lnTo>
                  <a:pt x="6035" y="2507"/>
                </a:lnTo>
                <a:lnTo>
                  <a:pt x="5986" y="2556"/>
                </a:lnTo>
                <a:lnTo>
                  <a:pt x="5962" y="2604"/>
                </a:lnTo>
                <a:lnTo>
                  <a:pt x="5962" y="2653"/>
                </a:lnTo>
                <a:lnTo>
                  <a:pt x="5962" y="2726"/>
                </a:lnTo>
                <a:lnTo>
                  <a:pt x="6059" y="2848"/>
                </a:lnTo>
                <a:lnTo>
                  <a:pt x="6181" y="2921"/>
                </a:lnTo>
                <a:lnTo>
                  <a:pt x="6303" y="2969"/>
                </a:lnTo>
                <a:lnTo>
                  <a:pt x="6449" y="3018"/>
                </a:lnTo>
                <a:lnTo>
                  <a:pt x="7057" y="3018"/>
                </a:lnTo>
                <a:lnTo>
                  <a:pt x="7519" y="2994"/>
                </a:lnTo>
                <a:lnTo>
                  <a:pt x="7957" y="2945"/>
                </a:lnTo>
                <a:lnTo>
                  <a:pt x="8152" y="2945"/>
                </a:lnTo>
                <a:lnTo>
                  <a:pt x="8347" y="2969"/>
                </a:lnTo>
                <a:lnTo>
                  <a:pt x="8833" y="2969"/>
                </a:lnTo>
                <a:lnTo>
                  <a:pt x="8906" y="2921"/>
                </a:lnTo>
                <a:lnTo>
                  <a:pt x="8955" y="2848"/>
                </a:lnTo>
                <a:lnTo>
                  <a:pt x="8979" y="2775"/>
                </a:lnTo>
                <a:lnTo>
                  <a:pt x="9003" y="2702"/>
                </a:lnTo>
                <a:lnTo>
                  <a:pt x="8979" y="2629"/>
                </a:lnTo>
                <a:lnTo>
                  <a:pt x="8930" y="2556"/>
                </a:lnTo>
                <a:lnTo>
                  <a:pt x="8857" y="2483"/>
                </a:lnTo>
                <a:lnTo>
                  <a:pt x="8711" y="2410"/>
                </a:lnTo>
                <a:lnTo>
                  <a:pt x="8566" y="2361"/>
                </a:lnTo>
                <a:lnTo>
                  <a:pt x="8395" y="2337"/>
                </a:lnTo>
                <a:close/>
                <a:moveTo>
                  <a:pt x="7130" y="5768"/>
                </a:moveTo>
                <a:lnTo>
                  <a:pt x="7154" y="5792"/>
                </a:lnTo>
                <a:lnTo>
                  <a:pt x="7179" y="5816"/>
                </a:lnTo>
                <a:lnTo>
                  <a:pt x="7203" y="5841"/>
                </a:lnTo>
                <a:lnTo>
                  <a:pt x="7227" y="5889"/>
                </a:lnTo>
                <a:lnTo>
                  <a:pt x="7227" y="5987"/>
                </a:lnTo>
                <a:lnTo>
                  <a:pt x="7203" y="6084"/>
                </a:lnTo>
                <a:lnTo>
                  <a:pt x="7179" y="6157"/>
                </a:lnTo>
                <a:lnTo>
                  <a:pt x="7106" y="6206"/>
                </a:lnTo>
                <a:lnTo>
                  <a:pt x="6960" y="6254"/>
                </a:lnTo>
                <a:lnTo>
                  <a:pt x="6814" y="6230"/>
                </a:lnTo>
                <a:lnTo>
                  <a:pt x="6741" y="6206"/>
                </a:lnTo>
                <a:lnTo>
                  <a:pt x="6692" y="6157"/>
                </a:lnTo>
                <a:lnTo>
                  <a:pt x="6668" y="6084"/>
                </a:lnTo>
                <a:lnTo>
                  <a:pt x="6643" y="6011"/>
                </a:lnTo>
                <a:lnTo>
                  <a:pt x="6668" y="5938"/>
                </a:lnTo>
                <a:lnTo>
                  <a:pt x="6692" y="5865"/>
                </a:lnTo>
                <a:lnTo>
                  <a:pt x="6741" y="5816"/>
                </a:lnTo>
                <a:lnTo>
                  <a:pt x="6789" y="5768"/>
                </a:lnTo>
                <a:lnTo>
                  <a:pt x="6838" y="5816"/>
                </a:lnTo>
                <a:lnTo>
                  <a:pt x="6911" y="5841"/>
                </a:lnTo>
                <a:lnTo>
                  <a:pt x="7008" y="5816"/>
                </a:lnTo>
                <a:lnTo>
                  <a:pt x="7081" y="5816"/>
                </a:lnTo>
                <a:lnTo>
                  <a:pt x="7130" y="5768"/>
                </a:lnTo>
                <a:close/>
                <a:moveTo>
                  <a:pt x="6911" y="5232"/>
                </a:moveTo>
                <a:lnTo>
                  <a:pt x="6741" y="5257"/>
                </a:lnTo>
                <a:lnTo>
                  <a:pt x="6595" y="5305"/>
                </a:lnTo>
                <a:lnTo>
                  <a:pt x="6473" y="5427"/>
                </a:lnTo>
                <a:lnTo>
                  <a:pt x="6351" y="5549"/>
                </a:lnTo>
                <a:lnTo>
                  <a:pt x="6254" y="5695"/>
                </a:lnTo>
                <a:lnTo>
                  <a:pt x="6181" y="5865"/>
                </a:lnTo>
                <a:lnTo>
                  <a:pt x="6157" y="6011"/>
                </a:lnTo>
                <a:lnTo>
                  <a:pt x="6157" y="6108"/>
                </a:lnTo>
                <a:lnTo>
                  <a:pt x="6157" y="6206"/>
                </a:lnTo>
                <a:lnTo>
                  <a:pt x="6181" y="6303"/>
                </a:lnTo>
                <a:lnTo>
                  <a:pt x="6230" y="6376"/>
                </a:lnTo>
                <a:lnTo>
                  <a:pt x="6351" y="6522"/>
                </a:lnTo>
                <a:lnTo>
                  <a:pt x="6497" y="6644"/>
                </a:lnTo>
                <a:lnTo>
                  <a:pt x="6668" y="6717"/>
                </a:lnTo>
                <a:lnTo>
                  <a:pt x="6862" y="6741"/>
                </a:lnTo>
                <a:lnTo>
                  <a:pt x="7057" y="6741"/>
                </a:lnTo>
                <a:lnTo>
                  <a:pt x="7252" y="6692"/>
                </a:lnTo>
                <a:lnTo>
                  <a:pt x="7373" y="6644"/>
                </a:lnTo>
                <a:lnTo>
                  <a:pt x="7495" y="6546"/>
                </a:lnTo>
                <a:lnTo>
                  <a:pt x="7592" y="6449"/>
                </a:lnTo>
                <a:lnTo>
                  <a:pt x="7665" y="6327"/>
                </a:lnTo>
                <a:lnTo>
                  <a:pt x="7714" y="6181"/>
                </a:lnTo>
                <a:lnTo>
                  <a:pt x="7738" y="6035"/>
                </a:lnTo>
                <a:lnTo>
                  <a:pt x="7738" y="5889"/>
                </a:lnTo>
                <a:lnTo>
                  <a:pt x="7714" y="5743"/>
                </a:lnTo>
                <a:lnTo>
                  <a:pt x="7665" y="5622"/>
                </a:lnTo>
                <a:lnTo>
                  <a:pt x="7617" y="5524"/>
                </a:lnTo>
                <a:lnTo>
                  <a:pt x="7544" y="5451"/>
                </a:lnTo>
                <a:lnTo>
                  <a:pt x="7471" y="5378"/>
                </a:lnTo>
                <a:lnTo>
                  <a:pt x="7373" y="5330"/>
                </a:lnTo>
                <a:lnTo>
                  <a:pt x="7276" y="5281"/>
                </a:lnTo>
                <a:lnTo>
                  <a:pt x="7081" y="5281"/>
                </a:lnTo>
                <a:lnTo>
                  <a:pt x="6984" y="5257"/>
                </a:lnTo>
                <a:lnTo>
                  <a:pt x="6911" y="5232"/>
                </a:lnTo>
                <a:close/>
                <a:moveTo>
                  <a:pt x="7982" y="7276"/>
                </a:moveTo>
                <a:lnTo>
                  <a:pt x="7884" y="7301"/>
                </a:lnTo>
                <a:lnTo>
                  <a:pt x="7787" y="7325"/>
                </a:lnTo>
                <a:lnTo>
                  <a:pt x="7738" y="7374"/>
                </a:lnTo>
                <a:lnTo>
                  <a:pt x="7617" y="7495"/>
                </a:lnTo>
                <a:lnTo>
                  <a:pt x="7568" y="7617"/>
                </a:lnTo>
                <a:lnTo>
                  <a:pt x="7544" y="7739"/>
                </a:lnTo>
                <a:lnTo>
                  <a:pt x="7568" y="7885"/>
                </a:lnTo>
                <a:lnTo>
                  <a:pt x="7617" y="8006"/>
                </a:lnTo>
                <a:lnTo>
                  <a:pt x="7665" y="8104"/>
                </a:lnTo>
                <a:lnTo>
                  <a:pt x="7714" y="8177"/>
                </a:lnTo>
                <a:lnTo>
                  <a:pt x="7860" y="8250"/>
                </a:lnTo>
                <a:lnTo>
                  <a:pt x="8030" y="8298"/>
                </a:lnTo>
                <a:lnTo>
                  <a:pt x="8103" y="8298"/>
                </a:lnTo>
                <a:lnTo>
                  <a:pt x="8176" y="8274"/>
                </a:lnTo>
                <a:lnTo>
                  <a:pt x="8298" y="8225"/>
                </a:lnTo>
                <a:lnTo>
                  <a:pt x="8444" y="8104"/>
                </a:lnTo>
                <a:lnTo>
                  <a:pt x="8566" y="7958"/>
                </a:lnTo>
                <a:lnTo>
                  <a:pt x="8590" y="7885"/>
                </a:lnTo>
                <a:lnTo>
                  <a:pt x="8590" y="7812"/>
                </a:lnTo>
                <a:lnTo>
                  <a:pt x="8590" y="7739"/>
                </a:lnTo>
                <a:lnTo>
                  <a:pt x="8566" y="7666"/>
                </a:lnTo>
                <a:lnTo>
                  <a:pt x="8468" y="7520"/>
                </a:lnTo>
                <a:lnTo>
                  <a:pt x="8347" y="7422"/>
                </a:lnTo>
                <a:lnTo>
                  <a:pt x="8225" y="7398"/>
                </a:lnTo>
                <a:lnTo>
                  <a:pt x="8152" y="7325"/>
                </a:lnTo>
                <a:lnTo>
                  <a:pt x="8079" y="7301"/>
                </a:lnTo>
                <a:lnTo>
                  <a:pt x="7982" y="7276"/>
                </a:lnTo>
                <a:close/>
                <a:moveTo>
                  <a:pt x="5889" y="488"/>
                </a:moveTo>
                <a:lnTo>
                  <a:pt x="6205" y="512"/>
                </a:lnTo>
                <a:lnTo>
                  <a:pt x="6716" y="561"/>
                </a:lnTo>
                <a:lnTo>
                  <a:pt x="7373" y="609"/>
                </a:lnTo>
                <a:lnTo>
                  <a:pt x="8055" y="634"/>
                </a:lnTo>
                <a:lnTo>
                  <a:pt x="8736" y="634"/>
                </a:lnTo>
                <a:lnTo>
                  <a:pt x="9393" y="682"/>
                </a:lnTo>
                <a:lnTo>
                  <a:pt x="9587" y="707"/>
                </a:lnTo>
                <a:lnTo>
                  <a:pt x="9782" y="731"/>
                </a:lnTo>
                <a:lnTo>
                  <a:pt x="10001" y="804"/>
                </a:lnTo>
                <a:lnTo>
                  <a:pt x="10196" y="877"/>
                </a:lnTo>
                <a:lnTo>
                  <a:pt x="10366" y="974"/>
                </a:lnTo>
                <a:lnTo>
                  <a:pt x="10439" y="1047"/>
                </a:lnTo>
                <a:lnTo>
                  <a:pt x="10512" y="1120"/>
                </a:lnTo>
                <a:lnTo>
                  <a:pt x="10536" y="1193"/>
                </a:lnTo>
                <a:lnTo>
                  <a:pt x="10585" y="1291"/>
                </a:lnTo>
                <a:lnTo>
                  <a:pt x="10585" y="1388"/>
                </a:lnTo>
                <a:lnTo>
                  <a:pt x="10585" y="1485"/>
                </a:lnTo>
                <a:lnTo>
                  <a:pt x="10536" y="1631"/>
                </a:lnTo>
                <a:lnTo>
                  <a:pt x="10439" y="1777"/>
                </a:lnTo>
                <a:lnTo>
                  <a:pt x="10317" y="1923"/>
                </a:lnTo>
                <a:lnTo>
                  <a:pt x="10196" y="2045"/>
                </a:lnTo>
                <a:lnTo>
                  <a:pt x="9904" y="2288"/>
                </a:lnTo>
                <a:lnTo>
                  <a:pt x="9660" y="2507"/>
                </a:lnTo>
                <a:lnTo>
                  <a:pt x="9587" y="2604"/>
                </a:lnTo>
                <a:lnTo>
                  <a:pt x="9587" y="2677"/>
                </a:lnTo>
                <a:lnTo>
                  <a:pt x="9587" y="2775"/>
                </a:lnTo>
                <a:lnTo>
                  <a:pt x="9636" y="2848"/>
                </a:lnTo>
                <a:lnTo>
                  <a:pt x="9587" y="3091"/>
                </a:lnTo>
                <a:lnTo>
                  <a:pt x="9563" y="3334"/>
                </a:lnTo>
                <a:lnTo>
                  <a:pt x="9563" y="3845"/>
                </a:lnTo>
                <a:lnTo>
                  <a:pt x="9587" y="4381"/>
                </a:lnTo>
                <a:lnTo>
                  <a:pt x="9612" y="4867"/>
                </a:lnTo>
                <a:lnTo>
                  <a:pt x="9612" y="5816"/>
                </a:lnTo>
                <a:lnTo>
                  <a:pt x="9612" y="6060"/>
                </a:lnTo>
                <a:lnTo>
                  <a:pt x="9563" y="6303"/>
                </a:lnTo>
                <a:lnTo>
                  <a:pt x="9563" y="6546"/>
                </a:lnTo>
                <a:lnTo>
                  <a:pt x="9587" y="6765"/>
                </a:lnTo>
                <a:lnTo>
                  <a:pt x="9612" y="6838"/>
                </a:lnTo>
                <a:lnTo>
                  <a:pt x="9660" y="6887"/>
                </a:lnTo>
                <a:lnTo>
                  <a:pt x="9660" y="6936"/>
                </a:lnTo>
                <a:lnTo>
                  <a:pt x="9685" y="6984"/>
                </a:lnTo>
                <a:lnTo>
                  <a:pt x="10269" y="7787"/>
                </a:lnTo>
                <a:lnTo>
                  <a:pt x="10828" y="8639"/>
                </a:lnTo>
                <a:lnTo>
                  <a:pt x="10512" y="8615"/>
                </a:lnTo>
                <a:lnTo>
                  <a:pt x="10171" y="8639"/>
                </a:lnTo>
                <a:lnTo>
                  <a:pt x="9514" y="8663"/>
                </a:lnTo>
                <a:lnTo>
                  <a:pt x="8395" y="8688"/>
                </a:lnTo>
                <a:lnTo>
                  <a:pt x="7300" y="8712"/>
                </a:lnTo>
                <a:lnTo>
                  <a:pt x="6765" y="8736"/>
                </a:lnTo>
                <a:lnTo>
                  <a:pt x="6254" y="8736"/>
                </a:lnTo>
                <a:lnTo>
                  <a:pt x="5208" y="8712"/>
                </a:lnTo>
                <a:lnTo>
                  <a:pt x="4599" y="8712"/>
                </a:lnTo>
                <a:lnTo>
                  <a:pt x="4283" y="8736"/>
                </a:lnTo>
                <a:lnTo>
                  <a:pt x="4137" y="8761"/>
                </a:lnTo>
                <a:lnTo>
                  <a:pt x="3991" y="8809"/>
                </a:lnTo>
                <a:lnTo>
                  <a:pt x="4599" y="8006"/>
                </a:lnTo>
                <a:lnTo>
                  <a:pt x="4940" y="7520"/>
                </a:lnTo>
                <a:lnTo>
                  <a:pt x="5135" y="7276"/>
                </a:lnTo>
                <a:lnTo>
                  <a:pt x="5305" y="7082"/>
                </a:lnTo>
                <a:lnTo>
                  <a:pt x="5354" y="7009"/>
                </a:lnTo>
                <a:lnTo>
                  <a:pt x="5378" y="6911"/>
                </a:lnTo>
                <a:lnTo>
                  <a:pt x="5354" y="6838"/>
                </a:lnTo>
                <a:lnTo>
                  <a:pt x="5329" y="6741"/>
                </a:lnTo>
                <a:lnTo>
                  <a:pt x="5329" y="6717"/>
                </a:lnTo>
                <a:lnTo>
                  <a:pt x="5354" y="6084"/>
                </a:lnTo>
                <a:lnTo>
                  <a:pt x="5354" y="5451"/>
                </a:lnTo>
                <a:lnTo>
                  <a:pt x="5354" y="4794"/>
                </a:lnTo>
                <a:lnTo>
                  <a:pt x="5378" y="4162"/>
                </a:lnTo>
                <a:lnTo>
                  <a:pt x="5402" y="3821"/>
                </a:lnTo>
                <a:lnTo>
                  <a:pt x="5427" y="3432"/>
                </a:lnTo>
                <a:lnTo>
                  <a:pt x="5402" y="3237"/>
                </a:lnTo>
                <a:lnTo>
                  <a:pt x="5378" y="3042"/>
                </a:lnTo>
                <a:lnTo>
                  <a:pt x="5329" y="2872"/>
                </a:lnTo>
                <a:lnTo>
                  <a:pt x="5256" y="2726"/>
                </a:lnTo>
                <a:lnTo>
                  <a:pt x="5256" y="2653"/>
                </a:lnTo>
                <a:lnTo>
                  <a:pt x="5256" y="2604"/>
                </a:lnTo>
                <a:lnTo>
                  <a:pt x="5232" y="2556"/>
                </a:lnTo>
                <a:lnTo>
                  <a:pt x="5183" y="2507"/>
                </a:lnTo>
                <a:lnTo>
                  <a:pt x="4989" y="2385"/>
                </a:lnTo>
                <a:lnTo>
                  <a:pt x="4794" y="2215"/>
                </a:lnTo>
                <a:lnTo>
                  <a:pt x="4648" y="1996"/>
                </a:lnTo>
                <a:lnTo>
                  <a:pt x="4502" y="1777"/>
                </a:lnTo>
                <a:lnTo>
                  <a:pt x="4405" y="1534"/>
                </a:lnTo>
                <a:lnTo>
                  <a:pt x="4380" y="1412"/>
                </a:lnTo>
                <a:lnTo>
                  <a:pt x="4380" y="1291"/>
                </a:lnTo>
                <a:lnTo>
                  <a:pt x="4380" y="1169"/>
                </a:lnTo>
                <a:lnTo>
                  <a:pt x="4429" y="1047"/>
                </a:lnTo>
                <a:lnTo>
                  <a:pt x="4478" y="926"/>
                </a:lnTo>
                <a:lnTo>
                  <a:pt x="4551" y="828"/>
                </a:lnTo>
                <a:lnTo>
                  <a:pt x="4624" y="755"/>
                </a:lnTo>
                <a:lnTo>
                  <a:pt x="4721" y="682"/>
                </a:lnTo>
                <a:lnTo>
                  <a:pt x="4843" y="609"/>
                </a:lnTo>
                <a:lnTo>
                  <a:pt x="4989" y="561"/>
                </a:lnTo>
                <a:lnTo>
                  <a:pt x="5256" y="512"/>
                </a:lnTo>
                <a:lnTo>
                  <a:pt x="5573" y="488"/>
                </a:lnTo>
                <a:close/>
                <a:moveTo>
                  <a:pt x="7446" y="9199"/>
                </a:moveTo>
                <a:lnTo>
                  <a:pt x="7106" y="9612"/>
                </a:lnTo>
                <a:lnTo>
                  <a:pt x="7033" y="9588"/>
                </a:lnTo>
                <a:lnTo>
                  <a:pt x="6960" y="9563"/>
                </a:lnTo>
                <a:lnTo>
                  <a:pt x="6789" y="9563"/>
                </a:lnTo>
                <a:lnTo>
                  <a:pt x="6595" y="9588"/>
                </a:lnTo>
                <a:lnTo>
                  <a:pt x="6424" y="9636"/>
                </a:lnTo>
                <a:lnTo>
                  <a:pt x="6595" y="9466"/>
                </a:lnTo>
                <a:lnTo>
                  <a:pt x="6643" y="9369"/>
                </a:lnTo>
                <a:lnTo>
                  <a:pt x="6692" y="9272"/>
                </a:lnTo>
                <a:lnTo>
                  <a:pt x="6692" y="9223"/>
                </a:lnTo>
                <a:lnTo>
                  <a:pt x="7300" y="9199"/>
                </a:lnTo>
                <a:close/>
                <a:moveTo>
                  <a:pt x="8566" y="9174"/>
                </a:moveTo>
                <a:lnTo>
                  <a:pt x="8347" y="9418"/>
                </a:lnTo>
                <a:lnTo>
                  <a:pt x="8176" y="9661"/>
                </a:lnTo>
                <a:lnTo>
                  <a:pt x="7860" y="10196"/>
                </a:lnTo>
                <a:lnTo>
                  <a:pt x="7836" y="10147"/>
                </a:lnTo>
                <a:lnTo>
                  <a:pt x="7787" y="10050"/>
                </a:lnTo>
                <a:lnTo>
                  <a:pt x="7714" y="9953"/>
                </a:lnTo>
                <a:lnTo>
                  <a:pt x="7617" y="9855"/>
                </a:lnTo>
                <a:lnTo>
                  <a:pt x="7519" y="9782"/>
                </a:lnTo>
                <a:lnTo>
                  <a:pt x="7982" y="9223"/>
                </a:lnTo>
                <a:lnTo>
                  <a:pt x="8030" y="9174"/>
                </a:lnTo>
                <a:close/>
                <a:moveTo>
                  <a:pt x="6765" y="10099"/>
                </a:moveTo>
                <a:lnTo>
                  <a:pt x="6935" y="10172"/>
                </a:lnTo>
                <a:lnTo>
                  <a:pt x="7081" y="10220"/>
                </a:lnTo>
                <a:lnTo>
                  <a:pt x="7227" y="10293"/>
                </a:lnTo>
                <a:lnTo>
                  <a:pt x="7276" y="10366"/>
                </a:lnTo>
                <a:lnTo>
                  <a:pt x="7325" y="10439"/>
                </a:lnTo>
                <a:lnTo>
                  <a:pt x="7373" y="10610"/>
                </a:lnTo>
                <a:lnTo>
                  <a:pt x="7398" y="10780"/>
                </a:lnTo>
                <a:lnTo>
                  <a:pt x="7373" y="10950"/>
                </a:lnTo>
                <a:lnTo>
                  <a:pt x="7325" y="11121"/>
                </a:lnTo>
                <a:lnTo>
                  <a:pt x="7300" y="11242"/>
                </a:lnTo>
                <a:lnTo>
                  <a:pt x="7227" y="11340"/>
                </a:lnTo>
                <a:lnTo>
                  <a:pt x="7154" y="11413"/>
                </a:lnTo>
                <a:lnTo>
                  <a:pt x="7081" y="11510"/>
                </a:lnTo>
                <a:lnTo>
                  <a:pt x="6984" y="11559"/>
                </a:lnTo>
                <a:lnTo>
                  <a:pt x="6887" y="11607"/>
                </a:lnTo>
                <a:lnTo>
                  <a:pt x="6692" y="11680"/>
                </a:lnTo>
                <a:lnTo>
                  <a:pt x="6351" y="11680"/>
                </a:lnTo>
                <a:lnTo>
                  <a:pt x="6254" y="11632"/>
                </a:lnTo>
                <a:lnTo>
                  <a:pt x="6157" y="11607"/>
                </a:lnTo>
                <a:lnTo>
                  <a:pt x="6059" y="11534"/>
                </a:lnTo>
                <a:lnTo>
                  <a:pt x="5986" y="11461"/>
                </a:lnTo>
                <a:lnTo>
                  <a:pt x="5913" y="11364"/>
                </a:lnTo>
                <a:lnTo>
                  <a:pt x="5840" y="11218"/>
                </a:lnTo>
                <a:lnTo>
                  <a:pt x="5816" y="11096"/>
                </a:lnTo>
                <a:lnTo>
                  <a:pt x="5816" y="10950"/>
                </a:lnTo>
                <a:lnTo>
                  <a:pt x="5840" y="10829"/>
                </a:lnTo>
                <a:lnTo>
                  <a:pt x="5889" y="10683"/>
                </a:lnTo>
                <a:lnTo>
                  <a:pt x="5986" y="10585"/>
                </a:lnTo>
                <a:lnTo>
                  <a:pt x="6084" y="10464"/>
                </a:lnTo>
                <a:lnTo>
                  <a:pt x="6181" y="10366"/>
                </a:lnTo>
                <a:lnTo>
                  <a:pt x="6424" y="10220"/>
                </a:lnTo>
                <a:lnTo>
                  <a:pt x="6668" y="10123"/>
                </a:lnTo>
                <a:lnTo>
                  <a:pt x="6741" y="10099"/>
                </a:lnTo>
                <a:close/>
                <a:moveTo>
                  <a:pt x="10926" y="9174"/>
                </a:moveTo>
                <a:lnTo>
                  <a:pt x="10707" y="9539"/>
                </a:lnTo>
                <a:lnTo>
                  <a:pt x="10536" y="9855"/>
                </a:lnTo>
                <a:lnTo>
                  <a:pt x="10244" y="10366"/>
                </a:lnTo>
                <a:lnTo>
                  <a:pt x="9977" y="10877"/>
                </a:lnTo>
                <a:lnTo>
                  <a:pt x="9685" y="11388"/>
                </a:lnTo>
                <a:lnTo>
                  <a:pt x="9393" y="11899"/>
                </a:lnTo>
                <a:lnTo>
                  <a:pt x="9271" y="12118"/>
                </a:lnTo>
                <a:lnTo>
                  <a:pt x="9174" y="12021"/>
                </a:lnTo>
                <a:lnTo>
                  <a:pt x="9101" y="11948"/>
                </a:lnTo>
                <a:lnTo>
                  <a:pt x="8979" y="11899"/>
                </a:lnTo>
                <a:lnTo>
                  <a:pt x="8882" y="11875"/>
                </a:lnTo>
                <a:lnTo>
                  <a:pt x="8760" y="11851"/>
                </a:lnTo>
                <a:lnTo>
                  <a:pt x="8639" y="11851"/>
                </a:lnTo>
                <a:lnTo>
                  <a:pt x="8517" y="11875"/>
                </a:lnTo>
                <a:lnTo>
                  <a:pt x="8420" y="11924"/>
                </a:lnTo>
                <a:lnTo>
                  <a:pt x="8420" y="11924"/>
                </a:lnTo>
                <a:lnTo>
                  <a:pt x="8857" y="11218"/>
                </a:lnTo>
                <a:lnTo>
                  <a:pt x="9320" y="10512"/>
                </a:lnTo>
                <a:lnTo>
                  <a:pt x="9806" y="9831"/>
                </a:lnTo>
                <a:lnTo>
                  <a:pt x="10050" y="9515"/>
                </a:lnTo>
                <a:lnTo>
                  <a:pt x="10317" y="9199"/>
                </a:lnTo>
                <a:lnTo>
                  <a:pt x="10634" y="9199"/>
                </a:lnTo>
                <a:lnTo>
                  <a:pt x="10926" y="9174"/>
                </a:lnTo>
                <a:close/>
                <a:moveTo>
                  <a:pt x="8809" y="12386"/>
                </a:moveTo>
                <a:lnTo>
                  <a:pt x="8833" y="12410"/>
                </a:lnTo>
                <a:lnTo>
                  <a:pt x="8857" y="12459"/>
                </a:lnTo>
                <a:lnTo>
                  <a:pt x="8882" y="12508"/>
                </a:lnTo>
                <a:lnTo>
                  <a:pt x="8882" y="12581"/>
                </a:lnTo>
                <a:lnTo>
                  <a:pt x="8906" y="12654"/>
                </a:lnTo>
                <a:lnTo>
                  <a:pt x="8906" y="12751"/>
                </a:lnTo>
                <a:lnTo>
                  <a:pt x="8882" y="12800"/>
                </a:lnTo>
                <a:lnTo>
                  <a:pt x="8857" y="12897"/>
                </a:lnTo>
                <a:lnTo>
                  <a:pt x="8857" y="12970"/>
                </a:lnTo>
                <a:lnTo>
                  <a:pt x="8809" y="13043"/>
                </a:lnTo>
                <a:lnTo>
                  <a:pt x="8784" y="13092"/>
                </a:lnTo>
                <a:lnTo>
                  <a:pt x="8736" y="13116"/>
                </a:lnTo>
                <a:lnTo>
                  <a:pt x="8711" y="13140"/>
                </a:lnTo>
                <a:lnTo>
                  <a:pt x="8687" y="13140"/>
                </a:lnTo>
                <a:lnTo>
                  <a:pt x="8614" y="13116"/>
                </a:lnTo>
                <a:lnTo>
                  <a:pt x="8517" y="13067"/>
                </a:lnTo>
                <a:lnTo>
                  <a:pt x="8444" y="12970"/>
                </a:lnTo>
                <a:lnTo>
                  <a:pt x="8395" y="12873"/>
                </a:lnTo>
                <a:lnTo>
                  <a:pt x="8395" y="12751"/>
                </a:lnTo>
                <a:lnTo>
                  <a:pt x="8420" y="12629"/>
                </a:lnTo>
                <a:lnTo>
                  <a:pt x="8444" y="12508"/>
                </a:lnTo>
                <a:lnTo>
                  <a:pt x="8614" y="12410"/>
                </a:lnTo>
                <a:lnTo>
                  <a:pt x="8760" y="12386"/>
                </a:lnTo>
                <a:close/>
                <a:moveTo>
                  <a:pt x="7884" y="12702"/>
                </a:moveTo>
                <a:lnTo>
                  <a:pt x="7884" y="12897"/>
                </a:lnTo>
                <a:lnTo>
                  <a:pt x="7909" y="13067"/>
                </a:lnTo>
                <a:lnTo>
                  <a:pt x="7957" y="13189"/>
                </a:lnTo>
                <a:lnTo>
                  <a:pt x="8030" y="13311"/>
                </a:lnTo>
                <a:lnTo>
                  <a:pt x="8128" y="13408"/>
                </a:lnTo>
                <a:lnTo>
                  <a:pt x="8225" y="13481"/>
                </a:lnTo>
                <a:lnTo>
                  <a:pt x="7811" y="13968"/>
                </a:lnTo>
                <a:lnTo>
                  <a:pt x="7568" y="14260"/>
                </a:lnTo>
                <a:lnTo>
                  <a:pt x="7568" y="14065"/>
                </a:lnTo>
                <a:lnTo>
                  <a:pt x="7568" y="13895"/>
                </a:lnTo>
                <a:lnTo>
                  <a:pt x="7544" y="13773"/>
                </a:lnTo>
                <a:lnTo>
                  <a:pt x="7495" y="13676"/>
                </a:lnTo>
                <a:lnTo>
                  <a:pt x="7422" y="13578"/>
                </a:lnTo>
                <a:lnTo>
                  <a:pt x="7349" y="13481"/>
                </a:lnTo>
                <a:lnTo>
                  <a:pt x="7763" y="12873"/>
                </a:lnTo>
                <a:lnTo>
                  <a:pt x="7884" y="12702"/>
                </a:lnTo>
                <a:close/>
                <a:moveTo>
                  <a:pt x="3699" y="9174"/>
                </a:moveTo>
                <a:lnTo>
                  <a:pt x="3869" y="9199"/>
                </a:lnTo>
                <a:lnTo>
                  <a:pt x="4015" y="9223"/>
                </a:lnTo>
                <a:lnTo>
                  <a:pt x="4307" y="9199"/>
                </a:lnTo>
                <a:lnTo>
                  <a:pt x="3310" y="10683"/>
                </a:lnTo>
                <a:lnTo>
                  <a:pt x="2774" y="11437"/>
                </a:lnTo>
                <a:lnTo>
                  <a:pt x="2239" y="12143"/>
                </a:lnTo>
                <a:lnTo>
                  <a:pt x="1996" y="12459"/>
                </a:lnTo>
                <a:lnTo>
                  <a:pt x="1752" y="12775"/>
                </a:lnTo>
                <a:lnTo>
                  <a:pt x="1241" y="13384"/>
                </a:lnTo>
                <a:lnTo>
                  <a:pt x="1071" y="13627"/>
                </a:lnTo>
                <a:lnTo>
                  <a:pt x="876" y="13870"/>
                </a:lnTo>
                <a:lnTo>
                  <a:pt x="731" y="14138"/>
                </a:lnTo>
                <a:lnTo>
                  <a:pt x="682" y="14284"/>
                </a:lnTo>
                <a:lnTo>
                  <a:pt x="633" y="14406"/>
                </a:lnTo>
                <a:lnTo>
                  <a:pt x="585" y="14284"/>
                </a:lnTo>
                <a:lnTo>
                  <a:pt x="536" y="14065"/>
                </a:lnTo>
                <a:lnTo>
                  <a:pt x="512" y="13870"/>
                </a:lnTo>
                <a:lnTo>
                  <a:pt x="560" y="13676"/>
                </a:lnTo>
                <a:lnTo>
                  <a:pt x="633" y="13481"/>
                </a:lnTo>
                <a:lnTo>
                  <a:pt x="706" y="13311"/>
                </a:lnTo>
                <a:lnTo>
                  <a:pt x="779" y="13165"/>
                </a:lnTo>
                <a:lnTo>
                  <a:pt x="779" y="13116"/>
                </a:lnTo>
                <a:lnTo>
                  <a:pt x="949" y="12994"/>
                </a:lnTo>
                <a:lnTo>
                  <a:pt x="1120" y="12848"/>
                </a:lnTo>
                <a:lnTo>
                  <a:pt x="1266" y="12678"/>
                </a:lnTo>
                <a:lnTo>
                  <a:pt x="1412" y="12508"/>
                </a:lnTo>
                <a:lnTo>
                  <a:pt x="1679" y="12118"/>
                </a:lnTo>
                <a:lnTo>
                  <a:pt x="1923" y="11778"/>
                </a:lnTo>
                <a:lnTo>
                  <a:pt x="2288" y="11291"/>
                </a:lnTo>
                <a:lnTo>
                  <a:pt x="2604" y="10780"/>
                </a:lnTo>
                <a:lnTo>
                  <a:pt x="3285" y="9758"/>
                </a:lnTo>
                <a:lnTo>
                  <a:pt x="3699" y="9174"/>
                </a:lnTo>
                <a:close/>
                <a:moveTo>
                  <a:pt x="6984" y="13797"/>
                </a:moveTo>
                <a:lnTo>
                  <a:pt x="7057" y="13846"/>
                </a:lnTo>
                <a:lnTo>
                  <a:pt x="7106" y="13968"/>
                </a:lnTo>
                <a:lnTo>
                  <a:pt x="7130" y="14089"/>
                </a:lnTo>
                <a:lnTo>
                  <a:pt x="7106" y="14211"/>
                </a:lnTo>
                <a:lnTo>
                  <a:pt x="7057" y="14308"/>
                </a:lnTo>
                <a:lnTo>
                  <a:pt x="6984" y="14406"/>
                </a:lnTo>
                <a:lnTo>
                  <a:pt x="6935" y="14430"/>
                </a:lnTo>
                <a:lnTo>
                  <a:pt x="6862" y="14430"/>
                </a:lnTo>
                <a:lnTo>
                  <a:pt x="6692" y="14406"/>
                </a:lnTo>
                <a:lnTo>
                  <a:pt x="6619" y="14381"/>
                </a:lnTo>
                <a:lnTo>
                  <a:pt x="6570" y="14333"/>
                </a:lnTo>
                <a:lnTo>
                  <a:pt x="6546" y="14284"/>
                </a:lnTo>
                <a:lnTo>
                  <a:pt x="6522" y="14211"/>
                </a:lnTo>
                <a:lnTo>
                  <a:pt x="6546" y="14138"/>
                </a:lnTo>
                <a:lnTo>
                  <a:pt x="6595" y="14065"/>
                </a:lnTo>
                <a:lnTo>
                  <a:pt x="6692" y="13919"/>
                </a:lnTo>
                <a:lnTo>
                  <a:pt x="6741" y="13895"/>
                </a:lnTo>
                <a:lnTo>
                  <a:pt x="6814" y="13870"/>
                </a:lnTo>
                <a:lnTo>
                  <a:pt x="6935" y="13846"/>
                </a:lnTo>
                <a:lnTo>
                  <a:pt x="6984" y="13797"/>
                </a:lnTo>
                <a:close/>
                <a:moveTo>
                  <a:pt x="4770" y="9174"/>
                </a:moveTo>
                <a:lnTo>
                  <a:pt x="5281" y="9199"/>
                </a:lnTo>
                <a:lnTo>
                  <a:pt x="5110" y="9393"/>
                </a:lnTo>
                <a:lnTo>
                  <a:pt x="4989" y="9636"/>
                </a:lnTo>
                <a:lnTo>
                  <a:pt x="4745" y="10099"/>
                </a:lnTo>
                <a:lnTo>
                  <a:pt x="4478" y="10561"/>
                </a:lnTo>
                <a:lnTo>
                  <a:pt x="4186" y="11023"/>
                </a:lnTo>
                <a:lnTo>
                  <a:pt x="3869" y="11437"/>
                </a:lnTo>
                <a:lnTo>
                  <a:pt x="3529" y="11851"/>
                </a:lnTo>
                <a:lnTo>
                  <a:pt x="2823" y="12678"/>
                </a:lnTo>
                <a:lnTo>
                  <a:pt x="2117" y="13505"/>
                </a:lnTo>
                <a:lnTo>
                  <a:pt x="1777" y="13846"/>
                </a:lnTo>
                <a:lnTo>
                  <a:pt x="1460" y="14235"/>
                </a:lnTo>
                <a:lnTo>
                  <a:pt x="1144" y="14600"/>
                </a:lnTo>
                <a:lnTo>
                  <a:pt x="998" y="14795"/>
                </a:lnTo>
                <a:lnTo>
                  <a:pt x="876" y="15014"/>
                </a:lnTo>
                <a:lnTo>
                  <a:pt x="779" y="14819"/>
                </a:lnTo>
                <a:lnTo>
                  <a:pt x="706" y="14600"/>
                </a:lnTo>
                <a:lnTo>
                  <a:pt x="925" y="14333"/>
                </a:lnTo>
                <a:lnTo>
                  <a:pt x="1144" y="14041"/>
                </a:lnTo>
                <a:lnTo>
                  <a:pt x="1363" y="13749"/>
                </a:lnTo>
                <a:lnTo>
                  <a:pt x="1582" y="13457"/>
                </a:lnTo>
                <a:lnTo>
                  <a:pt x="2069" y="12897"/>
                </a:lnTo>
                <a:lnTo>
                  <a:pt x="2555" y="12337"/>
                </a:lnTo>
                <a:lnTo>
                  <a:pt x="3091" y="11607"/>
                </a:lnTo>
                <a:lnTo>
                  <a:pt x="3626" y="10853"/>
                </a:lnTo>
                <a:lnTo>
                  <a:pt x="4648" y="9345"/>
                </a:lnTo>
                <a:lnTo>
                  <a:pt x="4697" y="9296"/>
                </a:lnTo>
                <a:lnTo>
                  <a:pt x="4697" y="9272"/>
                </a:lnTo>
                <a:lnTo>
                  <a:pt x="4745" y="9199"/>
                </a:lnTo>
                <a:lnTo>
                  <a:pt x="4770" y="9174"/>
                </a:lnTo>
                <a:close/>
                <a:moveTo>
                  <a:pt x="12094" y="10634"/>
                </a:moveTo>
                <a:lnTo>
                  <a:pt x="12386" y="11072"/>
                </a:lnTo>
                <a:lnTo>
                  <a:pt x="11923" y="11632"/>
                </a:lnTo>
                <a:lnTo>
                  <a:pt x="11461" y="12216"/>
                </a:lnTo>
                <a:lnTo>
                  <a:pt x="10585" y="13359"/>
                </a:lnTo>
                <a:lnTo>
                  <a:pt x="9685" y="14503"/>
                </a:lnTo>
                <a:lnTo>
                  <a:pt x="9295" y="14990"/>
                </a:lnTo>
                <a:lnTo>
                  <a:pt x="9125" y="15257"/>
                </a:lnTo>
                <a:lnTo>
                  <a:pt x="8979" y="15525"/>
                </a:lnTo>
                <a:lnTo>
                  <a:pt x="8152" y="15525"/>
                </a:lnTo>
                <a:lnTo>
                  <a:pt x="8322" y="15379"/>
                </a:lnTo>
                <a:lnTo>
                  <a:pt x="8468" y="15184"/>
                </a:lnTo>
                <a:lnTo>
                  <a:pt x="8736" y="14819"/>
                </a:lnTo>
                <a:lnTo>
                  <a:pt x="9295" y="14065"/>
                </a:lnTo>
                <a:lnTo>
                  <a:pt x="9855" y="13311"/>
                </a:lnTo>
                <a:lnTo>
                  <a:pt x="10098" y="12946"/>
                </a:lnTo>
                <a:lnTo>
                  <a:pt x="10366" y="12605"/>
                </a:lnTo>
                <a:lnTo>
                  <a:pt x="10926" y="11924"/>
                </a:lnTo>
                <a:lnTo>
                  <a:pt x="12094" y="10634"/>
                </a:lnTo>
                <a:close/>
                <a:moveTo>
                  <a:pt x="11364" y="9466"/>
                </a:moveTo>
                <a:lnTo>
                  <a:pt x="11850" y="10220"/>
                </a:lnTo>
                <a:lnTo>
                  <a:pt x="10707" y="11486"/>
                </a:lnTo>
                <a:lnTo>
                  <a:pt x="10171" y="12118"/>
                </a:lnTo>
                <a:lnTo>
                  <a:pt x="9660" y="12800"/>
                </a:lnTo>
                <a:lnTo>
                  <a:pt x="9174" y="13505"/>
                </a:lnTo>
                <a:lnTo>
                  <a:pt x="8711" y="14211"/>
                </a:lnTo>
                <a:lnTo>
                  <a:pt x="8468" y="14503"/>
                </a:lnTo>
                <a:lnTo>
                  <a:pt x="8201" y="14844"/>
                </a:lnTo>
                <a:lnTo>
                  <a:pt x="8079" y="15014"/>
                </a:lnTo>
                <a:lnTo>
                  <a:pt x="7957" y="15184"/>
                </a:lnTo>
                <a:lnTo>
                  <a:pt x="7860" y="15355"/>
                </a:lnTo>
                <a:lnTo>
                  <a:pt x="7811" y="15525"/>
                </a:lnTo>
                <a:lnTo>
                  <a:pt x="6838" y="15549"/>
                </a:lnTo>
                <a:lnTo>
                  <a:pt x="7130" y="15306"/>
                </a:lnTo>
                <a:lnTo>
                  <a:pt x="7422" y="15038"/>
                </a:lnTo>
                <a:lnTo>
                  <a:pt x="7884" y="14503"/>
                </a:lnTo>
                <a:lnTo>
                  <a:pt x="8274" y="14089"/>
                </a:lnTo>
                <a:lnTo>
                  <a:pt x="8639" y="13651"/>
                </a:lnTo>
                <a:lnTo>
                  <a:pt x="8784" y="13651"/>
                </a:lnTo>
                <a:lnTo>
                  <a:pt x="8906" y="13603"/>
                </a:lnTo>
                <a:lnTo>
                  <a:pt x="9028" y="13554"/>
                </a:lnTo>
                <a:lnTo>
                  <a:pt x="9149" y="13457"/>
                </a:lnTo>
                <a:lnTo>
                  <a:pt x="9271" y="13286"/>
                </a:lnTo>
                <a:lnTo>
                  <a:pt x="9368" y="13092"/>
                </a:lnTo>
                <a:lnTo>
                  <a:pt x="9417" y="12873"/>
                </a:lnTo>
                <a:lnTo>
                  <a:pt x="9441" y="12654"/>
                </a:lnTo>
                <a:lnTo>
                  <a:pt x="9514" y="12556"/>
                </a:lnTo>
                <a:lnTo>
                  <a:pt x="9709" y="12289"/>
                </a:lnTo>
                <a:lnTo>
                  <a:pt x="9855" y="12045"/>
                </a:lnTo>
                <a:lnTo>
                  <a:pt x="10171" y="11510"/>
                </a:lnTo>
                <a:lnTo>
                  <a:pt x="10439" y="10975"/>
                </a:lnTo>
                <a:lnTo>
                  <a:pt x="10731" y="10439"/>
                </a:lnTo>
                <a:lnTo>
                  <a:pt x="11047" y="9953"/>
                </a:lnTo>
                <a:lnTo>
                  <a:pt x="11364" y="9466"/>
                </a:lnTo>
                <a:close/>
                <a:moveTo>
                  <a:pt x="12605" y="11437"/>
                </a:moveTo>
                <a:lnTo>
                  <a:pt x="12945" y="11972"/>
                </a:lnTo>
                <a:lnTo>
                  <a:pt x="12678" y="12386"/>
                </a:lnTo>
                <a:lnTo>
                  <a:pt x="12361" y="12800"/>
                </a:lnTo>
                <a:lnTo>
                  <a:pt x="11753" y="13603"/>
                </a:lnTo>
                <a:lnTo>
                  <a:pt x="11583" y="13822"/>
                </a:lnTo>
                <a:lnTo>
                  <a:pt x="11388" y="14065"/>
                </a:lnTo>
                <a:lnTo>
                  <a:pt x="10950" y="14527"/>
                </a:lnTo>
                <a:lnTo>
                  <a:pt x="10755" y="14795"/>
                </a:lnTo>
                <a:lnTo>
                  <a:pt x="10585" y="15038"/>
                </a:lnTo>
                <a:lnTo>
                  <a:pt x="10439" y="15306"/>
                </a:lnTo>
                <a:lnTo>
                  <a:pt x="10317" y="15574"/>
                </a:lnTo>
                <a:lnTo>
                  <a:pt x="9368" y="15549"/>
                </a:lnTo>
                <a:lnTo>
                  <a:pt x="9539" y="15379"/>
                </a:lnTo>
                <a:lnTo>
                  <a:pt x="9685" y="15184"/>
                </a:lnTo>
                <a:lnTo>
                  <a:pt x="9977" y="14795"/>
                </a:lnTo>
                <a:lnTo>
                  <a:pt x="10999" y="13505"/>
                </a:lnTo>
                <a:lnTo>
                  <a:pt x="11802" y="12483"/>
                </a:lnTo>
                <a:lnTo>
                  <a:pt x="12605" y="11437"/>
                </a:lnTo>
                <a:close/>
                <a:moveTo>
                  <a:pt x="5865" y="9199"/>
                </a:moveTo>
                <a:lnTo>
                  <a:pt x="6230" y="9223"/>
                </a:lnTo>
                <a:lnTo>
                  <a:pt x="6084" y="9369"/>
                </a:lnTo>
                <a:lnTo>
                  <a:pt x="5962" y="9539"/>
                </a:lnTo>
                <a:lnTo>
                  <a:pt x="5767" y="9855"/>
                </a:lnTo>
                <a:lnTo>
                  <a:pt x="5548" y="10196"/>
                </a:lnTo>
                <a:lnTo>
                  <a:pt x="5451" y="10318"/>
                </a:lnTo>
                <a:lnTo>
                  <a:pt x="5378" y="10464"/>
                </a:lnTo>
                <a:lnTo>
                  <a:pt x="4891" y="11194"/>
                </a:lnTo>
                <a:lnTo>
                  <a:pt x="4380" y="11924"/>
                </a:lnTo>
                <a:lnTo>
                  <a:pt x="3991" y="12435"/>
                </a:lnTo>
                <a:lnTo>
                  <a:pt x="3577" y="12921"/>
                </a:lnTo>
                <a:lnTo>
                  <a:pt x="2750" y="13895"/>
                </a:lnTo>
                <a:lnTo>
                  <a:pt x="2409" y="14235"/>
                </a:lnTo>
                <a:lnTo>
                  <a:pt x="2069" y="14673"/>
                </a:lnTo>
                <a:lnTo>
                  <a:pt x="1898" y="14917"/>
                </a:lnTo>
                <a:lnTo>
                  <a:pt x="1752" y="15136"/>
                </a:lnTo>
                <a:lnTo>
                  <a:pt x="1655" y="15379"/>
                </a:lnTo>
                <a:lnTo>
                  <a:pt x="1631" y="15476"/>
                </a:lnTo>
                <a:lnTo>
                  <a:pt x="1631" y="15598"/>
                </a:lnTo>
                <a:lnTo>
                  <a:pt x="1363" y="15501"/>
                </a:lnTo>
                <a:lnTo>
                  <a:pt x="1266" y="15452"/>
                </a:lnTo>
                <a:lnTo>
                  <a:pt x="1193" y="15403"/>
                </a:lnTo>
                <a:lnTo>
                  <a:pt x="1047" y="15233"/>
                </a:lnTo>
                <a:lnTo>
                  <a:pt x="1217" y="15111"/>
                </a:lnTo>
                <a:lnTo>
                  <a:pt x="1387" y="14965"/>
                </a:lnTo>
                <a:lnTo>
                  <a:pt x="1704" y="14625"/>
                </a:lnTo>
                <a:lnTo>
                  <a:pt x="2263" y="13943"/>
                </a:lnTo>
                <a:lnTo>
                  <a:pt x="2993" y="13092"/>
                </a:lnTo>
                <a:lnTo>
                  <a:pt x="3723" y="12264"/>
                </a:lnTo>
                <a:lnTo>
                  <a:pt x="4040" y="11924"/>
                </a:lnTo>
                <a:lnTo>
                  <a:pt x="4332" y="11559"/>
                </a:lnTo>
                <a:lnTo>
                  <a:pt x="4599" y="11169"/>
                </a:lnTo>
                <a:lnTo>
                  <a:pt x="4867" y="10756"/>
                </a:lnTo>
                <a:lnTo>
                  <a:pt x="5086" y="10366"/>
                </a:lnTo>
                <a:lnTo>
                  <a:pt x="5281" y="9953"/>
                </a:lnTo>
                <a:lnTo>
                  <a:pt x="5402" y="9734"/>
                </a:lnTo>
                <a:lnTo>
                  <a:pt x="5524" y="9563"/>
                </a:lnTo>
                <a:lnTo>
                  <a:pt x="5670" y="9369"/>
                </a:lnTo>
                <a:lnTo>
                  <a:pt x="5840" y="9223"/>
                </a:lnTo>
                <a:lnTo>
                  <a:pt x="5865" y="9199"/>
                </a:lnTo>
                <a:close/>
                <a:moveTo>
                  <a:pt x="6351" y="14746"/>
                </a:moveTo>
                <a:lnTo>
                  <a:pt x="6497" y="14819"/>
                </a:lnTo>
                <a:lnTo>
                  <a:pt x="6643" y="14868"/>
                </a:lnTo>
                <a:lnTo>
                  <a:pt x="6814" y="14892"/>
                </a:lnTo>
                <a:lnTo>
                  <a:pt x="6984" y="14868"/>
                </a:lnTo>
                <a:lnTo>
                  <a:pt x="6911" y="14941"/>
                </a:lnTo>
                <a:lnTo>
                  <a:pt x="6619" y="15233"/>
                </a:lnTo>
                <a:lnTo>
                  <a:pt x="6497" y="15379"/>
                </a:lnTo>
                <a:lnTo>
                  <a:pt x="6376" y="15549"/>
                </a:lnTo>
                <a:lnTo>
                  <a:pt x="5475" y="15598"/>
                </a:lnTo>
                <a:lnTo>
                  <a:pt x="5719" y="15403"/>
                </a:lnTo>
                <a:lnTo>
                  <a:pt x="5938" y="15184"/>
                </a:lnTo>
                <a:lnTo>
                  <a:pt x="6351" y="14746"/>
                </a:lnTo>
                <a:close/>
                <a:moveTo>
                  <a:pt x="13164" y="12264"/>
                </a:moveTo>
                <a:lnTo>
                  <a:pt x="13432" y="12605"/>
                </a:lnTo>
                <a:lnTo>
                  <a:pt x="13189" y="12873"/>
                </a:lnTo>
                <a:lnTo>
                  <a:pt x="12994" y="13189"/>
                </a:lnTo>
                <a:lnTo>
                  <a:pt x="12629" y="13797"/>
                </a:lnTo>
                <a:lnTo>
                  <a:pt x="12361" y="14235"/>
                </a:lnTo>
                <a:lnTo>
                  <a:pt x="12069" y="14673"/>
                </a:lnTo>
                <a:lnTo>
                  <a:pt x="11777" y="15136"/>
                </a:lnTo>
                <a:lnTo>
                  <a:pt x="11656" y="15355"/>
                </a:lnTo>
                <a:lnTo>
                  <a:pt x="11534" y="15598"/>
                </a:lnTo>
                <a:lnTo>
                  <a:pt x="10828" y="15598"/>
                </a:lnTo>
                <a:lnTo>
                  <a:pt x="10609" y="15574"/>
                </a:lnTo>
                <a:lnTo>
                  <a:pt x="10901" y="15209"/>
                </a:lnTo>
                <a:lnTo>
                  <a:pt x="11169" y="14844"/>
                </a:lnTo>
                <a:lnTo>
                  <a:pt x="11558" y="14357"/>
                </a:lnTo>
                <a:lnTo>
                  <a:pt x="11923" y="13895"/>
                </a:lnTo>
                <a:lnTo>
                  <a:pt x="12556" y="13092"/>
                </a:lnTo>
                <a:lnTo>
                  <a:pt x="12872" y="12702"/>
                </a:lnTo>
                <a:lnTo>
                  <a:pt x="13164" y="12264"/>
                </a:lnTo>
                <a:close/>
                <a:moveTo>
                  <a:pt x="9344" y="9150"/>
                </a:moveTo>
                <a:lnTo>
                  <a:pt x="9782" y="9174"/>
                </a:lnTo>
                <a:lnTo>
                  <a:pt x="9490" y="9539"/>
                </a:lnTo>
                <a:lnTo>
                  <a:pt x="9222" y="9928"/>
                </a:lnTo>
                <a:lnTo>
                  <a:pt x="8711" y="10707"/>
                </a:lnTo>
                <a:lnTo>
                  <a:pt x="8201" y="11510"/>
                </a:lnTo>
                <a:lnTo>
                  <a:pt x="7957" y="11899"/>
                </a:lnTo>
                <a:lnTo>
                  <a:pt x="7690" y="12289"/>
                </a:lnTo>
                <a:lnTo>
                  <a:pt x="6935" y="13311"/>
                </a:lnTo>
                <a:lnTo>
                  <a:pt x="6789" y="13335"/>
                </a:lnTo>
                <a:lnTo>
                  <a:pt x="6668" y="13384"/>
                </a:lnTo>
                <a:lnTo>
                  <a:pt x="6595" y="13432"/>
                </a:lnTo>
                <a:lnTo>
                  <a:pt x="6570" y="13505"/>
                </a:lnTo>
                <a:lnTo>
                  <a:pt x="6473" y="13554"/>
                </a:lnTo>
                <a:lnTo>
                  <a:pt x="6351" y="13651"/>
                </a:lnTo>
                <a:lnTo>
                  <a:pt x="6230" y="13773"/>
                </a:lnTo>
                <a:lnTo>
                  <a:pt x="6157" y="13943"/>
                </a:lnTo>
                <a:lnTo>
                  <a:pt x="6108" y="14089"/>
                </a:lnTo>
                <a:lnTo>
                  <a:pt x="6084" y="14260"/>
                </a:lnTo>
                <a:lnTo>
                  <a:pt x="6108" y="14406"/>
                </a:lnTo>
                <a:lnTo>
                  <a:pt x="5548" y="14990"/>
                </a:lnTo>
                <a:lnTo>
                  <a:pt x="5281" y="15306"/>
                </a:lnTo>
                <a:lnTo>
                  <a:pt x="5037" y="15598"/>
                </a:lnTo>
                <a:lnTo>
                  <a:pt x="4697" y="15622"/>
                </a:lnTo>
                <a:lnTo>
                  <a:pt x="4113" y="15647"/>
                </a:lnTo>
                <a:lnTo>
                  <a:pt x="4356" y="15452"/>
                </a:lnTo>
                <a:lnTo>
                  <a:pt x="4575" y="15233"/>
                </a:lnTo>
                <a:lnTo>
                  <a:pt x="4770" y="15014"/>
                </a:lnTo>
                <a:lnTo>
                  <a:pt x="4940" y="14795"/>
                </a:lnTo>
                <a:lnTo>
                  <a:pt x="5256" y="14333"/>
                </a:lnTo>
                <a:lnTo>
                  <a:pt x="5548" y="13870"/>
                </a:lnTo>
                <a:lnTo>
                  <a:pt x="5840" y="13408"/>
                </a:lnTo>
                <a:lnTo>
                  <a:pt x="6132" y="12946"/>
                </a:lnTo>
                <a:lnTo>
                  <a:pt x="6400" y="12605"/>
                </a:lnTo>
                <a:lnTo>
                  <a:pt x="6692" y="12264"/>
                </a:lnTo>
                <a:lnTo>
                  <a:pt x="6887" y="12216"/>
                </a:lnTo>
                <a:lnTo>
                  <a:pt x="7057" y="12167"/>
                </a:lnTo>
                <a:lnTo>
                  <a:pt x="7227" y="12070"/>
                </a:lnTo>
                <a:lnTo>
                  <a:pt x="7398" y="11972"/>
                </a:lnTo>
                <a:lnTo>
                  <a:pt x="7544" y="11851"/>
                </a:lnTo>
                <a:lnTo>
                  <a:pt x="7665" y="11705"/>
                </a:lnTo>
                <a:lnTo>
                  <a:pt x="7787" y="11534"/>
                </a:lnTo>
                <a:lnTo>
                  <a:pt x="7884" y="11340"/>
                </a:lnTo>
                <a:lnTo>
                  <a:pt x="7933" y="11145"/>
                </a:lnTo>
                <a:lnTo>
                  <a:pt x="7982" y="10902"/>
                </a:lnTo>
                <a:lnTo>
                  <a:pt x="8249" y="10488"/>
                </a:lnTo>
                <a:lnTo>
                  <a:pt x="8493" y="10074"/>
                </a:lnTo>
                <a:lnTo>
                  <a:pt x="8760" y="9661"/>
                </a:lnTo>
                <a:lnTo>
                  <a:pt x="9052" y="9247"/>
                </a:lnTo>
                <a:lnTo>
                  <a:pt x="9101" y="9150"/>
                </a:lnTo>
                <a:close/>
                <a:moveTo>
                  <a:pt x="13700" y="12946"/>
                </a:moveTo>
                <a:lnTo>
                  <a:pt x="13797" y="13067"/>
                </a:lnTo>
                <a:lnTo>
                  <a:pt x="14065" y="13384"/>
                </a:lnTo>
                <a:lnTo>
                  <a:pt x="13967" y="13481"/>
                </a:lnTo>
                <a:lnTo>
                  <a:pt x="13870" y="13603"/>
                </a:lnTo>
                <a:lnTo>
                  <a:pt x="13724" y="13895"/>
                </a:lnTo>
                <a:lnTo>
                  <a:pt x="13578" y="14187"/>
                </a:lnTo>
                <a:lnTo>
                  <a:pt x="13432" y="14430"/>
                </a:lnTo>
                <a:lnTo>
                  <a:pt x="13213" y="14771"/>
                </a:lnTo>
                <a:lnTo>
                  <a:pt x="12970" y="15063"/>
                </a:lnTo>
                <a:lnTo>
                  <a:pt x="12483" y="15647"/>
                </a:lnTo>
                <a:lnTo>
                  <a:pt x="12240" y="15622"/>
                </a:lnTo>
                <a:lnTo>
                  <a:pt x="12021" y="15647"/>
                </a:lnTo>
                <a:lnTo>
                  <a:pt x="11923" y="15622"/>
                </a:lnTo>
                <a:lnTo>
                  <a:pt x="12045" y="15476"/>
                </a:lnTo>
                <a:lnTo>
                  <a:pt x="12191" y="15330"/>
                </a:lnTo>
                <a:lnTo>
                  <a:pt x="12410" y="14990"/>
                </a:lnTo>
                <a:lnTo>
                  <a:pt x="12824" y="14284"/>
                </a:lnTo>
                <a:lnTo>
                  <a:pt x="13335" y="13457"/>
                </a:lnTo>
                <a:lnTo>
                  <a:pt x="13700" y="12946"/>
                </a:lnTo>
                <a:close/>
                <a:moveTo>
                  <a:pt x="14284" y="13870"/>
                </a:moveTo>
                <a:lnTo>
                  <a:pt x="14284" y="14016"/>
                </a:lnTo>
                <a:lnTo>
                  <a:pt x="14284" y="14162"/>
                </a:lnTo>
                <a:lnTo>
                  <a:pt x="14259" y="14333"/>
                </a:lnTo>
                <a:lnTo>
                  <a:pt x="14186" y="14527"/>
                </a:lnTo>
                <a:lnTo>
                  <a:pt x="14065" y="14771"/>
                </a:lnTo>
                <a:lnTo>
                  <a:pt x="13919" y="15063"/>
                </a:lnTo>
                <a:lnTo>
                  <a:pt x="13724" y="15306"/>
                </a:lnTo>
                <a:lnTo>
                  <a:pt x="13627" y="15428"/>
                </a:lnTo>
                <a:lnTo>
                  <a:pt x="13529" y="15501"/>
                </a:lnTo>
                <a:lnTo>
                  <a:pt x="13408" y="15574"/>
                </a:lnTo>
                <a:lnTo>
                  <a:pt x="13286" y="15622"/>
                </a:lnTo>
                <a:lnTo>
                  <a:pt x="13164" y="15647"/>
                </a:lnTo>
                <a:lnTo>
                  <a:pt x="13018" y="15647"/>
                </a:lnTo>
                <a:lnTo>
                  <a:pt x="13189" y="15476"/>
                </a:lnTo>
                <a:lnTo>
                  <a:pt x="13359" y="15257"/>
                </a:lnTo>
                <a:lnTo>
                  <a:pt x="13651" y="14868"/>
                </a:lnTo>
                <a:lnTo>
                  <a:pt x="13967" y="14381"/>
                </a:lnTo>
                <a:lnTo>
                  <a:pt x="14138" y="14138"/>
                </a:lnTo>
                <a:lnTo>
                  <a:pt x="14284" y="13870"/>
                </a:lnTo>
                <a:close/>
                <a:moveTo>
                  <a:pt x="5865" y="12094"/>
                </a:moveTo>
                <a:lnTo>
                  <a:pt x="5986" y="12167"/>
                </a:lnTo>
                <a:lnTo>
                  <a:pt x="6108" y="12216"/>
                </a:lnTo>
                <a:lnTo>
                  <a:pt x="5962" y="12386"/>
                </a:lnTo>
                <a:lnTo>
                  <a:pt x="5670" y="12800"/>
                </a:lnTo>
                <a:lnTo>
                  <a:pt x="5402" y="13238"/>
                </a:lnTo>
                <a:lnTo>
                  <a:pt x="4867" y="14114"/>
                </a:lnTo>
                <a:lnTo>
                  <a:pt x="4526" y="14600"/>
                </a:lnTo>
                <a:lnTo>
                  <a:pt x="4356" y="14819"/>
                </a:lnTo>
                <a:lnTo>
                  <a:pt x="4161" y="15038"/>
                </a:lnTo>
                <a:lnTo>
                  <a:pt x="4015" y="15209"/>
                </a:lnTo>
                <a:lnTo>
                  <a:pt x="3845" y="15355"/>
                </a:lnTo>
                <a:lnTo>
                  <a:pt x="3675" y="15525"/>
                </a:lnTo>
                <a:lnTo>
                  <a:pt x="3529" y="15671"/>
                </a:lnTo>
                <a:lnTo>
                  <a:pt x="2847" y="15695"/>
                </a:lnTo>
                <a:lnTo>
                  <a:pt x="2847" y="15695"/>
                </a:lnTo>
                <a:lnTo>
                  <a:pt x="3018" y="15501"/>
                </a:lnTo>
                <a:lnTo>
                  <a:pt x="3796" y="14625"/>
                </a:lnTo>
                <a:lnTo>
                  <a:pt x="4575" y="13797"/>
                </a:lnTo>
                <a:lnTo>
                  <a:pt x="4940" y="13359"/>
                </a:lnTo>
                <a:lnTo>
                  <a:pt x="5281" y="12921"/>
                </a:lnTo>
                <a:lnTo>
                  <a:pt x="5865" y="12094"/>
                </a:lnTo>
                <a:close/>
                <a:moveTo>
                  <a:pt x="5281" y="11364"/>
                </a:moveTo>
                <a:lnTo>
                  <a:pt x="5378" y="11607"/>
                </a:lnTo>
                <a:lnTo>
                  <a:pt x="5451" y="11729"/>
                </a:lnTo>
                <a:lnTo>
                  <a:pt x="5548" y="11851"/>
                </a:lnTo>
                <a:lnTo>
                  <a:pt x="5232" y="12289"/>
                </a:lnTo>
                <a:lnTo>
                  <a:pt x="4867" y="12800"/>
                </a:lnTo>
                <a:lnTo>
                  <a:pt x="4478" y="13286"/>
                </a:lnTo>
                <a:lnTo>
                  <a:pt x="3650" y="14211"/>
                </a:lnTo>
                <a:lnTo>
                  <a:pt x="3334" y="14576"/>
                </a:lnTo>
                <a:lnTo>
                  <a:pt x="2993" y="14941"/>
                </a:lnTo>
                <a:lnTo>
                  <a:pt x="2750" y="15330"/>
                </a:lnTo>
                <a:lnTo>
                  <a:pt x="2507" y="15720"/>
                </a:lnTo>
                <a:lnTo>
                  <a:pt x="2166" y="15695"/>
                </a:lnTo>
                <a:lnTo>
                  <a:pt x="1825" y="15647"/>
                </a:lnTo>
                <a:lnTo>
                  <a:pt x="1947" y="15525"/>
                </a:lnTo>
                <a:lnTo>
                  <a:pt x="2044" y="15403"/>
                </a:lnTo>
                <a:lnTo>
                  <a:pt x="2239" y="15111"/>
                </a:lnTo>
                <a:lnTo>
                  <a:pt x="2604" y="14625"/>
                </a:lnTo>
                <a:lnTo>
                  <a:pt x="3018" y="14162"/>
                </a:lnTo>
                <a:lnTo>
                  <a:pt x="3748" y="13311"/>
                </a:lnTo>
                <a:lnTo>
                  <a:pt x="4113" y="12897"/>
                </a:lnTo>
                <a:lnTo>
                  <a:pt x="4478" y="12459"/>
                </a:lnTo>
                <a:lnTo>
                  <a:pt x="4867" y="11924"/>
                </a:lnTo>
                <a:lnTo>
                  <a:pt x="5281" y="11364"/>
                </a:lnTo>
                <a:close/>
                <a:moveTo>
                  <a:pt x="5500" y="1"/>
                </a:moveTo>
                <a:lnTo>
                  <a:pt x="5086" y="50"/>
                </a:lnTo>
                <a:lnTo>
                  <a:pt x="4916" y="98"/>
                </a:lnTo>
                <a:lnTo>
                  <a:pt x="4721" y="147"/>
                </a:lnTo>
                <a:lnTo>
                  <a:pt x="4551" y="220"/>
                </a:lnTo>
                <a:lnTo>
                  <a:pt x="4405" y="293"/>
                </a:lnTo>
                <a:lnTo>
                  <a:pt x="4259" y="415"/>
                </a:lnTo>
                <a:lnTo>
                  <a:pt x="4137" y="512"/>
                </a:lnTo>
                <a:lnTo>
                  <a:pt x="4040" y="658"/>
                </a:lnTo>
                <a:lnTo>
                  <a:pt x="3991" y="828"/>
                </a:lnTo>
                <a:lnTo>
                  <a:pt x="3942" y="1072"/>
                </a:lnTo>
                <a:lnTo>
                  <a:pt x="3942" y="1388"/>
                </a:lnTo>
                <a:lnTo>
                  <a:pt x="3967" y="1704"/>
                </a:lnTo>
                <a:lnTo>
                  <a:pt x="4064" y="2020"/>
                </a:lnTo>
                <a:lnTo>
                  <a:pt x="4210" y="2288"/>
                </a:lnTo>
                <a:lnTo>
                  <a:pt x="4283" y="2434"/>
                </a:lnTo>
                <a:lnTo>
                  <a:pt x="4380" y="2556"/>
                </a:lnTo>
                <a:lnTo>
                  <a:pt x="4502" y="2653"/>
                </a:lnTo>
                <a:lnTo>
                  <a:pt x="4599" y="2726"/>
                </a:lnTo>
                <a:lnTo>
                  <a:pt x="4745" y="2799"/>
                </a:lnTo>
                <a:lnTo>
                  <a:pt x="4867" y="2823"/>
                </a:lnTo>
                <a:lnTo>
                  <a:pt x="4891" y="3213"/>
                </a:lnTo>
                <a:lnTo>
                  <a:pt x="4891" y="3578"/>
                </a:lnTo>
                <a:lnTo>
                  <a:pt x="4843" y="4332"/>
                </a:lnTo>
                <a:lnTo>
                  <a:pt x="4843" y="4965"/>
                </a:lnTo>
                <a:lnTo>
                  <a:pt x="4843" y="5622"/>
                </a:lnTo>
                <a:lnTo>
                  <a:pt x="4843" y="5914"/>
                </a:lnTo>
                <a:lnTo>
                  <a:pt x="4818" y="6206"/>
                </a:lnTo>
                <a:lnTo>
                  <a:pt x="4794" y="6473"/>
                </a:lnTo>
                <a:lnTo>
                  <a:pt x="4818" y="6619"/>
                </a:lnTo>
                <a:lnTo>
                  <a:pt x="4843" y="6765"/>
                </a:lnTo>
                <a:lnTo>
                  <a:pt x="4697" y="6911"/>
                </a:lnTo>
                <a:lnTo>
                  <a:pt x="4551" y="7082"/>
                </a:lnTo>
                <a:lnTo>
                  <a:pt x="4332" y="7447"/>
                </a:lnTo>
                <a:lnTo>
                  <a:pt x="3723" y="8250"/>
                </a:lnTo>
                <a:lnTo>
                  <a:pt x="3115" y="9077"/>
                </a:lnTo>
                <a:lnTo>
                  <a:pt x="2434" y="10074"/>
                </a:lnTo>
                <a:lnTo>
                  <a:pt x="1728" y="11072"/>
                </a:lnTo>
                <a:lnTo>
                  <a:pt x="1047" y="12045"/>
                </a:lnTo>
                <a:lnTo>
                  <a:pt x="706" y="12483"/>
                </a:lnTo>
                <a:lnTo>
                  <a:pt x="560" y="12702"/>
                </a:lnTo>
                <a:lnTo>
                  <a:pt x="487" y="12824"/>
                </a:lnTo>
                <a:lnTo>
                  <a:pt x="463" y="12946"/>
                </a:lnTo>
                <a:lnTo>
                  <a:pt x="366" y="13043"/>
                </a:lnTo>
                <a:lnTo>
                  <a:pt x="293" y="13116"/>
                </a:lnTo>
                <a:lnTo>
                  <a:pt x="147" y="13335"/>
                </a:lnTo>
                <a:lnTo>
                  <a:pt x="74" y="13578"/>
                </a:lnTo>
                <a:lnTo>
                  <a:pt x="1" y="13773"/>
                </a:lnTo>
                <a:lnTo>
                  <a:pt x="1" y="13968"/>
                </a:lnTo>
                <a:lnTo>
                  <a:pt x="25" y="14138"/>
                </a:lnTo>
                <a:lnTo>
                  <a:pt x="49" y="14333"/>
                </a:lnTo>
                <a:lnTo>
                  <a:pt x="122" y="14503"/>
                </a:lnTo>
                <a:lnTo>
                  <a:pt x="268" y="14868"/>
                </a:lnTo>
                <a:lnTo>
                  <a:pt x="414" y="15184"/>
                </a:lnTo>
                <a:lnTo>
                  <a:pt x="512" y="15355"/>
                </a:lnTo>
                <a:lnTo>
                  <a:pt x="633" y="15501"/>
                </a:lnTo>
                <a:lnTo>
                  <a:pt x="755" y="15647"/>
                </a:lnTo>
                <a:lnTo>
                  <a:pt x="876" y="15744"/>
                </a:lnTo>
                <a:lnTo>
                  <a:pt x="998" y="15841"/>
                </a:lnTo>
                <a:lnTo>
                  <a:pt x="1144" y="15939"/>
                </a:lnTo>
                <a:lnTo>
                  <a:pt x="1290" y="15987"/>
                </a:lnTo>
                <a:lnTo>
                  <a:pt x="1460" y="16060"/>
                </a:lnTo>
                <a:lnTo>
                  <a:pt x="1777" y="16133"/>
                </a:lnTo>
                <a:lnTo>
                  <a:pt x="2117" y="16182"/>
                </a:lnTo>
                <a:lnTo>
                  <a:pt x="2482" y="16182"/>
                </a:lnTo>
                <a:lnTo>
                  <a:pt x="2847" y="16158"/>
                </a:lnTo>
                <a:lnTo>
                  <a:pt x="5208" y="16060"/>
                </a:lnTo>
                <a:lnTo>
                  <a:pt x="6400" y="16012"/>
                </a:lnTo>
                <a:lnTo>
                  <a:pt x="7568" y="15987"/>
                </a:lnTo>
                <a:lnTo>
                  <a:pt x="8711" y="15987"/>
                </a:lnTo>
                <a:lnTo>
                  <a:pt x="9879" y="16036"/>
                </a:lnTo>
                <a:lnTo>
                  <a:pt x="10828" y="16036"/>
                </a:lnTo>
                <a:lnTo>
                  <a:pt x="11339" y="16060"/>
                </a:lnTo>
                <a:lnTo>
                  <a:pt x="11826" y="16109"/>
                </a:lnTo>
                <a:lnTo>
                  <a:pt x="11850" y="16158"/>
                </a:lnTo>
                <a:lnTo>
                  <a:pt x="11899" y="16182"/>
                </a:lnTo>
                <a:lnTo>
                  <a:pt x="11972" y="16206"/>
                </a:lnTo>
                <a:lnTo>
                  <a:pt x="12045" y="16206"/>
                </a:lnTo>
                <a:lnTo>
                  <a:pt x="12459" y="16182"/>
                </a:lnTo>
                <a:lnTo>
                  <a:pt x="13067" y="16182"/>
                </a:lnTo>
                <a:lnTo>
                  <a:pt x="13262" y="16158"/>
                </a:lnTo>
                <a:lnTo>
                  <a:pt x="13456" y="16109"/>
                </a:lnTo>
                <a:lnTo>
                  <a:pt x="13651" y="16060"/>
                </a:lnTo>
                <a:lnTo>
                  <a:pt x="13773" y="15987"/>
                </a:lnTo>
                <a:lnTo>
                  <a:pt x="13870" y="15914"/>
                </a:lnTo>
                <a:lnTo>
                  <a:pt x="14065" y="15744"/>
                </a:lnTo>
                <a:lnTo>
                  <a:pt x="14211" y="15549"/>
                </a:lnTo>
                <a:lnTo>
                  <a:pt x="14357" y="15330"/>
                </a:lnTo>
                <a:lnTo>
                  <a:pt x="14527" y="14990"/>
                </a:lnTo>
                <a:lnTo>
                  <a:pt x="14697" y="14673"/>
                </a:lnTo>
                <a:lnTo>
                  <a:pt x="14770" y="14503"/>
                </a:lnTo>
                <a:lnTo>
                  <a:pt x="14795" y="14308"/>
                </a:lnTo>
                <a:lnTo>
                  <a:pt x="14843" y="14138"/>
                </a:lnTo>
                <a:lnTo>
                  <a:pt x="14843" y="13943"/>
                </a:lnTo>
                <a:lnTo>
                  <a:pt x="14819" y="13749"/>
                </a:lnTo>
                <a:lnTo>
                  <a:pt x="14770" y="13578"/>
                </a:lnTo>
                <a:lnTo>
                  <a:pt x="14697" y="13408"/>
                </a:lnTo>
                <a:lnTo>
                  <a:pt x="14624" y="13262"/>
                </a:lnTo>
                <a:lnTo>
                  <a:pt x="14405" y="12970"/>
                </a:lnTo>
                <a:lnTo>
                  <a:pt x="14162" y="12702"/>
                </a:lnTo>
                <a:lnTo>
                  <a:pt x="13773" y="12240"/>
                </a:lnTo>
                <a:lnTo>
                  <a:pt x="13408" y="11753"/>
                </a:lnTo>
                <a:lnTo>
                  <a:pt x="13408" y="11705"/>
                </a:lnTo>
                <a:lnTo>
                  <a:pt x="13359" y="11680"/>
                </a:lnTo>
                <a:lnTo>
                  <a:pt x="13018" y="11145"/>
                </a:lnTo>
                <a:lnTo>
                  <a:pt x="12702" y="10610"/>
                </a:lnTo>
                <a:lnTo>
                  <a:pt x="12410" y="10074"/>
                </a:lnTo>
                <a:lnTo>
                  <a:pt x="12094" y="9563"/>
                </a:lnTo>
                <a:lnTo>
                  <a:pt x="11534" y="8736"/>
                </a:lnTo>
                <a:lnTo>
                  <a:pt x="10974" y="7909"/>
                </a:lnTo>
                <a:lnTo>
                  <a:pt x="10755" y="7593"/>
                </a:lnTo>
                <a:lnTo>
                  <a:pt x="10536" y="7276"/>
                </a:lnTo>
                <a:lnTo>
                  <a:pt x="10415" y="7130"/>
                </a:lnTo>
                <a:lnTo>
                  <a:pt x="10293" y="6984"/>
                </a:lnTo>
                <a:lnTo>
                  <a:pt x="10147" y="6863"/>
                </a:lnTo>
                <a:lnTo>
                  <a:pt x="10001" y="6765"/>
                </a:lnTo>
                <a:lnTo>
                  <a:pt x="10074" y="6595"/>
                </a:lnTo>
                <a:lnTo>
                  <a:pt x="10123" y="6400"/>
                </a:lnTo>
                <a:lnTo>
                  <a:pt x="10147" y="6206"/>
                </a:lnTo>
                <a:lnTo>
                  <a:pt x="10171" y="5987"/>
                </a:lnTo>
                <a:lnTo>
                  <a:pt x="10171" y="5573"/>
                </a:lnTo>
                <a:lnTo>
                  <a:pt x="10147" y="5184"/>
                </a:lnTo>
                <a:lnTo>
                  <a:pt x="10147" y="4016"/>
                </a:lnTo>
                <a:lnTo>
                  <a:pt x="10147" y="3724"/>
                </a:lnTo>
                <a:lnTo>
                  <a:pt x="10123" y="3432"/>
                </a:lnTo>
                <a:lnTo>
                  <a:pt x="10074" y="3140"/>
                </a:lnTo>
                <a:lnTo>
                  <a:pt x="10025" y="2848"/>
                </a:lnTo>
                <a:lnTo>
                  <a:pt x="10317" y="2580"/>
                </a:lnTo>
                <a:lnTo>
                  <a:pt x="10609" y="2288"/>
                </a:lnTo>
                <a:lnTo>
                  <a:pt x="10755" y="2142"/>
                </a:lnTo>
                <a:lnTo>
                  <a:pt x="10877" y="1996"/>
                </a:lnTo>
                <a:lnTo>
                  <a:pt x="10974" y="1826"/>
                </a:lnTo>
                <a:lnTo>
                  <a:pt x="11072" y="1631"/>
                </a:lnTo>
                <a:lnTo>
                  <a:pt x="11096" y="1436"/>
                </a:lnTo>
                <a:lnTo>
                  <a:pt x="11096" y="1266"/>
                </a:lnTo>
                <a:lnTo>
                  <a:pt x="11047" y="1096"/>
                </a:lnTo>
                <a:lnTo>
                  <a:pt x="10974" y="950"/>
                </a:lnTo>
                <a:lnTo>
                  <a:pt x="10877" y="804"/>
                </a:lnTo>
                <a:lnTo>
                  <a:pt x="10755" y="682"/>
                </a:lnTo>
                <a:lnTo>
                  <a:pt x="10609" y="561"/>
                </a:lnTo>
                <a:lnTo>
                  <a:pt x="10463" y="463"/>
                </a:lnTo>
                <a:lnTo>
                  <a:pt x="10269" y="366"/>
                </a:lnTo>
                <a:lnTo>
                  <a:pt x="10074" y="293"/>
                </a:lnTo>
                <a:lnTo>
                  <a:pt x="9855" y="244"/>
                </a:lnTo>
                <a:lnTo>
                  <a:pt x="9636" y="196"/>
                </a:lnTo>
                <a:lnTo>
                  <a:pt x="9198" y="171"/>
                </a:lnTo>
                <a:lnTo>
                  <a:pt x="8784" y="147"/>
                </a:lnTo>
                <a:lnTo>
                  <a:pt x="7665" y="123"/>
                </a:lnTo>
                <a:lnTo>
                  <a:pt x="7106" y="98"/>
                </a:lnTo>
                <a:lnTo>
                  <a:pt x="6546" y="50"/>
                </a:lnTo>
                <a:lnTo>
                  <a:pt x="6230" y="1"/>
                </a:lnTo>
                <a:close/>
              </a:path>
            </a:pathLst>
          </a:custGeom>
          <a:solidFill>
            <a:srgbClr val="0B5394"/>
          </a:solidFill>
          <a:ln>
            <a:noFill/>
          </a:ln>
        </p:spPr>
        <p:txBody>
          <a:bodyPr spcFirstLastPara="1" wrap="square" lIns="121897" tIns="121897" rIns="121897" bIns="121897" anchor="ctr" anchorCtr="0">
            <a:noAutofit/>
          </a:bodyPr>
          <a:lstStyle>
            <a:defPPr>
              <a:defRPr lang="en-US"/>
            </a:defPPr>
            <a:lvl1pPr marL="0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44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86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29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571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715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857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144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Google Shape;332;p42"/>
          <p:cNvSpPr/>
          <p:nvPr>
            <p:custDataLst>
              <p:tags r:id="rId4"/>
            </p:custDataLst>
          </p:nvPr>
        </p:nvSpPr>
        <p:spPr>
          <a:xfrm>
            <a:off x="434628" y="5602538"/>
            <a:ext cx="867961" cy="910405"/>
          </a:xfrm>
          <a:custGeom>
            <a:avLst/>
            <a:gdLst/>
            <a:ahLst/>
            <a:cxnLst/>
            <a:rect l="l" t="t" r="r" b="b"/>
            <a:pathLst>
              <a:path w="17082" h="17228" extrusionOk="0">
                <a:moveTo>
                  <a:pt x="6497" y="2993"/>
                </a:moveTo>
                <a:lnTo>
                  <a:pt x="6400" y="3042"/>
                </a:lnTo>
                <a:lnTo>
                  <a:pt x="6302" y="3090"/>
                </a:lnTo>
                <a:lnTo>
                  <a:pt x="6229" y="3212"/>
                </a:lnTo>
                <a:lnTo>
                  <a:pt x="6229" y="3285"/>
                </a:lnTo>
                <a:lnTo>
                  <a:pt x="6254" y="3334"/>
                </a:lnTo>
                <a:lnTo>
                  <a:pt x="6278" y="3407"/>
                </a:lnTo>
                <a:lnTo>
                  <a:pt x="6351" y="3455"/>
                </a:lnTo>
                <a:lnTo>
                  <a:pt x="6400" y="3480"/>
                </a:lnTo>
                <a:lnTo>
                  <a:pt x="6643" y="3480"/>
                </a:lnTo>
                <a:lnTo>
                  <a:pt x="6692" y="3504"/>
                </a:lnTo>
                <a:lnTo>
                  <a:pt x="6911" y="3504"/>
                </a:lnTo>
                <a:lnTo>
                  <a:pt x="6959" y="3480"/>
                </a:lnTo>
                <a:lnTo>
                  <a:pt x="7008" y="3455"/>
                </a:lnTo>
                <a:lnTo>
                  <a:pt x="7057" y="3407"/>
                </a:lnTo>
                <a:lnTo>
                  <a:pt x="7057" y="3334"/>
                </a:lnTo>
                <a:lnTo>
                  <a:pt x="7057" y="3212"/>
                </a:lnTo>
                <a:lnTo>
                  <a:pt x="7032" y="3163"/>
                </a:lnTo>
                <a:lnTo>
                  <a:pt x="7008" y="3115"/>
                </a:lnTo>
                <a:lnTo>
                  <a:pt x="6935" y="3042"/>
                </a:lnTo>
                <a:lnTo>
                  <a:pt x="6838" y="3017"/>
                </a:lnTo>
                <a:lnTo>
                  <a:pt x="6716" y="2993"/>
                </a:lnTo>
                <a:close/>
                <a:moveTo>
                  <a:pt x="5743" y="3236"/>
                </a:moveTo>
                <a:lnTo>
                  <a:pt x="5670" y="3261"/>
                </a:lnTo>
                <a:lnTo>
                  <a:pt x="5402" y="3358"/>
                </a:lnTo>
                <a:lnTo>
                  <a:pt x="5134" y="3480"/>
                </a:lnTo>
                <a:lnTo>
                  <a:pt x="4891" y="3601"/>
                </a:lnTo>
                <a:lnTo>
                  <a:pt x="4672" y="3747"/>
                </a:lnTo>
                <a:lnTo>
                  <a:pt x="4453" y="3918"/>
                </a:lnTo>
                <a:lnTo>
                  <a:pt x="4234" y="4088"/>
                </a:lnTo>
                <a:lnTo>
                  <a:pt x="4039" y="4283"/>
                </a:lnTo>
                <a:lnTo>
                  <a:pt x="3869" y="4477"/>
                </a:lnTo>
                <a:lnTo>
                  <a:pt x="3699" y="4696"/>
                </a:lnTo>
                <a:lnTo>
                  <a:pt x="3553" y="4940"/>
                </a:lnTo>
                <a:lnTo>
                  <a:pt x="3431" y="5159"/>
                </a:lnTo>
                <a:lnTo>
                  <a:pt x="3309" y="5402"/>
                </a:lnTo>
                <a:lnTo>
                  <a:pt x="3236" y="5670"/>
                </a:lnTo>
                <a:lnTo>
                  <a:pt x="3163" y="5937"/>
                </a:lnTo>
                <a:lnTo>
                  <a:pt x="3115" y="6229"/>
                </a:lnTo>
                <a:lnTo>
                  <a:pt x="3090" y="6497"/>
                </a:lnTo>
                <a:lnTo>
                  <a:pt x="3090" y="6546"/>
                </a:lnTo>
                <a:lnTo>
                  <a:pt x="3115" y="6594"/>
                </a:lnTo>
                <a:lnTo>
                  <a:pt x="3188" y="6667"/>
                </a:lnTo>
                <a:lnTo>
                  <a:pt x="3261" y="6716"/>
                </a:lnTo>
                <a:lnTo>
                  <a:pt x="3285" y="6716"/>
                </a:lnTo>
                <a:lnTo>
                  <a:pt x="3309" y="6692"/>
                </a:lnTo>
                <a:lnTo>
                  <a:pt x="3382" y="6667"/>
                </a:lnTo>
                <a:lnTo>
                  <a:pt x="3431" y="6594"/>
                </a:lnTo>
                <a:lnTo>
                  <a:pt x="3480" y="6546"/>
                </a:lnTo>
                <a:lnTo>
                  <a:pt x="3504" y="6473"/>
                </a:lnTo>
                <a:lnTo>
                  <a:pt x="3528" y="6156"/>
                </a:lnTo>
                <a:lnTo>
                  <a:pt x="3601" y="5864"/>
                </a:lnTo>
                <a:lnTo>
                  <a:pt x="3699" y="5597"/>
                </a:lnTo>
                <a:lnTo>
                  <a:pt x="3820" y="5353"/>
                </a:lnTo>
                <a:lnTo>
                  <a:pt x="3966" y="5086"/>
                </a:lnTo>
                <a:lnTo>
                  <a:pt x="4137" y="4867"/>
                </a:lnTo>
                <a:lnTo>
                  <a:pt x="4307" y="4623"/>
                </a:lnTo>
                <a:lnTo>
                  <a:pt x="4526" y="4429"/>
                </a:lnTo>
                <a:lnTo>
                  <a:pt x="4745" y="4234"/>
                </a:lnTo>
                <a:lnTo>
                  <a:pt x="4988" y="4088"/>
                </a:lnTo>
                <a:lnTo>
                  <a:pt x="5256" y="3942"/>
                </a:lnTo>
                <a:lnTo>
                  <a:pt x="5499" y="3796"/>
                </a:lnTo>
                <a:lnTo>
                  <a:pt x="5767" y="3699"/>
                </a:lnTo>
                <a:lnTo>
                  <a:pt x="5864" y="3650"/>
                </a:lnTo>
                <a:lnTo>
                  <a:pt x="5913" y="3577"/>
                </a:lnTo>
                <a:lnTo>
                  <a:pt x="5937" y="3504"/>
                </a:lnTo>
                <a:lnTo>
                  <a:pt x="5937" y="3407"/>
                </a:lnTo>
                <a:lnTo>
                  <a:pt x="5889" y="3334"/>
                </a:lnTo>
                <a:lnTo>
                  <a:pt x="5840" y="3285"/>
                </a:lnTo>
                <a:lnTo>
                  <a:pt x="5743" y="3236"/>
                </a:lnTo>
                <a:close/>
                <a:moveTo>
                  <a:pt x="7324" y="1971"/>
                </a:moveTo>
                <a:lnTo>
                  <a:pt x="7787" y="2020"/>
                </a:lnTo>
                <a:lnTo>
                  <a:pt x="8249" y="2141"/>
                </a:lnTo>
                <a:lnTo>
                  <a:pt x="8687" y="2312"/>
                </a:lnTo>
                <a:lnTo>
                  <a:pt x="9101" y="2506"/>
                </a:lnTo>
                <a:lnTo>
                  <a:pt x="9490" y="2774"/>
                </a:lnTo>
                <a:lnTo>
                  <a:pt x="9879" y="3066"/>
                </a:lnTo>
                <a:lnTo>
                  <a:pt x="10220" y="3431"/>
                </a:lnTo>
                <a:lnTo>
                  <a:pt x="10512" y="3820"/>
                </a:lnTo>
                <a:lnTo>
                  <a:pt x="10707" y="4088"/>
                </a:lnTo>
                <a:lnTo>
                  <a:pt x="10877" y="4380"/>
                </a:lnTo>
                <a:lnTo>
                  <a:pt x="11023" y="4696"/>
                </a:lnTo>
                <a:lnTo>
                  <a:pt x="11120" y="5013"/>
                </a:lnTo>
                <a:lnTo>
                  <a:pt x="11217" y="5329"/>
                </a:lnTo>
                <a:lnTo>
                  <a:pt x="11266" y="5645"/>
                </a:lnTo>
                <a:lnTo>
                  <a:pt x="11315" y="5986"/>
                </a:lnTo>
                <a:lnTo>
                  <a:pt x="11315" y="6302"/>
                </a:lnTo>
                <a:lnTo>
                  <a:pt x="11315" y="6643"/>
                </a:lnTo>
                <a:lnTo>
                  <a:pt x="11266" y="6959"/>
                </a:lnTo>
                <a:lnTo>
                  <a:pt x="11217" y="7300"/>
                </a:lnTo>
                <a:lnTo>
                  <a:pt x="11144" y="7616"/>
                </a:lnTo>
                <a:lnTo>
                  <a:pt x="11047" y="7932"/>
                </a:lnTo>
                <a:lnTo>
                  <a:pt x="10925" y="8249"/>
                </a:lnTo>
                <a:lnTo>
                  <a:pt x="10780" y="8565"/>
                </a:lnTo>
                <a:lnTo>
                  <a:pt x="10634" y="8857"/>
                </a:lnTo>
                <a:lnTo>
                  <a:pt x="10439" y="9173"/>
                </a:lnTo>
                <a:lnTo>
                  <a:pt x="10220" y="9490"/>
                </a:lnTo>
                <a:lnTo>
                  <a:pt x="9977" y="9757"/>
                </a:lnTo>
                <a:lnTo>
                  <a:pt x="9733" y="10025"/>
                </a:lnTo>
                <a:lnTo>
                  <a:pt x="9441" y="10268"/>
                </a:lnTo>
                <a:lnTo>
                  <a:pt x="9149" y="10487"/>
                </a:lnTo>
                <a:lnTo>
                  <a:pt x="8857" y="10682"/>
                </a:lnTo>
                <a:lnTo>
                  <a:pt x="8541" y="10852"/>
                </a:lnTo>
                <a:lnTo>
                  <a:pt x="8200" y="10998"/>
                </a:lnTo>
                <a:lnTo>
                  <a:pt x="7860" y="11120"/>
                </a:lnTo>
                <a:lnTo>
                  <a:pt x="7519" y="11193"/>
                </a:lnTo>
                <a:lnTo>
                  <a:pt x="7154" y="11242"/>
                </a:lnTo>
                <a:lnTo>
                  <a:pt x="6789" y="11266"/>
                </a:lnTo>
                <a:lnTo>
                  <a:pt x="6424" y="11242"/>
                </a:lnTo>
                <a:lnTo>
                  <a:pt x="6059" y="11193"/>
                </a:lnTo>
                <a:lnTo>
                  <a:pt x="5670" y="11096"/>
                </a:lnTo>
                <a:lnTo>
                  <a:pt x="5353" y="10998"/>
                </a:lnTo>
                <a:lnTo>
                  <a:pt x="5037" y="10877"/>
                </a:lnTo>
                <a:lnTo>
                  <a:pt x="4721" y="10731"/>
                </a:lnTo>
                <a:lnTo>
                  <a:pt x="4404" y="10560"/>
                </a:lnTo>
                <a:lnTo>
                  <a:pt x="4112" y="10390"/>
                </a:lnTo>
                <a:lnTo>
                  <a:pt x="3820" y="10171"/>
                </a:lnTo>
                <a:lnTo>
                  <a:pt x="3553" y="9952"/>
                </a:lnTo>
                <a:lnTo>
                  <a:pt x="3285" y="9733"/>
                </a:lnTo>
                <a:lnTo>
                  <a:pt x="3042" y="9490"/>
                </a:lnTo>
                <a:lnTo>
                  <a:pt x="2823" y="9222"/>
                </a:lnTo>
                <a:lnTo>
                  <a:pt x="2628" y="8930"/>
                </a:lnTo>
                <a:lnTo>
                  <a:pt x="2434" y="8638"/>
                </a:lnTo>
                <a:lnTo>
                  <a:pt x="2288" y="8346"/>
                </a:lnTo>
                <a:lnTo>
                  <a:pt x="2142" y="8030"/>
                </a:lnTo>
                <a:lnTo>
                  <a:pt x="2044" y="7689"/>
                </a:lnTo>
                <a:lnTo>
                  <a:pt x="1971" y="7349"/>
                </a:lnTo>
                <a:lnTo>
                  <a:pt x="1947" y="7057"/>
                </a:lnTo>
                <a:lnTo>
                  <a:pt x="1923" y="6765"/>
                </a:lnTo>
                <a:lnTo>
                  <a:pt x="1923" y="6497"/>
                </a:lnTo>
                <a:lnTo>
                  <a:pt x="1947" y="6205"/>
                </a:lnTo>
                <a:lnTo>
                  <a:pt x="1996" y="5937"/>
                </a:lnTo>
                <a:lnTo>
                  <a:pt x="2044" y="5670"/>
                </a:lnTo>
                <a:lnTo>
                  <a:pt x="2142" y="5402"/>
                </a:lnTo>
                <a:lnTo>
                  <a:pt x="2239" y="5159"/>
                </a:lnTo>
                <a:lnTo>
                  <a:pt x="2336" y="4915"/>
                </a:lnTo>
                <a:lnTo>
                  <a:pt x="2482" y="4672"/>
                </a:lnTo>
                <a:lnTo>
                  <a:pt x="2628" y="4429"/>
                </a:lnTo>
                <a:lnTo>
                  <a:pt x="2774" y="4210"/>
                </a:lnTo>
                <a:lnTo>
                  <a:pt x="2944" y="3991"/>
                </a:lnTo>
                <a:lnTo>
                  <a:pt x="3139" y="3772"/>
                </a:lnTo>
                <a:lnTo>
                  <a:pt x="3528" y="3382"/>
                </a:lnTo>
                <a:lnTo>
                  <a:pt x="3966" y="3017"/>
                </a:lnTo>
                <a:lnTo>
                  <a:pt x="4404" y="2701"/>
                </a:lnTo>
                <a:lnTo>
                  <a:pt x="4891" y="2409"/>
                </a:lnTo>
                <a:lnTo>
                  <a:pt x="5134" y="2287"/>
                </a:lnTo>
                <a:lnTo>
                  <a:pt x="5378" y="2166"/>
                </a:lnTo>
                <a:lnTo>
                  <a:pt x="5645" y="2117"/>
                </a:lnTo>
                <a:lnTo>
                  <a:pt x="6035" y="2068"/>
                </a:lnTo>
                <a:lnTo>
                  <a:pt x="6716" y="1995"/>
                </a:lnTo>
                <a:lnTo>
                  <a:pt x="7300" y="1995"/>
                </a:lnTo>
                <a:lnTo>
                  <a:pt x="7324" y="1971"/>
                </a:lnTo>
                <a:close/>
                <a:moveTo>
                  <a:pt x="6935" y="1533"/>
                </a:moveTo>
                <a:lnTo>
                  <a:pt x="6497" y="1582"/>
                </a:lnTo>
                <a:lnTo>
                  <a:pt x="6083" y="1679"/>
                </a:lnTo>
                <a:lnTo>
                  <a:pt x="5864" y="1703"/>
                </a:lnTo>
                <a:lnTo>
                  <a:pt x="5621" y="1752"/>
                </a:lnTo>
                <a:lnTo>
                  <a:pt x="5353" y="1825"/>
                </a:lnTo>
                <a:lnTo>
                  <a:pt x="5110" y="1922"/>
                </a:lnTo>
                <a:lnTo>
                  <a:pt x="4842" y="2044"/>
                </a:lnTo>
                <a:lnTo>
                  <a:pt x="4599" y="2166"/>
                </a:lnTo>
                <a:lnTo>
                  <a:pt x="4112" y="2458"/>
                </a:lnTo>
                <a:lnTo>
                  <a:pt x="3650" y="2774"/>
                </a:lnTo>
                <a:lnTo>
                  <a:pt x="3212" y="3115"/>
                </a:lnTo>
                <a:lnTo>
                  <a:pt x="2823" y="3504"/>
                </a:lnTo>
                <a:lnTo>
                  <a:pt x="2458" y="3918"/>
                </a:lnTo>
                <a:lnTo>
                  <a:pt x="2312" y="4161"/>
                </a:lnTo>
                <a:lnTo>
                  <a:pt x="2166" y="4380"/>
                </a:lnTo>
                <a:lnTo>
                  <a:pt x="2020" y="4623"/>
                </a:lnTo>
                <a:lnTo>
                  <a:pt x="1923" y="4867"/>
                </a:lnTo>
                <a:lnTo>
                  <a:pt x="1801" y="5110"/>
                </a:lnTo>
                <a:lnTo>
                  <a:pt x="1728" y="5378"/>
                </a:lnTo>
                <a:lnTo>
                  <a:pt x="1631" y="5645"/>
                </a:lnTo>
                <a:lnTo>
                  <a:pt x="1582" y="5913"/>
                </a:lnTo>
                <a:lnTo>
                  <a:pt x="1533" y="6181"/>
                </a:lnTo>
                <a:lnTo>
                  <a:pt x="1509" y="6473"/>
                </a:lnTo>
                <a:lnTo>
                  <a:pt x="1509" y="6765"/>
                </a:lnTo>
                <a:lnTo>
                  <a:pt x="1509" y="7057"/>
                </a:lnTo>
                <a:lnTo>
                  <a:pt x="1558" y="7349"/>
                </a:lnTo>
                <a:lnTo>
                  <a:pt x="1606" y="7640"/>
                </a:lnTo>
                <a:lnTo>
                  <a:pt x="1679" y="7932"/>
                </a:lnTo>
                <a:lnTo>
                  <a:pt x="1752" y="8224"/>
                </a:lnTo>
                <a:lnTo>
                  <a:pt x="1874" y="8492"/>
                </a:lnTo>
                <a:lnTo>
                  <a:pt x="1996" y="8760"/>
                </a:lnTo>
                <a:lnTo>
                  <a:pt x="2142" y="9027"/>
                </a:lnTo>
                <a:lnTo>
                  <a:pt x="2312" y="9295"/>
                </a:lnTo>
                <a:lnTo>
                  <a:pt x="2507" y="9538"/>
                </a:lnTo>
                <a:lnTo>
                  <a:pt x="2726" y="9782"/>
                </a:lnTo>
                <a:lnTo>
                  <a:pt x="2944" y="10001"/>
                </a:lnTo>
                <a:lnTo>
                  <a:pt x="3188" y="10195"/>
                </a:lnTo>
                <a:lnTo>
                  <a:pt x="3699" y="10585"/>
                </a:lnTo>
                <a:lnTo>
                  <a:pt x="3991" y="10779"/>
                </a:lnTo>
                <a:lnTo>
                  <a:pt x="4283" y="10950"/>
                </a:lnTo>
                <a:lnTo>
                  <a:pt x="4599" y="11120"/>
                </a:lnTo>
                <a:lnTo>
                  <a:pt x="4915" y="11266"/>
                </a:lnTo>
                <a:lnTo>
                  <a:pt x="5232" y="11412"/>
                </a:lnTo>
                <a:lnTo>
                  <a:pt x="5572" y="11509"/>
                </a:lnTo>
                <a:lnTo>
                  <a:pt x="5889" y="11607"/>
                </a:lnTo>
                <a:lnTo>
                  <a:pt x="6254" y="11680"/>
                </a:lnTo>
                <a:lnTo>
                  <a:pt x="6594" y="11704"/>
                </a:lnTo>
                <a:lnTo>
                  <a:pt x="6959" y="11728"/>
                </a:lnTo>
                <a:lnTo>
                  <a:pt x="7300" y="11680"/>
                </a:lnTo>
                <a:lnTo>
                  <a:pt x="7641" y="11631"/>
                </a:lnTo>
                <a:lnTo>
                  <a:pt x="7981" y="11534"/>
                </a:lnTo>
                <a:lnTo>
                  <a:pt x="8322" y="11436"/>
                </a:lnTo>
                <a:lnTo>
                  <a:pt x="8638" y="11290"/>
                </a:lnTo>
                <a:lnTo>
                  <a:pt x="8955" y="11120"/>
                </a:lnTo>
                <a:lnTo>
                  <a:pt x="9344" y="10877"/>
                </a:lnTo>
                <a:lnTo>
                  <a:pt x="9733" y="10609"/>
                </a:lnTo>
                <a:lnTo>
                  <a:pt x="10074" y="10293"/>
                </a:lnTo>
                <a:lnTo>
                  <a:pt x="10390" y="9976"/>
                </a:lnTo>
                <a:lnTo>
                  <a:pt x="10658" y="9611"/>
                </a:lnTo>
                <a:lnTo>
                  <a:pt x="10925" y="9222"/>
                </a:lnTo>
                <a:lnTo>
                  <a:pt x="11144" y="8808"/>
                </a:lnTo>
                <a:lnTo>
                  <a:pt x="11339" y="8395"/>
                </a:lnTo>
                <a:lnTo>
                  <a:pt x="11509" y="7957"/>
                </a:lnTo>
                <a:lnTo>
                  <a:pt x="11631" y="7519"/>
                </a:lnTo>
                <a:lnTo>
                  <a:pt x="11704" y="7081"/>
                </a:lnTo>
                <a:lnTo>
                  <a:pt x="11753" y="6619"/>
                </a:lnTo>
                <a:lnTo>
                  <a:pt x="11753" y="6156"/>
                </a:lnTo>
                <a:lnTo>
                  <a:pt x="11728" y="5694"/>
                </a:lnTo>
                <a:lnTo>
                  <a:pt x="11655" y="5256"/>
                </a:lnTo>
                <a:lnTo>
                  <a:pt x="11534" y="4794"/>
                </a:lnTo>
                <a:lnTo>
                  <a:pt x="11363" y="4404"/>
                </a:lnTo>
                <a:lnTo>
                  <a:pt x="11169" y="4015"/>
                </a:lnTo>
                <a:lnTo>
                  <a:pt x="10950" y="3650"/>
                </a:lnTo>
                <a:lnTo>
                  <a:pt x="10682" y="3285"/>
                </a:lnTo>
                <a:lnTo>
                  <a:pt x="10390" y="2969"/>
                </a:lnTo>
                <a:lnTo>
                  <a:pt x="10074" y="2677"/>
                </a:lnTo>
                <a:lnTo>
                  <a:pt x="9733" y="2409"/>
                </a:lnTo>
                <a:lnTo>
                  <a:pt x="9393" y="2166"/>
                </a:lnTo>
                <a:lnTo>
                  <a:pt x="9003" y="1971"/>
                </a:lnTo>
                <a:lnTo>
                  <a:pt x="8614" y="1801"/>
                </a:lnTo>
                <a:lnTo>
                  <a:pt x="8200" y="1655"/>
                </a:lnTo>
                <a:lnTo>
                  <a:pt x="7787" y="1582"/>
                </a:lnTo>
                <a:lnTo>
                  <a:pt x="7349" y="1533"/>
                </a:lnTo>
                <a:close/>
                <a:moveTo>
                  <a:pt x="12118" y="11558"/>
                </a:moveTo>
                <a:lnTo>
                  <a:pt x="12142" y="11582"/>
                </a:lnTo>
                <a:lnTo>
                  <a:pt x="11972" y="11777"/>
                </a:lnTo>
                <a:lnTo>
                  <a:pt x="12093" y="11631"/>
                </a:lnTo>
                <a:lnTo>
                  <a:pt x="12118" y="11558"/>
                </a:lnTo>
                <a:close/>
                <a:moveTo>
                  <a:pt x="6789" y="584"/>
                </a:moveTo>
                <a:lnTo>
                  <a:pt x="7154" y="608"/>
                </a:lnTo>
                <a:lnTo>
                  <a:pt x="7519" y="657"/>
                </a:lnTo>
                <a:lnTo>
                  <a:pt x="7884" y="706"/>
                </a:lnTo>
                <a:lnTo>
                  <a:pt x="8225" y="803"/>
                </a:lnTo>
                <a:lnTo>
                  <a:pt x="8565" y="900"/>
                </a:lnTo>
                <a:lnTo>
                  <a:pt x="8906" y="1022"/>
                </a:lnTo>
                <a:lnTo>
                  <a:pt x="9247" y="1144"/>
                </a:lnTo>
                <a:lnTo>
                  <a:pt x="9563" y="1314"/>
                </a:lnTo>
                <a:lnTo>
                  <a:pt x="9879" y="1484"/>
                </a:lnTo>
                <a:lnTo>
                  <a:pt x="10171" y="1679"/>
                </a:lnTo>
                <a:lnTo>
                  <a:pt x="10439" y="1874"/>
                </a:lnTo>
                <a:lnTo>
                  <a:pt x="10707" y="2093"/>
                </a:lnTo>
                <a:lnTo>
                  <a:pt x="10950" y="2312"/>
                </a:lnTo>
                <a:lnTo>
                  <a:pt x="11193" y="2555"/>
                </a:lnTo>
                <a:lnTo>
                  <a:pt x="11485" y="2896"/>
                </a:lnTo>
                <a:lnTo>
                  <a:pt x="11753" y="3261"/>
                </a:lnTo>
                <a:lnTo>
                  <a:pt x="11996" y="3626"/>
                </a:lnTo>
                <a:lnTo>
                  <a:pt x="12191" y="4015"/>
                </a:lnTo>
                <a:lnTo>
                  <a:pt x="12361" y="4404"/>
                </a:lnTo>
                <a:lnTo>
                  <a:pt x="12507" y="4818"/>
                </a:lnTo>
                <a:lnTo>
                  <a:pt x="12629" y="5232"/>
                </a:lnTo>
                <a:lnTo>
                  <a:pt x="12702" y="5645"/>
                </a:lnTo>
                <a:lnTo>
                  <a:pt x="12750" y="6059"/>
                </a:lnTo>
                <a:lnTo>
                  <a:pt x="12775" y="6473"/>
                </a:lnTo>
                <a:lnTo>
                  <a:pt x="12775" y="6911"/>
                </a:lnTo>
                <a:lnTo>
                  <a:pt x="12726" y="7324"/>
                </a:lnTo>
                <a:lnTo>
                  <a:pt x="12653" y="7762"/>
                </a:lnTo>
                <a:lnTo>
                  <a:pt x="12556" y="8176"/>
                </a:lnTo>
                <a:lnTo>
                  <a:pt x="12434" y="8589"/>
                </a:lnTo>
                <a:lnTo>
                  <a:pt x="12264" y="9003"/>
                </a:lnTo>
                <a:lnTo>
                  <a:pt x="12045" y="9465"/>
                </a:lnTo>
                <a:lnTo>
                  <a:pt x="11801" y="9903"/>
                </a:lnTo>
                <a:lnTo>
                  <a:pt x="11534" y="10293"/>
                </a:lnTo>
                <a:lnTo>
                  <a:pt x="11217" y="10682"/>
                </a:lnTo>
                <a:lnTo>
                  <a:pt x="10901" y="11047"/>
                </a:lnTo>
                <a:lnTo>
                  <a:pt x="10536" y="11388"/>
                </a:lnTo>
                <a:lnTo>
                  <a:pt x="10171" y="11680"/>
                </a:lnTo>
                <a:lnTo>
                  <a:pt x="9782" y="11947"/>
                </a:lnTo>
                <a:lnTo>
                  <a:pt x="9368" y="12191"/>
                </a:lnTo>
                <a:lnTo>
                  <a:pt x="8930" y="12385"/>
                </a:lnTo>
                <a:lnTo>
                  <a:pt x="8468" y="12556"/>
                </a:lnTo>
                <a:lnTo>
                  <a:pt x="8006" y="12677"/>
                </a:lnTo>
                <a:lnTo>
                  <a:pt x="7543" y="12750"/>
                </a:lnTo>
                <a:lnTo>
                  <a:pt x="7032" y="12775"/>
                </a:lnTo>
                <a:lnTo>
                  <a:pt x="6546" y="12775"/>
                </a:lnTo>
                <a:lnTo>
                  <a:pt x="6035" y="12702"/>
                </a:lnTo>
                <a:lnTo>
                  <a:pt x="5597" y="12604"/>
                </a:lnTo>
                <a:lnTo>
                  <a:pt x="5159" y="12483"/>
                </a:lnTo>
                <a:lnTo>
                  <a:pt x="4721" y="12337"/>
                </a:lnTo>
                <a:lnTo>
                  <a:pt x="4307" y="12166"/>
                </a:lnTo>
                <a:lnTo>
                  <a:pt x="3893" y="11947"/>
                </a:lnTo>
                <a:lnTo>
                  <a:pt x="3504" y="11728"/>
                </a:lnTo>
                <a:lnTo>
                  <a:pt x="3115" y="11485"/>
                </a:lnTo>
                <a:lnTo>
                  <a:pt x="2774" y="11193"/>
                </a:lnTo>
                <a:lnTo>
                  <a:pt x="2434" y="10901"/>
                </a:lnTo>
                <a:lnTo>
                  <a:pt x="2117" y="10560"/>
                </a:lnTo>
                <a:lnTo>
                  <a:pt x="1825" y="10220"/>
                </a:lnTo>
                <a:lnTo>
                  <a:pt x="1558" y="9855"/>
                </a:lnTo>
                <a:lnTo>
                  <a:pt x="1314" y="9465"/>
                </a:lnTo>
                <a:lnTo>
                  <a:pt x="1095" y="9052"/>
                </a:lnTo>
                <a:lnTo>
                  <a:pt x="925" y="8638"/>
                </a:lnTo>
                <a:lnTo>
                  <a:pt x="779" y="8200"/>
                </a:lnTo>
                <a:lnTo>
                  <a:pt x="682" y="7811"/>
                </a:lnTo>
                <a:lnTo>
                  <a:pt x="609" y="7446"/>
                </a:lnTo>
                <a:lnTo>
                  <a:pt x="560" y="7081"/>
                </a:lnTo>
                <a:lnTo>
                  <a:pt x="560" y="6716"/>
                </a:lnTo>
                <a:lnTo>
                  <a:pt x="560" y="6351"/>
                </a:lnTo>
                <a:lnTo>
                  <a:pt x="584" y="5986"/>
                </a:lnTo>
                <a:lnTo>
                  <a:pt x="633" y="5645"/>
                </a:lnTo>
                <a:lnTo>
                  <a:pt x="706" y="5305"/>
                </a:lnTo>
                <a:lnTo>
                  <a:pt x="803" y="4964"/>
                </a:lnTo>
                <a:lnTo>
                  <a:pt x="925" y="4648"/>
                </a:lnTo>
                <a:lnTo>
                  <a:pt x="1047" y="4307"/>
                </a:lnTo>
                <a:lnTo>
                  <a:pt x="1217" y="3991"/>
                </a:lnTo>
                <a:lnTo>
                  <a:pt x="1387" y="3674"/>
                </a:lnTo>
                <a:lnTo>
                  <a:pt x="1606" y="3382"/>
                </a:lnTo>
                <a:lnTo>
                  <a:pt x="1825" y="3090"/>
                </a:lnTo>
                <a:lnTo>
                  <a:pt x="2069" y="2798"/>
                </a:lnTo>
                <a:lnTo>
                  <a:pt x="2361" y="2506"/>
                </a:lnTo>
                <a:lnTo>
                  <a:pt x="2726" y="2190"/>
                </a:lnTo>
                <a:lnTo>
                  <a:pt x="3163" y="1849"/>
                </a:lnTo>
                <a:lnTo>
                  <a:pt x="3674" y="1509"/>
                </a:lnTo>
                <a:lnTo>
                  <a:pt x="4210" y="1217"/>
                </a:lnTo>
                <a:lnTo>
                  <a:pt x="4502" y="1071"/>
                </a:lnTo>
                <a:lnTo>
                  <a:pt x="4794" y="949"/>
                </a:lnTo>
                <a:lnTo>
                  <a:pt x="5110" y="852"/>
                </a:lnTo>
                <a:lnTo>
                  <a:pt x="5402" y="754"/>
                </a:lnTo>
                <a:lnTo>
                  <a:pt x="5718" y="681"/>
                </a:lnTo>
                <a:lnTo>
                  <a:pt x="6035" y="633"/>
                </a:lnTo>
                <a:lnTo>
                  <a:pt x="6400" y="608"/>
                </a:lnTo>
                <a:lnTo>
                  <a:pt x="6789" y="584"/>
                </a:lnTo>
                <a:close/>
                <a:moveTo>
                  <a:pt x="11704" y="10998"/>
                </a:moveTo>
                <a:lnTo>
                  <a:pt x="11923" y="11315"/>
                </a:lnTo>
                <a:lnTo>
                  <a:pt x="11874" y="11339"/>
                </a:lnTo>
                <a:lnTo>
                  <a:pt x="11850" y="11363"/>
                </a:lnTo>
                <a:lnTo>
                  <a:pt x="11607" y="11607"/>
                </a:lnTo>
                <a:lnTo>
                  <a:pt x="11339" y="11826"/>
                </a:lnTo>
                <a:lnTo>
                  <a:pt x="11071" y="11996"/>
                </a:lnTo>
                <a:lnTo>
                  <a:pt x="10950" y="12093"/>
                </a:lnTo>
                <a:lnTo>
                  <a:pt x="10925" y="12166"/>
                </a:lnTo>
                <a:lnTo>
                  <a:pt x="10901" y="12239"/>
                </a:lnTo>
                <a:lnTo>
                  <a:pt x="10901" y="12264"/>
                </a:lnTo>
                <a:lnTo>
                  <a:pt x="10974" y="12288"/>
                </a:lnTo>
                <a:lnTo>
                  <a:pt x="11047" y="12288"/>
                </a:lnTo>
                <a:lnTo>
                  <a:pt x="11217" y="12264"/>
                </a:lnTo>
                <a:lnTo>
                  <a:pt x="11363" y="12191"/>
                </a:lnTo>
                <a:lnTo>
                  <a:pt x="11509" y="12093"/>
                </a:lnTo>
                <a:lnTo>
                  <a:pt x="11826" y="11899"/>
                </a:lnTo>
                <a:lnTo>
                  <a:pt x="11972" y="11777"/>
                </a:lnTo>
                <a:lnTo>
                  <a:pt x="11850" y="11899"/>
                </a:lnTo>
                <a:lnTo>
                  <a:pt x="11728" y="11996"/>
                </a:lnTo>
                <a:lnTo>
                  <a:pt x="11485" y="12191"/>
                </a:lnTo>
                <a:lnTo>
                  <a:pt x="11363" y="12288"/>
                </a:lnTo>
                <a:lnTo>
                  <a:pt x="11339" y="12361"/>
                </a:lnTo>
                <a:lnTo>
                  <a:pt x="11339" y="12434"/>
                </a:lnTo>
                <a:lnTo>
                  <a:pt x="11363" y="12483"/>
                </a:lnTo>
                <a:lnTo>
                  <a:pt x="11412" y="12531"/>
                </a:lnTo>
                <a:lnTo>
                  <a:pt x="11485" y="12556"/>
                </a:lnTo>
                <a:lnTo>
                  <a:pt x="11558" y="12531"/>
                </a:lnTo>
                <a:lnTo>
                  <a:pt x="11728" y="12483"/>
                </a:lnTo>
                <a:lnTo>
                  <a:pt x="11874" y="12385"/>
                </a:lnTo>
                <a:lnTo>
                  <a:pt x="12020" y="12288"/>
                </a:lnTo>
                <a:lnTo>
                  <a:pt x="12239" y="12118"/>
                </a:lnTo>
                <a:lnTo>
                  <a:pt x="12361" y="12020"/>
                </a:lnTo>
                <a:lnTo>
                  <a:pt x="12434" y="11899"/>
                </a:lnTo>
                <a:lnTo>
                  <a:pt x="12507" y="11947"/>
                </a:lnTo>
                <a:lnTo>
                  <a:pt x="12288" y="12142"/>
                </a:lnTo>
                <a:lnTo>
                  <a:pt x="12069" y="12337"/>
                </a:lnTo>
                <a:lnTo>
                  <a:pt x="11826" y="12556"/>
                </a:lnTo>
                <a:lnTo>
                  <a:pt x="11728" y="12677"/>
                </a:lnTo>
                <a:lnTo>
                  <a:pt x="11655" y="12823"/>
                </a:lnTo>
                <a:lnTo>
                  <a:pt x="11631" y="12896"/>
                </a:lnTo>
                <a:lnTo>
                  <a:pt x="11680" y="12969"/>
                </a:lnTo>
                <a:lnTo>
                  <a:pt x="11753" y="12994"/>
                </a:lnTo>
                <a:lnTo>
                  <a:pt x="11826" y="12994"/>
                </a:lnTo>
                <a:lnTo>
                  <a:pt x="11972" y="12945"/>
                </a:lnTo>
                <a:lnTo>
                  <a:pt x="12118" y="12848"/>
                </a:lnTo>
                <a:lnTo>
                  <a:pt x="12385" y="12629"/>
                </a:lnTo>
                <a:lnTo>
                  <a:pt x="12604" y="12458"/>
                </a:lnTo>
                <a:lnTo>
                  <a:pt x="12823" y="12264"/>
                </a:lnTo>
                <a:lnTo>
                  <a:pt x="12872" y="12312"/>
                </a:lnTo>
                <a:lnTo>
                  <a:pt x="12604" y="12702"/>
                </a:lnTo>
                <a:lnTo>
                  <a:pt x="12483" y="12848"/>
                </a:lnTo>
                <a:lnTo>
                  <a:pt x="12361" y="12969"/>
                </a:lnTo>
                <a:lnTo>
                  <a:pt x="12215" y="13067"/>
                </a:lnTo>
                <a:lnTo>
                  <a:pt x="12093" y="13213"/>
                </a:lnTo>
                <a:lnTo>
                  <a:pt x="12093" y="13261"/>
                </a:lnTo>
                <a:lnTo>
                  <a:pt x="12093" y="13310"/>
                </a:lnTo>
                <a:lnTo>
                  <a:pt x="12118" y="13334"/>
                </a:lnTo>
                <a:lnTo>
                  <a:pt x="12166" y="13359"/>
                </a:lnTo>
                <a:lnTo>
                  <a:pt x="12312" y="13359"/>
                </a:lnTo>
                <a:lnTo>
                  <a:pt x="12458" y="13334"/>
                </a:lnTo>
                <a:lnTo>
                  <a:pt x="12604" y="13261"/>
                </a:lnTo>
                <a:lnTo>
                  <a:pt x="12750" y="13140"/>
                </a:lnTo>
                <a:lnTo>
                  <a:pt x="12896" y="13042"/>
                </a:lnTo>
                <a:lnTo>
                  <a:pt x="12994" y="12896"/>
                </a:lnTo>
                <a:lnTo>
                  <a:pt x="13115" y="12750"/>
                </a:lnTo>
                <a:lnTo>
                  <a:pt x="13188" y="12604"/>
                </a:lnTo>
                <a:lnTo>
                  <a:pt x="13505" y="12872"/>
                </a:lnTo>
                <a:lnTo>
                  <a:pt x="13407" y="12945"/>
                </a:lnTo>
                <a:lnTo>
                  <a:pt x="13310" y="13018"/>
                </a:lnTo>
                <a:lnTo>
                  <a:pt x="13115" y="13213"/>
                </a:lnTo>
                <a:lnTo>
                  <a:pt x="12896" y="13359"/>
                </a:lnTo>
                <a:lnTo>
                  <a:pt x="12677" y="13529"/>
                </a:lnTo>
                <a:lnTo>
                  <a:pt x="12653" y="13553"/>
                </a:lnTo>
                <a:lnTo>
                  <a:pt x="12629" y="13602"/>
                </a:lnTo>
                <a:lnTo>
                  <a:pt x="12653" y="13651"/>
                </a:lnTo>
                <a:lnTo>
                  <a:pt x="12677" y="13699"/>
                </a:lnTo>
                <a:lnTo>
                  <a:pt x="12750" y="13724"/>
                </a:lnTo>
                <a:lnTo>
                  <a:pt x="12848" y="13748"/>
                </a:lnTo>
                <a:lnTo>
                  <a:pt x="12921" y="13748"/>
                </a:lnTo>
                <a:lnTo>
                  <a:pt x="12994" y="13724"/>
                </a:lnTo>
                <a:lnTo>
                  <a:pt x="13140" y="13651"/>
                </a:lnTo>
                <a:lnTo>
                  <a:pt x="13286" y="13578"/>
                </a:lnTo>
                <a:lnTo>
                  <a:pt x="13407" y="13480"/>
                </a:lnTo>
                <a:lnTo>
                  <a:pt x="13553" y="13383"/>
                </a:lnTo>
                <a:lnTo>
                  <a:pt x="13675" y="13237"/>
                </a:lnTo>
                <a:lnTo>
                  <a:pt x="13724" y="13164"/>
                </a:lnTo>
                <a:lnTo>
                  <a:pt x="13748" y="13091"/>
                </a:lnTo>
                <a:lnTo>
                  <a:pt x="13943" y="13286"/>
                </a:lnTo>
                <a:lnTo>
                  <a:pt x="13918" y="13286"/>
                </a:lnTo>
                <a:lnTo>
                  <a:pt x="13772" y="13383"/>
                </a:lnTo>
                <a:lnTo>
                  <a:pt x="13675" y="13505"/>
                </a:lnTo>
                <a:lnTo>
                  <a:pt x="13456" y="13748"/>
                </a:lnTo>
                <a:lnTo>
                  <a:pt x="13237" y="13967"/>
                </a:lnTo>
                <a:lnTo>
                  <a:pt x="13140" y="14064"/>
                </a:lnTo>
                <a:lnTo>
                  <a:pt x="13067" y="14210"/>
                </a:lnTo>
                <a:lnTo>
                  <a:pt x="13042" y="14235"/>
                </a:lnTo>
                <a:lnTo>
                  <a:pt x="13067" y="14259"/>
                </a:lnTo>
                <a:lnTo>
                  <a:pt x="13067" y="14308"/>
                </a:lnTo>
                <a:lnTo>
                  <a:pt x="13115" y="14308"/>
                </a:lnTo>
                <a:lnTo>
                  <a:pt x="13261" y="14259"/>
                </a:lnTo>
                <a:lnTo>
                  <a:pt x="13407" y="14210"/>
                </a:lnTo>
                <a:lnTo>
                  <a:pt x="13651" y="14040"/>
                </a:lnTo>
                <a:lnTo>
                  <a:pt x="13797" y="13918"/>
                </a:lnTo>
                <a:lnTo>
                  <a:pt x="13943" y="13797"/>
                </a:lnTo>
                <a:lnTo>
                  <a:pt x="14064" y="13626"/>
                </a:lnTo>
                <a:lnTo>
                  <a:pt x="14137" y="13480"/>
                </a:lnTo>
                <a:lnTo>
                  <a:pt x="14332" y="13675"/>
                </a:lnTo>
                <a:lnTo>
                  <a:pt x="14186" y="13918"/>
                </a:lnTo>
                <a:lnTo>
                  <a:pt x="14089" y="14040"/>
                </a:lnTo>
                <a:lnTo>
                  <a:pt x="13991" y="14137"/>
                </a:lnTo>
                <a:lnTo>
                  <a:pt x="13870" y="14235"/>
                </a:lnTo>
                <a:lnTo>
                  <a:pt x="13748" y="14308"/>
                </a:lnTo>
                <a:lnTo>
                  <a:pt x="13626" y="14381"/>
                </a:lnTo>
                <a:lnTo>
                  <a:pt x="13505" y="14454"/>
                </a:lnTo>
                <a:lnTo>
                  <a:pt x="13505" y="14502"/>
                </a:lnTo>
                <a:lnTo>
                  <a:pt x="13480" y="14527"/>
                </a:lnTo>
                <a:lnTo>
                  <a:pt x="13505" y="14600"/>
                </a:lnTo>
                <a:lnTo>
                  <a:pt x="13602" y="14648"/>
                </a:lnTo>
                <a:lnTo>
                  <a:pt x="13675" y="14673"/>
                </a:lnTo>
                <a:lnTo>
                  <a:pt x="13772" y="14673"/>
                </a:lnTo>
                <a:lnTo>
                  <a:pt x="13894" y="14648"/>
                </a:lnTo>
                <a:lnTo>
                  <a:pt x="14089" y="14551"/>
                </a:lnTo>
                <a:lnTo>
                  <a:pt x="14235" y="14454"/>
                </a:lnTo>
                <a:lnTo>
                  <a:pt x="14356" y="14356"/>
                </a:lnTo>
                <a:lnTo>
                  <a:pt x="14454" y="14235"/>
                </a:lnTo>
                <a:lnTo>
                  <a:pt x="14575" y="14113"/>
                </a:lnTo>
                <a:lnTo>
                  <a:pt x="14648" y="13967"/>
                </a:lnTo>
                <a:lnTo>
                  <a:pt x="14867" y="14210"/>
                </a:lnTo>
                <a:lnTo>
                  <a:pt x="14843" y="14210"/>
                </a:lnTo>
                <a:lnTo>
                  <a:pt x="14721" y="14259"/>
                </a:lnTo>
                <a:lnTo>
                  <a:pt x="14624" y="14332"/>
                </a:lnTo>
                <a:lnTo>
                  <a:pt x="14454" y="14527"/>
                </a:lnTo>
                <a:lnTo>
                  <a:pt x="14235" y="14746"/>
                </a:lnTo>
                <a:lnTo>
                  <a:pt x="14113" y="14867"/>
                </a:lnTo>
                <a:lnTo>
                  <a:pt x="13991" y="14940"/>
                </a:lnTo>
                <a:lnTo>
                  <a:pt x="13967" y="14989"/>
                </a:lnTo>
                <a:lnTo>
                  <a:pt x="13967" y="15038"/>
                </a:lnTo>
                <a:lnTo>
                  <a:pt x="14016" y="15086"/>
                </a:lnTo>
                <a:lnTo>
                  <a:pt x="14064" y="15086"/>
                </a:lnTo>
                <a:lnTo>
                  <a:pt x="14356" y="15013"/>
                </a:lnTo>
                <a:lnTo>
                  <a:pt x="14478" y="14940"/>
                </a:lnTo>
                <a:lnTo>
                  <a:pt x="14624" y="14867"/>
                </a:lnTo>
                <a:lnTo>
                  <a:pt x="14867" y="14648"/>
                </a:lnTo>
                <a:lnTo>
                  <a:pt x="14965" y="14527"/>
                </a:lnTo>
                <a:lnTo>
                  <a:pt x="15038" y="14405"/>
                </a:lnTo>
                <a:lnTo>
                  <a:pt x="15038" y="14381"/>
                </a:lnTo>
                <a:lnTo>
                  <a:pt x="15330" y="14673"/>
                </a:lnTo>
                <a:lnTo>
                  <a:pt x="15111" y="14867"/>
                </a:lnTo>
                <a:lnTo>
                  <a:pt x="14892" y="15062"/>
                </a:lnTo>
                <a:lnTo>
                  <a:pt x="14648" y="15232"/>
                </a:lnTo>
                <a:lnTo>
                  <a:pt x="14527" y="15330"/>
                </a:lnTo>
                <a:lnTo>
                  <a:pt x="14429" y="15427"/>
                </a:lnTo>
                <a:lnTo>
                  <a:pt x="14405" y="15451"/>
                </a:lnTo>
                <a:lnTo>
                  <a:pt x="14405" y="15500"/>
                </a:lnTo>
                <a:lnTo>
                  <a:pt x="14429" y="15524"/>
                </a:lnTo>
                <a:lnTo>
                  <a:pt x="14454" y="15549"/>
                </a:lnTo>
                <a:lnTo>
                  <a:pt x="14624" y="15573"/>
                </a:lnTo>
                <a:lnTo>
                  <a:pt x="14770" y="15549"/>
                </a:lnTo>
                <a:lnTo>
                  <a:pt x="14940" y="15476"/>
                </a:lnTo>
                <a:lnTo>
                  <a:pt x="15086" y="15378"/>
                </a:lnTo>
                <a:lnTo>
                  <a:pt x="15232" y="15281"/>
                </a:lnTo>
                <a:lnTo>
                  <a:pt x="15354" y="15159"/>
                </a:lnTo>
                <a:lnTo>
                  <a:pt x="15573" y="14916"/>
                </a:lnTo>
                <a:lnTo>
                  <a:pt x="15743" y="15111"/>
                </a:lnTo>
                <a:lnTo>
                  <a:pt x="15476" y="15378"/>
                </a:lnTo>
                <a:lnTo>
                  <a:pt x="15330" y="15476"/>
                </a:lnTo>
                <a:lnTo>
                  <a:pt x="15184" y="15573"/>
                </a:lnTo>
                <a:lnTo>
                  <a:pt x="15038" y="15670"/>
                </a:lnTo>
                <a:lnTo>
                  <a:pt x="14892" y="15792"/>
                </a:lnTo>
                <a:lnTo>
                  <a:pt x="14843" y="15840"/>
                </a:lnTo>
                <a:lnTo>
                  <a:pt x="14867" y="15913"/>
                </a:lnTo>
                <a:lnTo>
                  <a:pt x="14892" y="15986"/>
                </a:lnTo>
                <a:lnTo>
                  <a:pt x="14940" y="16011"/>
                </a:lnTo>
                <a:lnTo>
                  <a:pt x="15038" y="16035"/>
                </a:lnTo>
                <a:lnTo>
                  <a:pt x="15159" y="16011"/>
                </a:lnTo>
                <a:lnTo>
                  <a:pt x="15354" y="15962"/>
                </a:lnTo>
                <a:lnTo>
                  <a:pt x="15524" y="15865"/>
                </a:lnTo>
                <a:lnTo>
                  <a:pt x="15695" y="15767"/>
                </a:lnTo>
                <a:lnTo>
                  <a:pt x="15889" y="15597"/>
                </a:lnTo>
                <a:lnTo>
                  <a:pt x="16060" y="15427"/>
                </a:lnTo>
                <a:lnTo>
                  <a:pt x="16352" y="15694"/>
                </a:lnTo>
                <a:lnTo>
                  <a:pt x="16181" y="15865"/>
                </a:lnTo>
                <a:lnTo>
                  <a:pt x="16011" y="16011"/>
                </a:lnTo>
                <a:lnTo>
                  <a:pt x="15743" y="16157"/>
                </a:lnTo>
                <a:lnTo>
                  <a:pt x="15500" y="16303"/>
                </a:lnTo>
                <a:lnTo>
                  <a:pt x="15451" y="16327"/>
                </a:lnTo>
                <a:lnTo>
                  <a:pt x="15451" y="16376"/>
                </a:lnTo>
                <a:lnTo>
                  <a:pt x="15476" y="16400"/>
                </a:lnTo>
                <a:lnTo>
                  <a:pt x="15524" y="16424"/>
                </a:lnTo>
                <a:lnTo>
                  <a:pt x="15719" y="16424"/>
                </a:lnTo>
                <a:lnTo>
                  <a:pt x="15889" y="16449"/>
                </a:lnTo>
                <a:lnTo>
                  <a:pt x="16084" y="16400"/>
                </a:lnTo>
                <a:lnTo>
                  <a:pt x="16254" y="16351"/>
                </a:lnTo>
                <a:lnTo>
                  <a:pt x="16400" y="16254"/>
                </a:lnTo>
                <a:lnTo>
                  <a:pt x="16522" y="16157"/>
                </a:lnTo>
                <a:lnTo>
                  <a:pt x="16498" y="16254"/>
                </a:lnTo>
                <a:lnTo>
                  <a:pt x="16400" y="16376"/>
                </a:lnTo>
                <a:lnTo>
                  <a:pt x="16279" y="16473"/>
                </a:lnTo>
                <a:lnTo>
                  <a:pt x="16133" y="16546"/>
                </a:lnTo>
                <a:lnTo>
                  <a:pt x="15987" y="16619"/>
                </a:lnTo>
                <a:lnTo>
                  <a:pt x="15768" y="16668"/>
                </a:lnTo>
                <a:lnTo>
                  <a:pt x="15451" y="16765"/>
                </a:lnTo>
                <a:lnTo>
                  <a:pt x="15427" y="16692"/>
                </a:lnTo>
                <a:lnTo>
                  <a:pt x="15354" y="16643"/>
                </a:lnTo>
                <a:lnTo>
                  <a:pt x="15208" y="16546"/>
                </a:lnTo>
                <a:lnTo>
                  <a:pt x="15062" y="16400"/>
                </a:lnTo>
                <a:lnTo>
                  <a:pt x="14770" y="16132"/>
                </a:lnTo>
                <a:lnTo>
                  <a:pt x="14016" y="15524"/>
                </a:lnTo>
                <a:lnTo>
                  <a:pt x="13626" y="15159"/>
                </a:lnTo>
                <a:lnTo>
                  <a:pt x="13261" y="14770"/>
                </a:lnTo>
                <a:lnTo>
                  <a:pt x="12556" y="14016"/>
                </a:lnTo>
                <a:lnTo>
                  <a:pt x="12312" y="13772"/>
                </a:lnTo>
                <a:lnTo>
                  <a:pt x="12045" y="13553"/>
                </a:lnTo>
                <a:lnTo>
                  <a:pt x="11485" y="13140"/>
                </a:lnTo>
                <a:lnTo>
                  <a:pt x="11217" y="12921"/>
                </a:lnTo>
                <a:lnTo>
                  <a:pt x="10950" y="12677"/>
                </a:lnTo>
                <a:lnTo>
                  <a:pt x="10707" y="12434"/>
                </a:lnTo>
                <a:lnTo>
                  <a:pt x="10512" y="12166"/>
                </a:lnTo>
                <a:lnTo>
                  <a:pt x="10828" y="11899"/>
                </a:lnTo>
                <a:lnTo>
                  <a:pt x="11144" y="11607"/>
                </a:lnTo>
                <a:lnTo>
                  <a:pt x="11436" y="11315"/>
                </a:lnTo>
                <a:lnTo>
                  <a:pt x="11704" y="10998"/>
                </a:lnTo>
                <a:close/>
                <a:moveTo>
                  <a:pt x="6400" y="0"/>
                </a:moveTo>
                <a:lnTo>
                  <a:pt x="5791" y="73"/>
                </a:lnTo>
                <a:lnTo>
                  <a:pt x="5183" y="170"/>
                </a:lnTo>
                <a:lnTo>
                  <a:pt x="4891" y="243"/>
                </a:lnTo>
                <a:lnTo>
                  <a:pt x="4599" y="341"/>
                </a:lnTo>
                <a:lnTo>
                  <a:pt x="4258" y="462"/>
                </a:lnTo>
                <a:lnTo>
                  <a:pt x="3918" y="633"/>
                </a:lnTo>
                <a:lnTo>
                  <a:pt x="3601" y="827"/>
                </a:lnTo>
                <a:lnTo>
                  <a:pt x="3285" y="1022"/>
                </a:lnTo>
                <a:lnTo>
                  <a:pt x="2969" y="1241"/>
                </a:lnTo>
                <a:lnTo>
                  <a:pt x="2677" y="1484"/>
                </a:lnTo>
                <a:lnTo>
                  <a:pt x="2117" y="1971"/>
                </a:lnTo>
                <a:lnTo>
                  <a:pt x="1850" y="2239"/>
                </a:lnTo>
                <a:lnTo>
                  <a:pt x="1606" y="2506"/>
                </a:lnTo>
                <a:lnTo>
                  <a:pt x="1363" y="2798"/>
                </a:lnTo>
                <a:lnTo>
                  <a:pt x="1168" y="3066"/>
                </a:lnTo>
                <a:lnTo>
                  <a:pt x="949" y="3382"/>
                </a:lnTo>
                <a:lnTo>
                  <a:pt x="779" y="3699"/>
                </a:lnTo>
                <a:lnTo>
                  <a:pt x="609" y="4015"/>
                </a:lnTo>
                <a:lnTo>
                  <a:pt x="463" y="4331"/>
                </a:lnTo>
                <a:lnTo>
                  <a:pt x="341" y="4672"/>
                </a:lnTo>
                <a:lnTo>
                  <a:pt x="244" y="5013"/>
                </a:lnTo>
                <a:lnTo>
                  <a:pt x="146" y="5353"/>
                </a:lnTo>
                <a:lnTo>
                  <a:pt x="73" y="5718"/>
                </a:lnTo>
                <a:lnTo>
                  <a:pt x="25" y="6083"/>
                </a:lnTo>
                <a:lnTo>
                  <a:pt x="0" y="6448"/>
                </a:lnTo>
                <a:lnTo>
                  <a:pt x="0" y="6813"/>
                </a:lnTo>
                <a:lnTo>
                  <a:pt x="0" y="7203"/>
                </a:lnTo>
                <a:lnTo>
                  <a:pt x="25" y="7592"/>
                </a:lnTo>
                <a:lnTo>
                  <a:pt x="98" y="7957"/>
                </a:lnTo>
                <a:lnTo>
                  <a:pt x="171" y="8346"/>
                </a:lnTo>
                <a:lnTo>
                  <a:pt x="268" y="8711"/>
                </a:lnTo>
                <a:lnTo>
                  <a:pt x="390" y="9076"/>
                </a:lnTo>
                <a:lnTo>
                  <a:pt x="560" y="9441"/>
                </a:lnTo>
                <a:lnTo>
                  <a:pt x="730" y="9782"/>
                </a:lnTo>
                <a:lnTo>
                  <a:pt x="925" y="10122"/>
                </a:lnTo>
                <a:lnTo>
                  <a:pt x="1168" y="10463"/>
                </a:lnTo>
                <a:lnTo>
                  <a:pt x="1436" y="10804"/>
                </a:lnTo>
                <a:lnTo>
                  <a:pt x="1704" y="11096"/>
                </a:lnTo>
                <a:lnTo>
                  <a:pt x="1996" y="11363"/>
                </a:lnTo>
                <a:lnTo>
                  <a:pt x="2312" y="11631"/>
                </a:lnTo>
                <a:lnTo>
                  <a:pt x="2628" y="11874"/>
                </a:lnTo>
                <a:lnTo>
                  <a:pt x="2969" y="12093"/>
                </a:lnTo>
                <a:lnTo>
                  <a:pt x="3334" y="12312"/>
                </a:lnTo>
                <a:lnTo>
                  <a:pt x="3747" y="12531"/>
                </a:lnTo>
                <a:lnTo>
                  <a:pt x="4161" y="12726"/>
                </a:lnTo>
                <a:lnTo>
                  <a:pt x="4599" y="12896"/>
                </a:lnTo>
                <a:lnTo>
                  <a:pt x="5037" y="13042"/>
                </a:lnTo>
                <a:lnTo>
                  <a:pt x="5499" y="13164"/>
                </a:lnTo>
                <a:lnTo>
                  <a:pt x="5937" y="13261"/>
                </a:lnTo>
                <a:lnTo>
                  <a:pt x="6400" y="13334"/>
                </a:lnTo>
                <a:lnTo>
                  <a:pt x="6862" y="13383"/>
                </a:lnTo>
                <a:lnTo>
                  <a:pt x="7324" y="13383"/>
                </a:lnTo>
                <a:lnTo>
                  <a:pt x="7787" y="13334"/>
                </a:lnTo>
                <a:lnTo>
                  <a:pt x="8225" y="13261"/>
                </a:lnTo>
                <a:lnTo>
                  <a:pt x="8638" y="13140"/>
                </a:lnTo>
                <a:lnTo>
                  <a:pt x="9076" y="12994"/>
                </a:lnTo>
                <a:lnTo>
                  <a:pt x="9466" y="12799"/>
                </a:lnTo>
                <a:lnTo>
                  <a:pt x="9879" y="12580"/>
                </a:lnTo>
                <a:lnTo>
                  <a:pt x="10269" y="12337"/>
                </a:lnTo>
                <a:lnTo>
                  <a:pt x="10293" y="12458"/>
                </a:lnTo>
                <a:lnTo>
                  <a:pt x="10317" y="12580"/>
                </a:lnTo>
                <a:lnTo>
                  <a:pt x="10390" y="12677"/>
                </a:lnTo>
                <a:lnTo>
                  <a:pt x="10463" y="12775"/>
                </a:lnTo>
                <a:lnTo>
                  <a:pt x="10658" y="12969"/>
                </a:lnTo>
                <a:lnTo>
                  <a:pt x="10828" y="13140"/>
                </a:lnTo>
                <a:lnTo>
                  <a:pt x="11120" y="13383"/>
                </a:lnTo>
                <a:lnTo>
                  <a:pt x="11412" y="13602"/>
                </a:lnTo>
                <a:lnTo>
                  <a:pt x="11704" y="13845"/>
                </a:lnTo>
                <a:lnTo>
                  <a:pt x="11972" y="14089"/>
                </a:lnTo>
                <a:lnTo>
                  <a:pt x="12385" y="14502"/>
                </a:lnTo>
                <a:lnTo>
                  <a:pt x="12775" y="14916"/>
                </a:lnTo>
                <a:lnTo>
                  <a:pt x="13164" y="15330"/>
                </a:lnTo>
                <a:lnTo>
                  <a:pt x="13553" y="15743"/>
                </a:lnTo>
                <a:lnTo>
                  <a:pt x="13772" y="15938"/>
                </a:lnTo>
                <a:lnTo>
                  <a:pt x="13991" y="16132"/>
                </a:lnTo>
                <a:lnTo>
                  <a:pt x="14429" y="16473"/>
                </a:lnTo>
                <a:lnTo>
                  <a:pt x="14770" y="16789"/>
                </a:lnTo>
                <a:lnTo>
                  <a:pt x="14916" y="16935"/>
                </a:lnTo>
                <a:lnTo>
                  <a:pt x="15111" y="17081"/>
                </a:lnTo>
                <a:lnTo>
                  <a:pt x="15184" y="17106"/>
                </a:lnTo>
                <a:lnTo>
                  <a:pt x="15232" y="17154"/>
                </a:lnTo>
                <a:lnTo>
                  <a:pt x="15305" y="17179"/>
                </a:lnTo>
                <a:lnTo>
                  <a:pt x="15451" y="17227"/>
                </a:lnTo>
                <a:lnTo>
                  <a:pt x="15646" y="17203"/>
                </a:lnTo>
                <a:lnTo>
                  <a:pt x="15841" y="17179"/>
                </a:lnTo>
                <a:lnTo>
                  <a:pt x="16035" y="17106"/>
                </a:lnTo>
                <a:lnTo>
                  <a:pt x="16230" y="17033"/>
                </a:lnTo>
                <a:lnTo>
                  <a:pt x="16498" y="16911"/>
                </a:lnTo>
                <a:lnTo>
                  <a:pt x="16644" y="16814"/>
                </a:lnTo>
                <a:lnTo>
                  <a:pt x="16790" y="16668"/>
                </a:lnTo>
                <a:lnTo>
                  <a:pt x="16911" y="16497"/>
                </a:lnTo>
                <a:lnTo>
                  <a:pt x="17009" y="16327"/>
                </a:lnTo>
                <a:lnTo>
                  <a:pt x="17057" y="16132"/>
                </a:lnTo>
                <a:lnTo>
                  <a:pt x="17082" y="15938"/>
                </a:lnTo>
                <a:lnTo>
                  <a:pt x="17057" y="15840"/>
                </a:lnTo>
                <a:lnTo>
                  <a:pt x="17033" y="15767"/>
                </a:lnTo>
                <a:lnTo>
                  <a:pt x="17009" y="15670"/>
                </a:lnTo>
                <a:lnTo>
                  <a:pt x="16936" y="15597"/>
                </a:lnTo>
                <a:lnTo>
                  <a:pt x="16887" y="15549"/>
                </a:lnTo>
                <a:lnTo>
                  <a:pt x="15500" y="14137"/>
                </a:lnTo>
                <a:lnTo>
                  <a:pt x="14819" y="13432"/>
                </a:lnTo>
                <a:lnTo>
                  <a:pt x="14089" y="12750"/>
                </a:lnTo>
                <a:lnTo>
                  <a:pt x="13772" y="12458"/>
                </a:lnTo>
                <a:lnTo>
                  <a:pt x="13432" y="12166"/>
                </a:lnTo>
                <a:lnTo>
                  <a:pt x="13091" y="11899"/>
                </a:lnTo>
                <a:lnTo>
                  <a:pt x="12775" y="11582"/>
                </a:lnTo>
                <a:lnTo>
                  <a:pt x="12580" y="11363"/>
                </a:lnTo>
                <a:lnTo>
                  <a:pt x="12385" y="11120"/>
                </a:lnTo>
                <a:lnTo>
                  <a:pt x="12166" y="10901"/>
                </a:lnTo>
                <a:lnTo>
                  <a:pt x="12045" y="10804"/>
                </a:lnTo>
                <a:lnTo>
                  <a:pt x="11923" y="10706"/>
                </a:lnTo>
                <a:lnTo>
                  <a:pt x="12191" y="10317"/>
                </a:lnTo>
                <a:lnTo>
                  <a:pt x="12434" y="9928"/>
                </a:lnTo>
                <a:lnTo>
                  <a:pt x="12629" y="9490"/>
                </a:lnTo>
                <a:lnTo>
                  <a:pt x="12823" y="9076"/>
                </a:lnTo>
                <a:lnTo>
                  <a:pt x="12969" y="8614"/>
                </a:lnTo>
                <a:lnTo>
                  <a:pt x="13091" y="8176"/>
                </a:lnTo>
                <a:lnTo>
                  <a:pt x="13188" y="7713"/>
                </a:lnTo>
                <a:lnTo>
                  <a:pt x="13261" y="7251"/>
                </a:lnTo>
                <a:lnTo>
                  <a:pt x="13310" y="6765"/>
                </a:lnTo>
                <a:lnTo>
                  <a:pt x="13310" y="6302"/>
                </a:lnTo>
                <a:lnTo>
                  <a:pt x="13286" y="5840"/>
                </a:lnTo>
                <a:lnTo>
                  <a:pt x="13237" y="5378"/>
                </a:lnTo>
                <a:lnTo>
                  <a:pt x="13164" y="4891"/>
                </a:lnTo>
                <a:lnTo>
                  <a:pt x="13042" y="4453"/>
                </a:lnTo>
                <a:lnTo>
                  <a:pt x="12896" y="3991"/>
                </a:lnTo>
                <a:lnTo>
                  <a:pt x="12702" y="3553"/>
                </a:lnTo>
                <a:lnTo>
                  <a:pt x="12580" y="3285"/>
                </a:lnTo>
                <a:lnTo>
                  <a:pt x="12434" y="3042"/>
                </a:lnTo>
                <a:lnTo>
                  <a:pt x="12288" y="2798"/>
                </a:lnTo>
                <a:lnTo>
                  <a:pt x="12118" y="2579"/>
                </a:lnTo>
                <a:lnTo>
                  <a:pt x="11753" y="2141"/>
                </a:lnTo>
                <a:lnTo>
                  <a:pt x="11339" y="1728"/>
                </a:lnTo>
                <a:lnTo>
                  <a:pt x="10901" y="1363"/>
                </a:lnTo>
                <a:lnTo>
                  <a:pt x="10415" y="1046"/>
                </a:lnTo>
                <a:lnTo>
                  <a:pt x="9904" y="754"/>
                </a:lnTo>
                <a:lnTo>
                  <a:pt x="9368" y="511"/>
                </a:lnTo>
                <a:lnTo>
                  <a:pt x="8784" y="316"/>
                </a:lnTo>
                <a:lnTo>
                  <a:pt x="8225" y="170"/>
                </a:lnTo>
                <a:lnTo>
                  <a:pt x="7616" y="73"/>
                </a:lnTo>
                <a:lnTo>
                  <a:pt x="7008" y="0"/>
                </a:lnTo>
                <a:close/>
              </a:path>
            </a:pathLst>
          </a:custGeom>
          <a:solidFill>
            <a:srgbClr val="0B5394"/>
          </a:solidFill>
          <a:ln>
            <a:noFill/>
          </a:ln>
        </p:spPr>
        <p:txBody>
          <a:bodyPr spcFirstLastPara="1" wrap="square" lIns="121897" tIns="121897" rIns="121897" bIns="121897" anchor="ctr" anchorCtr="0">
            <a:noAutofit/>
          </a:bodyPr>
          <a:lstStyle>
            <a:defPPr>
              <a:defRPr lang="en-US"/>
            </a:defPPr>
            <a:lvl1pPr marL="0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44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86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29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571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715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857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144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Google Shape;293;p42"/>
          <p:cNvSpPr/>
          <p:nvPr>
            <p:custDataLst>
              <p:tags r:id="rId5"/>
            </p:custDataLst>
          </p:nvPr>
        </p:nvSpPr>
        <p:spPr>
          <a:xfrm>
            <a:off x="10018172" y="2078202"/>
            <a:ext cx="1834521" cy="2002092"/>
          </a:xfrm>
          <a:custGeom>
            <a:avLst/>
            <a:gdLst/>
            <a:ahLst/>
            <a:cxnLst/>
            <a:rect l="l" t="t" r="r" b="b"/>
            <a:pathLst>
              <a:path w="16279" h="18810" extrusionOk="0">
                <a:moveTo>
                  <a:pt x="8297" y="536"/>
                </a:moveTo>
                <a:lnTo>
                  <a:pt x="8078" y="658"/>
                </a:lnTo>
                <a:lnTo>
                  <a:pt x="7859" y="780"/>
                </a:lnTo>
                <a:lnTo>
                  <a:pt x="7567" y="974"/>
                </a:lnTo>
                <a:lnTo>
                  <a:pt x="7665" y="804"/>
                </a:lnTo>
                <a:lnTo>
                  <a:pt x="7786" y="682"/>
                </a:lnTo>
                <a:lnTo>
                  <a:pt x="7884" y="609"/>
                </a:lnTo>
                <a:lnTo>
                  <a:pt x="7981" y="585"/>
                </a:lnTo>
                <a:lnTo>
                  <a:pt x="8078" y="561"/>
                </a:lnTo>
                <a:lnTo>
                  <a:pt x="8200" y="536"/>
                </a:lnTo>
                <a:close/>
                <a:moveTo>
                  <a:pt x="8687" y="731"/>
                </a:moveTo>
                <a:lnTo>
                  <a:pt x="8760" y="828"/>
                </a:lnTo>
                <a:lnTo>
                  <a:pt x="8808" y="950"/>
                </a:lnTo>
                <a:lnTo>
                  <a:pt x="8760" y="974"/>
                </a:lnTo>
                <a:lnTo>
                  <a:pt x="8541" y="1072"/>
                </a:lnTo>
                <a:lnTo>
                  <a:pt x="8346" y="1169"/>
                </a:lnTo>
                <a:lnTo>
                  <a:pt x="7957" y="1412"/>
                </a:lnTo>
                <a:lnTo>
                  <a:pt x="7689" y="1583"/>
                </a:lnTo>
                <a:lnTo>
                  <a:pt x="7543" y="1680"/>
                </a:lnTo>
                <a:lnTo>
                  <a:pt x="7397" y="1777"/>
                </a:lnTo>
                <a:lnTo>
                  <a:pt x="7421" y="1534"/>
                </a:lnTo>
                <a:lnTo>
                  <a:pt x="7446" y="1315"/>
                </a:lnTo>
                <a:lnTo>
                  <a:pt x="8054" y="999"/>
                </a:lnTo>
                <a:lnTo>
                  <a:pt x="8370" y="853"/>
                </a:lnTo>
                <a:lnTo>
                  <a:pt x="8687" y="731"/>
                </a:lnTo>
                <a:close/>
                <a:moveTo>
                  <a:pt x="8881" y="1364"/>
                </a:moveTo>
                <a:lnTo>
                  <a:pt x="8881" y="1583"/>
                </a:lnTo>
                <a:lnTo>
                  <a:pt x="8687" y="1656"/>
                </a:lnTo>
                <a:lnTo>
                  <a:pt x="8492" y="1753"/>
                </a:lnTo>
                <a:lnTo>
                  <a:pt x="8249" y="1875"/>
                </a:lnTo>
                <a:lnTo>
                  <a:pt x="8005" y="2021"/>
                </a:lnTo>
                <a:lnTo>
                  <a:pt x="7957" y="2069"/>
                </a:lnTo>
                <a:lnTo>
                  <a:pt x="7932" y="2142"/>
                </a:lnTo>
                <a:lnTo>
                  <a:pt x="7786" y="2142"/>
                </a:lnTo>
                <a:lnTo>
                  <a:pt x="7373" y="2118"/>
                </a:lnTo>
                <a:lnTo>
                  <a:pt x="7373" y="2069"/>
                </a:lnTo>
                <a:lnTo>
                  <a:pt x="7470" y="2069"/>
                </a:lnTo>
                <a:lnTo>
                  <a:pt x="7567" y="2045"/>
                </a:lnTo>
                <a:lnTo>
                  <a:pt x="7738" y="1972"/>
                </a:lnTo>
                <a:lnTo>
                  <a:pt x="8054" y="1777"/>
                </a:lnTo>
                <a:lnTo>
                  <a:pt x="8881" y="1364"/>
                </a:lnTo>
                <a:close/>
                <a:moveTo>
                  <a:pt x="8857" y="2021"/>
                </a:moveTo>
                <a:lnTo>
                  <a:pt x="8857" y="2191"/>
                </a:lnTo>
                <a:lnTo>
                  <a:pt x="8541" y="2167"/>
                </a:lnTo>
                <a:lnTo>
                  <a:pt x="8857" y="2021"/>
                </a:lnTo>
                <a:close/>
                <a:moveTo>
                  <a:pt x="5937" y="2556"/>
                </a:moveTo>
                <a:lnTo>
                  <a:pt x="6765" y="2580"/>
                </a:lnTo>
                <a:lnTo>
                  <a:pt x="7592" y="2629"/>
                </a:lnTo>
                <a:lnTo>
                  <a:pt x="9173" y="2677"/>
                </a:lnTo>
                <a:lnTo>
                  <a:pt x="9976" y="2702"/>
                </a:lnTo>
                <a:lnTo>
                  <a:pt x="10755" y="2726"/>
                </a:lnTo>
                <a:lnTo>
                  <a:pt x="11582" y="2702"/>
                </a:lnTo>
                <a:lnTo>
                  <a:pt x="12385" y="2677"/>
                </a:lnTo>
                <a:lnTo>
                  <a:pt x="13213" y="2629"/>
                </a:lnTo>
                <a:lnTo>
                  <a:pt x="14016" y="2605"/>
                </a:lnTo>
                <a:lnTo>
                  <a:pt x="14064" y="2605"/>
                </a:lnTo>
                <a:lnTo>
                  <a:pt x="14235" y="2750"/>
                </a:lnTo>
                <a:lnTo>
                  <a:pt x="14405" y="2872"/>
                </a:lnTo>
                <a:lnTo>
                  <a:pt x="15038" y="3432"/>
                </a:lnTo>
                <a:lnTo>
                  <a:pt x="15329" y="3724"/>
                </a:lnTo>
                <a:lnTo>
                  <a:pt x="15597" y="4040"/>
                </a:lnTo>
                <a:lnTo>
                  <a:pt x="15694" y="4235"/>
                </a:lnTo>
                <a:lnTo>
                  <a:pt x="15792" y="4405"/>
                </a:lnTo>
                <a:lnTo>
                  <a:pt x="15694" y="4551"/>
                </a:lnTo>
                <a:lnTo>
                  <a:pt x="15573" y="4673"/>
                </a:lnTo>
                <a:lnTo>
                  <a:pt x="15402" y="4843"/>
                </a:lnTo>
                <a:lnTo>
                  <a:pt x="15232" y="4989"/>
                </a:lnTo>
                <a:lnTo>
                  <a:pt x="14843" y="5281"/>
                </a:lnTo>
                <a:lnTo>
                  <a:pt x="14454" y="5549"/>
                </a:lnTo>
                <a:lnTo>
                  <a:pt x="14235" y="5719"/>
                </a:lnTo>
                <a:lnTo>
                  <a:pt x="14064" y="5889"/>
                </a:lnTo>
                <a:lnTo>
                  <a:pt x="13286" y="5865"/>
                </a:lnTo>
                <a:lnTo>
                  <a:pt x="12507" y="5841"/>
                </a:lnTo>
                <a:lnTo>
                  <a:pt x="10974" y="5841"/>
                </a:lnTo>
                <a:lnTo>
                  <a:pt x="7859" y="5889"/>
                </a:lnTo>
                <a:lnTo>
                  <a:pt x="4623" y="5938"/>
                </a:lnTo>
                <a:lnTo>
                  <a:pt x="2385" y="5938"/>
                </a:lnTo>
                <a:lnTo>
                  <a:pt x="2117" y="5962"/>
                </a:lnTo>
                <a:lnTo>
                  <a:pt x="1874" y="6011"/>
                </a:lnTo>
                <a:lnTo>
                  <a:pt x="1849" y="5889"/>
                </a:lnTo>
                <a:lnTo>
                  <a:pt x="1849" y="5768"/>
                </a:lnTo>
                <a:lnTo>
                  <a:pt x="1801" y="5524"/>
                </a:lnTo>
                <a:lnTo>
                  <a:pt x="1655" y="4332"/>
                </a:lnTo>
                <a:lnTo>
                  <a:pt x="1606" y="3724"/>
                </a:lnTo>
                <a:lnTo>
                  <a:pt x="1557" y="3091"/>
                </a:lnTo>
                <a:lnTo>
                  <a:pt x="1557" y="2848"/>
                </a:lnTo>
                <a:lnTo>
                  <a:pt x="1533" y="2580"/>
                </a:lnTo>
                <a:lnTo>
                  <a:pt x="1874" y="2629"/>
                </a:lnTo>
                <a:lnTo>
                  <a:pt x="2214" y="2653"/>
                </a:lnTo>
                <a:lnTo>
                  <a:pt x="2920" y="2653"/>
                </a:lnTo>
                <a:lnTo>
                  <a:pt x="3626" y="2629"/>
                </a:lnTo>
                <a:lnTo>
                  <a:pt x="4283" y="2580"/>
                </a:lnTo>
                <a:lnTo>
                  <a:pt x="5110" y="2556"/>
                </a:lnTo>
                <a:close/>
                <a:moveTo>
                  <a:pt x="8468" y="6352"/>
                </a:moveTo>
                <a:lnTo>
                  <a:pt x="8200" y="6449"/>
                </a:lnTo>
                <a:lnTo>
                  <a:pt x="7835" y="6644"/>
                </a:lnTo>
                <a:lnTo>
                  <a:pt x="7665" y="6765"/>
                </a:lnTo>
                <a:lnTo>
                  <a:pt x="7494" y="6887"/>
                </a:lnTo>
                <a:lnTo>
                  <a:pt x="7470" y="6619"/>
                </a:lnTo>
                <a:lnTo>
                  <a:pt x="7421" y="6352"/>
                </a:lnTo>
                <a:close/>
                <a:moveTo>
                  <a:pt x="8735" y="6644"/>
                </a:moveTo>
                <a:lnTo>
                  <a:pt x="8735" y="6692"/>
                </a:lnTo>
                <a:lnTo>
                  <a:pt x="8735" y="6960"/>
                </a:lnTo>
                <a:lnTo>
                  <a:pt x="8103" y="6936"/>
                </a:lnTo>
                <a:lnTo>
                  <a:pt x="8030" y="6936"/>
                </a:lnTo>
                <a:lnTo>
                  <a:pt x="8200" y="6863"/>
                </a:lnTo>
                <a:lnTo>
                  <a:pt x="8735" y="6644"/>
                </a:lnTo>
                <a:close/>
                <a:moveTo>
                  <a:pt x="3942" y="7301"/>
                </a:moveTo>
                <a:lnTo>
                  <a:pt x="4331" y="7325"/>
                </a:lnTo>
                <a:lnTo>
                  <a:pt x="5061" y="7374"/>
                </a:lnTo>
                <a:lnTo>
                  <a:pt x="5864" y="7422"/>
                </a:lnTo>
                <a:lnTo>
                  <a:pt x="6667" y="7447"/>
                </a:lnTo>
                <a:lnTo>
                  <a:pt x="8297" y="7471"/>
                </a:lnTo>
                <a:lnTo>
                  <a:pt x="8833" y="7495"/>
                </a:lnTo>
                <a:lnTo>
                  <a:pt x="8930" y="7520"/>
                </a:lnTo>
                <a:lnTo>
                  <a:pt x="9052" y="7495"/>
                </a:lnTo>
                <a:lnTo>
                  <a:pt x="11607" y="7593"/>
                </a:lnTo>
                <a:lnTo>
                  <a:pt x="12361" y="7617"/>
                </a:lnTo>
                <a:lnTo>
                  <a:pt x="13115" y="7593"/>
                </a:lnTo>
                <a:lnTo>
                  <a:pt x="13870" y="7568"/>
                </a:lnTo>
                <a:lnTo>
                  <a:pt x="14624" y="7568"/>
                </a:lnTo>
                <a:lnTo>
                  <a:pt x="14600" y="7739"/>
                </a:lnTo>
                <a:lnTo>
                  <a:pt x="14575" y="7933"/>
                </a:lnTo>
                <a:lnTo>
                  <a:pt x="14575" y="8298"/>
                </a:lnTo>
                <a:lnTo>
                  <a:pt x="14624" y="8980"/>
                </a:lnTo>
                <a:lnTo>
                  <a:pt x="14697" y="9539"/>
                </a:lnTo>
                <a:lnTo>
                  <a:pt x="14746" y="10123"/>
                </a:lnTo>
                <a:lnTo>
                  <a:pt x="14770" y="10391"/>
                </a:lnTo>
                <a:lnTo>
                  <a:pt x="14794" y="10659"/>
                </a:lnTo>
                <a:lnTo>
                  <a:pt x="13310" y="10707"/>
                </a:lnTo>
                <a:lnTo>
                  <a:pt x="11826" y="10780"/>
                </a:lnTo>
                <a:lnTo>
                  <a:pt x="10341" y="10829"/>
                </a:lnTo>
                <a:lnTo>
                  <a:pt x="9587" y="10853"/>
                </a:lnTo>
                <a:lnTo>
                  <a:pt x="8833" y="10829"/>
                </a:lnTo>
                <a:lnTo>
                  <a:pt x="7178" y="10780"/>
                </a:lnTo>
                <a:lnTo>
                  <a:pt x="6327" y="10780"/>
                </a:lnTo>
                <a:lnTo>
                  <a:pt x="5499" y="10804"/>
                </a:lnTo>
                <a:lnTo>
                  <a:pt x="4088" y="10853"/>
                </a:lnTo>
                <a:lnTo>
                  <a:pt x="3358" y="10902"/>
                </a:lnTo>
                <a:lnTo>
                  <a:pt x="3017" y="10926"/>
                </a:lnTo>
                <a:lnTo>
                  <a:pt x="2677" y="10999"/>
                </a:lnTo>
                <a:lnTo>
                  <a:pt x="2677" y="10926"/>
                </a:lnTo>
                <a:lnTo>
                  <a:pt x="2652" y="10853"/>
                </a:lnTo>
                <a:lnTo>
                  <a:pt x="2604" y="10804"/>
                </a:lnTo>
                <a:lnTo>
                  <a:pt x="2531" y="10756"/>
                </a:lnTo>
                <a:lnTo>
                  <a:pt x="2239" y="10586"/>
                </a:lnTo>
                <a:lnTo>
                  <a:pt x="1947" y="10391"/>
                </a:lnTo>
                <a:lnTo>
                  <a:pt x="1411" y="10002"/>
                </a:lnTo>
                <a:lnTo>
                  <a:pt x="1168" y="9807"/>
                </a:lnTo>
                <a:lnTo>
                  <a:pt x="925" y="9612"/>
                </a:lnTo>
                <a:lnTo>
                  <a:pt x="681" y="9393"/>
                </a:lnTo>
                <a:lnTo>
                  <a:pt x="438" y="9199"/>
                </a:lnTo>
                <a:lnTo>
                  <a:pt x="633" y="9028"/>
                </a:lnTo>
                <a:lnTo>
                  <a:pt x="1338" y="8396"/>
                </a:lnTo>
                <a:lnTo>
                  <a:pt x="1703" y="8104"/>
                </a:lnTo>
                <a:lnTo>
                  <a:pt x="2068" y="7812"/>
                </a:lnTo>
                <a:lnTo>
                  <a:pt x="2336" y="7641"/>
                </a:lnTo>
                <a:lnTo>
                  <a:pt x="2458" y="7568"/>
                </a:lnTo>
                <a:lnTo>
                  <a:pt x="2579" y="7447"/>
                </a:lnTo>
                <a:lnTo>
                  <a:pt x="2604" y="7374"/>
                </a:lnTo>
                <a:lnTo>
                  <a:pt x="2847" y="7374"/>
                </a:lnTo>
                <a:lnTo>
                  <a:pt x="3115" y="7349"/>
                </a:lnTo>
                <a:lnTo>
                  <a:pt x="3577" y="7301"/>
                </a:lnTo>
                <a:close/>
                <a:moveTo>
                  <a:pt x="7446" y="11242"/>
                </a:moveTo>
                <a:lnTo>
                  <a:pt x="8541" y="11291"/>
                </a:lnTo>
                <a:lnTo>
                  <a:pt x="8395" y="11364"/>
                </a:lnTo>
                <a:lnTo>
                  <a:pt x="8249" y="11461"/>
                </a:lnTo>
                <a:lnTo>
                  <a:pt x="7981" y="11632"/>
                </a:lnTo>
                <a:lnTo>
                  <a:pt x="7567" y="11851"/>
                </a:lnTo>
                <a:lnTo>
                  <a:pt x="7519" y="11534"/>
                </a:lnTo>
                <a:lnTo>
                  <a:pt x="7494" y="11388"/>
                </a:lnTo>
                <a:lnTo>
                  <a:pt x="7446" y="11242"/>
                </a:lnTo>
                <a:close/>
                <a:moveTo>
                  <a:pt x="8784" y="11632"/>
                </a:moveTo>
                <a:lnTo>
                  <a:pt x="8735" y="12094"/>
                </a:lnTo>
                <a:lnTo>
                  <a:pt x="8541" y="12167"/>
                </a:lnTo>
                <a:lnTo>
                  <a:pt x="8370" y="12264"/>
                </a:lnTo>
                <a:lnTo>
                  <a:pt x="8005" y="12459"/>
                </a:lnTo>
                <a:lnTo>
                  <a:pt x="7762" y="12581"/>
                </a:lnTo>
                <a:lnTo>
                  <a:pt x="7640" y="12678"/>
                </a:lnTo>
                <a:lnTo>
                  <a:pt x="7543" y="12751"/>
                </a:lnTo>
                <a:lnTo>
                  <a:pt x="7543" y="12678"/>
                </a:lnTo>
                <a:lnTo>
                  <a:pt x="7567" y="12216"/>
                </a:lnTo>
                <a:lnTo>
                  <a:pt x="7713" y="12167"/>
                </a:lnTo>
                <a:lnTo>
                  <a:pt x="7859" y="12118"/>
                </a:lnTo>
                <a:lnTo>
                  <a:pt x="8103" y="11997"/>
                </a:lnTo>
                <a:lnTo>
                  <a:pt x="8443" y="11826"/>
                </a:lnTo>
                <a:lnTo>
                  <a:pt x="8614" y="11729"/>
                </a:lnTo>
                <a:lnTo>
                  <a:pt x="8784" y="11632"/>
                </a:lnTo>
                <a:close/>
                <a:moveTo>
                  <a:pt x="8735" y="12581"/>
                </a:moveTo>
                <a:lnTo>
                  <a:pt x="8735" y="13189"/>
                </a:lnTo>
                <a:lnTo>
                  <a:pt x="8662" y="13165"/>
                </a:lnTo>
                <a:lnTo>
                  <a:pt x="8565" y="13165"/>
                </a:lnTo>
                <a:lnTo>
                  <a:pt x="8468" y="13189"/>
                </a:lnTo>
                <a:lnTo>
                  <a:pt x="8249" y="13262"/>
                </a:lnTo>
                <a:lnTo>
                  <a:pt x="8054" y="13384"/>
                </a:lnTo>
                <a:lnTo>
                  <a:pt x="7859" y="13481"/>
                </a:lnTo>
                <a:lnTo>
                  <a:pt x="7665" y="13627"/>
                </a:lnTo>
                <a:lnTo>
                  <a:pt x="7446" y="13797"/>
                </a:lnTo>
                <a:lnTo>
                  <a:pt x="7494" y="13140"/>
                </a:lnTo>
                <a:lnTo>
                  <a:pt x="7665" y="13116"/>
                </a:lnTo>
                <a:lnTo>
                  <a:pt x="7835" y="13043"/>
                </a:lnTo>
                <a:lnTo>
                  <a:pt x="8151" y="12873"/>
                </a:lnTo>
                <a:lnTo>
                  <a:pt x="8735" y="12581"/>
                </a:lnTo>
                <a:close/>
                <a:moveTo>
                  <a:pt x="8735" y="13578"/>
                </a:moveTo>
                <a:lnTo>
                  <a:pt x="8735" y="14138"/>
                </a:lnTo>
                <a:lnTo>
                  <a:pt x="8541" y="14211"/>
                </a:lnTo>
                <a:lnTo>
                  <a:pt x="8346" y="14284"/>
                </a:lnTo>
                <a:lnTo>
                  <a:pt x="7981" y="14454"/>
                </a:lnTo>
                <a:lnTo>
                  <a:pt x="7689" y="14576"/>
                </a:lnTo>
                <a:lnTo>
                  <a:pt x="7543" y="14673"/>
                </a:lnTo>
                <a:lnTo>
                  <a:pt x="7421" y="14746"/>
                </a:lnTo>
                <a:lnTo>
                  <a:pt x="7421" y="14454"/>
                </a:lnTo>
                <a:lnTo>
                  <a:pt x="7421" y="14138"/>
                </a:lnTo>
                <a:lnTo>
                  <a:pt x="7567" y="14089"/>
                </a:lnTo>
                <a:lnTo>
                  <a:pt x="7738" y="14016"/>
                </a:lnTo>
                <a:lnTo>
                  <a:pt x="8005" y="13870"/>
                </a:lnTo>
                <a:lnTo>
                  <a:pt x="8176" y="13773"/>
                </a:lnTo>
                <a:lnTo>
                  <a:pt x="8370" y="13724"/>
                </a:lnTo>
                <a:lnTo>
                  <a:pt x="8735" y="13578"/>
                </a:lnTo>
                <a:close/>
                <a:moveTo>
                  <a:pt x="8735" y="14625"/>
                </a:moveTo>
                <a:lnTo>
                  <a:pt x="8735" y="15014"/>
                </a:lnTo>
                <a:lnTo>
                  <a:pt x="8687" y="15038"/>
                </a:lnTo>
                <a:lnTo>
                  <a:pt x="7908" y="15501"/>
                </a:lnTo>
                <a:lnTo>
                  <a:pt x="7689" y="15598"/>
                </a:lnTo>
                <a:lnTo>
                  <a:pt x="7446" y="15720"/>
                </a:lnTo>
                <a:lnTo>
                  <a:pt x="7421" y="15087"/>
                </a:lnTo>
                <a:lnTo>
                  <a:pt x="7592" y="15063"/>
                </a:lnTo>
                <a:lnTo>
                  <a:pt x="7738" y="15014"/>
                </a:lnTo>
                <a:lnTo>
                  <a:pt x="8054" y="14892"/>
                </a:lnTo>
                <a:lnTo>
                  <a:pt x="8735" y="14625"/>
                </a:lnTo>
                <a:close/>
                <a:moveTo>
                  <a:pt x="8711" y="15452"/>
                </a:moveTo>
                <a:lnTo>
                  <a:pt x="8711" y="16231"/>
                </a:lnTo>
                <a:lnTo>
                  <a:pt x="8419" y="16328"/>
                </a:lnTo>
                <a:lnTo>
                  <a:pt x="8151" y="16425"/>
                </a:lnTo>
                <a:lnTo>
                  <a:pt x="7811" y="16523"/>
                </a:lnTo>
                <a:lnTo>
                  <a:pt x="7494" y="16620"/>
                </a:lnTo>
                <a:lnTo>
                  <a:pt x="7470" y="16012"/>
                </a:lnTo>
                <a:lnTo>
                  <a:pt x="7567" y="16012"/>
                </a:lnTo>
                <a:lnTo>
                  <a:pt x="7689" y="15963"/>
                </a:lnTo>
                <a:lnTo>
                  <a:pt x="7908" y="15890"/>
                </a:lnTo>
                <a:lnTo>
                  <a:pt x="8322" y="15671"/>
                </a:lnTo>
                <a:lnTo>
                  <a:pt x="8711" y="15452"/>
                </a:lnTo>
                <a:close/>
                <a:moveTo>
                  <a:pt x="8687" y="16717"/>
                </a:moveTo>
                <a:lnTo>
                  <a:pt x="8687" y="17082"/>
                </a:lnTo>
                <a:lnTo>
                  <a:pt x="8687" y="17107"/>
                </a:lnTo>
                <a:lnTo>
                  <a:pt x="8346" y="17228"/>
                </a:lnTo>
                <a:lnTo>
                  <a:pt x="8005" y="17399"/>
                </a:lnTo>
                <a:lnTo>
                  <a:pt x="7543" y="17593"/>
                </a:lnTo>
                <a:lnTo>
                  <a:pt x="7519" y="17009"/>
                </a:lnTo>
                <a:lnTo>
                  <a:pt x="7689" y="17009"/>
                </a:lnTo>
                <a:lnTo>
                  <a:pt x="7859" y="16961"/>
                </a:lnTo>
                <a:lnTo>
                  <a:pt x="8176" y="16888"/>
                </a:lnTo>
                <a:lnTo>
                  <a:pt x="8687" y="16717"/>
                </a:lnTo>
                <a:close/>
                <a:moveTo>
                  <a:pt x="8687" y="17545"/>
                </a:moveTo>
                <a:lnTo>
                  <a:pt x="8687" y="18250"/>
                </a:lnTo>
                <a:lnTo>
                  <a:pt x="8370" y="18275"/>
                </a:lnTo>
                <a:lnTo>
                  <a:pt x="8054" y="18299"/>
                </a:lnTo>
                <a:lnTo>
                  <a:pt x="7835" y="18323"/>
                </a:lnTo>
                <a:lnTo>
                  <a:pt x="7592" y="18348"/>
                </a:lnTo>
                <a:lnTo>
                  <a:pt x="7543" y="18372"/>
                </a:lnTo>
                <a:lnTo>
                  <a:pt x="7543" y="18031"/>
                </a:lnTo>
                <a:lnTo>
                  <a:pt x="7689" y="17983"/>
                </a:lnTo>
                <a:lnTo>
                  <a:pt x="7811" y="17934"/>
                </a:lnTo>
                <a:lnTo>
                  <a:pt x="8078" y="17812"/>
                </a:lnTo>
                <a:lnTo>
                  <a:pt x="8687" y="17545"/>
                </a:lnTo>
                <a:close/>
                <a:moveTo>
                  <a:pt x="8078" y="1"/>
                </a:moveTo>
                <a:lnTo>
                  <a:pt x="7884" y="25"/>
                </a:lnTo>
                <a:lnTo>
                  <a:pt x="7713" y="74"/>
                </a:lnTo>
                <a:lnTo>
                  <a:pt x="7567" y="171"/>
                </a:lnTo>
                <a:lnTo>
                  <a:pt x="7446" y="269"/>
                </a:lnTo>
                <a:lnTo>
                  <a:pt x="7324" y="390"/>
                </a:lnTo>
                <a:lnTo>
                  <a:pt x="7227" y="536"/>
                </a:lnTo>
                <a:lnTo>
                  <a:pt x="7154" y="682"/>
                </a:lnTo>
                <a:lnTo>
                  <a:pt x="7081" y="853"/>
                </a:lnTo>
                <a:lnTo>
                  <a:pt x="7032" y="1023"/>
                </a:lnTo>
                <a:lnTo>
                  <a:pt x="6959" y="1388"/>
                </a:lnTo>
                <a:lnTo>
                  <a:pt x="6935" y="1753"/>
                </a:lnTo>
                <a:lnTo>
                  <a:pt x="6959" y="2118"/>
                </a:lnTo>
                <a:lnTo>
                  <a:pt x="6959" y="2118"/>
                </a:lnTo>
                <a:lnTo>
                  <a:pt x="5816" y="2094"/>
                </a:lnTo>
                <a:lnTo>
                  <a:pt x="4672" y="2094"/>
                </a:lnTo>
                <a:lnTo>
                  <a:pt x="2993" y="2167"/>
                </a:lnTo>
                <a:lnTo>
                  <a:pt x="1801" y="2167"/>
                </a:lnTo>
                <a:lnTo>
                  <a:pt x="1387" y="2191"/>
                </a:lnTo>
                <a:lnTo>
                  <a:pt x="1338" y="2191"/>
                </a:lnTo>
                <a:lnTo>
                  <a:pt x="1290" y="2215"/>
                </a:lnTo>
                <a:lnTo>
                  <a:pt x="1290" y="2240"/>
                </a:lnTo>
                <a:lnTo>
                  <a:pt x="1217" y="2288"/>
                </a:lnTo>
                <a:lnTo>
                  <a:pt x="1192" y="2361"/>
                </a:lnTo>
                <a:lnTo>
                  <a:pt x="1119" y="2556"/>
                </a:lnTo>
                <a:lnTo>
                  <a:pt x="1071" y="2775"/>
                </a:lnTo>
                <a:lnTo>
                  <a:pt x="1046" y="3018"/>
                </a:lnTo>
                <a:lnTo>
                  <a:pt x="1046" y="3261"/>
                </a:lnTo>
                <a:lnTo>
                  <a:pt x="1071" y="3748"/>
                </a:lnTo>
                <a:lnTo>
                  <a:pt x="1119" y="4162"/>
                </a:lnTo>
                <a:lnTo>
                  <a:pt x="1168" y="4770"/>
                </a:lnTo>
                <a:lnTo>
                  <a:pt x="1241" y="5378"/>
                </a:lnTo>
                <a:lnTo>
                  <a:pt x="1265" y="5622"/>
                </a:lnTo>
                <a:lnTo>
                  <a:pt x="1290" y="5889"/>
                </a:lnTo>
                <a:lnTo>
                  <a:pt x="1314" y="6011"/>
                </a:lnTo>
                <a:lnTo>
                  <a:pt x="1338" y="6133"/>
                </a:lnTo>
                <a:lnTo>
                  <a:pt x="1411" y="6230"/>
                </a:lnTo>
                <a:lnTo>
                  <a:pt x="1484" y="6303"/>
                </a:lnTo>
                <a:lnTo>
                  <a:pt x="1557" y="6352"/>
                </a:lnTo>
                <a:lnTo>
                  <a:pt x="1630" y="6352"/>
                </a:lnTo>
                <a:lnTo>
                  <a:pt x="1703" y="6327"/>
                </a:lnTo>
                <a:lnTo>
                  <a:pt x="1776" y="6279"/>
                </a:lnTo>
                <a:lnTo>
                  <a:pt x="1801" y="6254"/>
                </a:lnTo>
                <a:lnTo>
                  <a:pt x="2020" y="6303"/>
                </a:lnTo>
                <a:lnTo>
                  <a:pt x="2239" y="6327"/>
                </a:lnTo>
                <a:lnTo>
                  <a:pt x="2701" y="6352"/>
                </a:lnTo>
                <a:lnTo>
                  <a:pt x="4429" y="6376"/>
                </a:lnTo>
                <a:lnTo>
                  <a:pt x="6959" y="6352"/>
                </a:lnTo>
                <a:lnTo>
                  <a:pt x="6984" y="6595"/>
                </a:lnTo>
                <a:lnTo>
                  <a:pt x="7008" y="6911"/>
                </a:lnTo>
                <a:lnTo>
                  <a:pt x="5962" y="6887"/>
                </a:lnTo>
                <a:lnTo>
                  <a:pt x="4891" y="6838"/>
                </a:lnTo>
                <a:lnTo>
                  <a:pt x="4161" y="6814"/>
                </a:lnTo>
                <a:lnTo>
                  <a:pt x="3163" y="6814"/>
                </a:lnTo>
                <a:lnTo>
                  <a:pt x="2896" y="6863"/>
                </a:lnTo>
                <a:lnTo>
                  <a:pt x="2628" y="6936"/>
                </a:lnTo>
                <a:lnTo>
                  <a:pt x="2506" y="6984"/>
                </a:lnTo>
                <a:lnTo>
                  <a:pt x="2409" y="7057"/>
                </a:lnTo>
                <a:lnTo>
                  <a:pt x="2360" y="7033"/>
                </a:lnTo>
                <a:lnTo>
                  <a:pt x="2263" y="7033"/>
                </a:lnTo>
                <a:lnTo>
                  <a:pt x="2190" y="7057"/>
                </a:lnTo>
                <a:lnTo>
                  <a:pt x="1995" y="7130"/>
                </a:lnTo>
                <a:lnTo>
                  <a:pt x="1825" y="7228"/>
                </a:lnTo>
                <a:lnTo>
                  <a:pt x="1630" y="7374"/>
                </a:lnTo>
                <a:lnTo>
                  <a:pt x="1290" y="7666"/>
                </a:lnTo>
                <a:lnTo>
                  <a:pt x="1022" y="7933"/>
                </a:lnTo>
                <a:lnTo>
                  <a:pt x="681" y="8250"/>
                </a:lnTo>
                <a:lnTo>
                  <a:pt x="365" y="8590"/>
                </a:lnTo>
                <a:lnTo>
                  <a:pt x="243" y="8712"/>
                </a:lnTo>
                <a:lnTo>
                  <a:pt x="122" y="8858"/>
                </a:lnTo>
                <a:lnTo>
                  <a:pt x="24" y="9004"/>
                </a:lnTo>
                <a:lnTo>
                  <a:pt x="0" y="9077"/>
                </a:lnTo>
                <a:lnTo>
                  <a:pt x="0" y="9174"/>
                </a:lnTo>
                <a:lnTo>
                  <a:pt x="0" y="9199"/>
                </a:lnTo>
                <a:lnTo>
                  <a:pt x="0" y="9247"/>
                </a:lnTo>
                <a:lnTo>
                  <a:pt x="0" y="9320"/>
                </a:lnTo>
                <a:lnTo>
                  <a:pt x="73" y="9466"/>
                </a:lnTo>
                <a:lnTo>
                  <a:pt x="170" y="9612"/>
                </a:lnTo>
                <a:lnTo>
                  <a:pt x="292" y="9758"/>
                </a:lnTo>
                <a:lnTo>
                  <a:pt x="414" y="9904"/>
                </a:lnTo>
                <a:lnTo>
                  <a:pt x="681" y="10148"/>
                </a:lnTo>
                <a:lnTo>
                  <a:pt x="949" y="10367"/>
                </a:lnTo>
                <a:lnTo>
                  <a:pt x="1265" y="10610"/>
                </a:lnTo>
                <a:lnTo>
                  <a:pt x="1582" y="10829"/>
                </a:lnTo>
                <a:lnTo>
                  <a:pt x="1922" y="11048"/>
                </a:lnTo>
                <a:lnTo>
                  <a:pt x="2239" y="11242"/>
                </a:lnTo>
                <a:lnTo>
                  <a:pt x="2312" y="11267"/>
                </a:lnTo>
                <a:lnTo>
                  <a:pt x="2385" y="11267"/>
                </a:lnTo>
                <a:lnTo>
                  <a:pt x="2750" y="11340"/>
                </a:lnTo>
                <a:lnTo>
                  <a:pt x="3139" y="11388"/>
                </a:lnTo>
                <a:lnTo>
                  <a:pt x="3528" y="11388"/>
                </a:lnTo>
                <a:lnTo>
                  <a:pt x="3918" y="11364"/>
                </a:lnTo>
                <a:lnTo>
                  <a:pt x="4721" y="11315"/>
                </a:lnTo>
                <a:lnTo>
                  <a:pt x="5499" y="11267"/>
                </a:lnTo>
                <a:lnTo>
                  <a:pt x="6278" y="11242"/>
                </a:lnTo>
                <a:lnTo>
                  <a:pt x="7081" y="11242"/>
                </a:lnTo>
                <a:lnTo>
                  <a:pt x="7081" y="11607"/>
                </a:lnTo>
                <a:lnTo>
                  <a:pt x="7081" y="11972"/>
                </a:lnTo>
                <a:lnTo>
                  <a:pt x="7081" y="12313"/>
                </a:lnTo>
                <a:lnTo>
                  <a:pt x="7057" y="12678"/>
                </a:lnTo>
                <a:lnTo>
                  <a:pt x="6984" y="13578"/>
                </a:lnTo>
                <a:lnTo>
                  <a:pt x="6935" y="14016"/>
                </a:lnTo>
                <a:lnTo>
                  <a:pt x="6911" y="14454"/>
                </a:lnTo>
                <a:lnTo>
                  <a:pt x="6911" y="15476"/>
                </a:lnTo>
                <a:lnTo>
                  <a:pt x="6959" y="16498"/>
                </a:lnTo>
                <a:lnTo>
                  <a:pt x="7057" y="18542"/>
                </a:lnTo>
                <a:lnTo>
                  <a:pt x="7057" y="18615"/>
                </a:lnTo>
                <a:lnTo>
                  <a:pt x="7081" y="18688"/>
                </a:lnTo>
                <a:lnTo>
                  <a:pt x="7130" y="18737"/>
                </a:lnTo>
                <a:lnTo>
                  <a:pt x="7203" y="18761"/>
                </a:lnTo>
                <a:lnTo>
                  <a:pt x="7251" y="18786"/>
                </a:lnTo>
                <a:lnTo>
                  <a:pt x="7324" y="18786"/>
                </a:lnTo>
                <a:lnTo>
                  <a:pt x="7373" y="18761"/>
                </a:lnTo>
                <a:lnTo>
                  <a:pt x="7446" y="18737"/>
                </a:lnTo>
                <a:lnTo>
                  <a:pt x="7519" y="18786"/>
                </a:lnTo>
                <a:lnTo>
                  <a:pt x="7640" y="18810"/>
                </a:lnTo>
                <a:lnTo>
                  <a:pt x="8662" y="18810"/>
                </a:lnTo>
                <a:lnTo>
                  <a:pt x="8954" y="18786"/>
                </a:lnTo>
                <a:lnTo>
                  <a:pt x="9003" y="18786"/>
                </a:lnTo>
                <a:lnTo>
                  <a:pt x="9076" y="18761"/>
                </a:lnTo>
                <a:lnTo>
                  <a:pt x="9149" y="18664"/>
                </a:lnTo>
                <a:lnTo>
                  <a:pt x="9198" y="18542"/>
                </a:lnTo>
                <a:lnTo>
                  <a:pt x="9198" y="18421"/>
                </a:lnTo>
                <a:lnTo>
                  <a:pt x="9198" y="18323"/>
                </a:lnTo>
                <a:lnTo>
                  <a:pt x="9222" y="16547"/>
                </a:lnTo>
                <a:lnTo>
                  <a:pt x="9246" y="14771"/>
                </a:lnTo>
                <a:lnTo>
                  <a:pt x="9271" y="12946"/>
                </a:lnTo>
                <a:lnTo>
                  <a:pt x="9295" y="12118"/>
                </a:lnTo>
                <a:lnTo>
                  <a:pt x="9271" y="11729"/>
                </a:lnTo>
                <a:lnTo>
                  <a:pt x="9246" y="11315"/>
                </a:lnTo>
                <a:lnTo>
                  <a:pt x="10682" y="11315"/>
                </a:lnTo>
                <a:lnTo>
                  <a:pt x="12142" y="11267"/>
                </a:lnTo>
                <a:lnTo>
                  <a:pt x="13578" y="11194"/>
                </a:lnTo>
                <a:lnTo>
                  <a:pt x="14283" y="11169"/>
                </a:lnTo>
                <a:lnTo>
                  <a:pt x="15013" y="11169"/>
                </a:lnTo>
                <a:lnTo>
                  <a:pt x="15135" y="11145"/>
                </a:lnTo>
                <a:lnTo>
                  <a:pt x="15208" y="11072"/>
                </a:lnTo>
                <a:lnTo>
                  <a:pt x="15257" y="10999"/>
                </a:lnTo>
                <a:lnTo>
                  <a:pt x="15257" y="10902"/>
                </a:lnTo>
                <a:lnTo>
                  <a:pt x="15305" y="10731"/>
                </a:lnTo>
                <a:lnTo>
                  <a:pt x="15305" y="10586"/>
                </a:lnTo>
                <a:lnTo>
                  <a:pt x="15281" y="10245"/>
                </a:lnTo>
                <a:lnTo>
                  <a:pt x="15135" y="9126"/>
                </a:lnTo>
                <a:lnTo>
                  <a:pt x="15086" y="8615"/>
                </a:lnTo>
                <a:lnTo>
                  <a:pt x="15086" y="8104"/>
                </a:lnTo>
                <a:lnTo>
                  <a:pt x="15086" y="7933"/>
                </a:lnTo>
                <a:lnTo>
                  <a:pt x="15111" y="7739"/>
                </a:lnTo>
                <a:lnTo>
                  <a:pt x="15135" y="7568"/>
                </a:lnTo>
                <a:lnTo>
                  <a:pt x="15135" y="7374"/>
                </a:lnTo>
                <a:lnTo>
                  <a:pt x="15135" y="7276"/>
                </a:lnTo>
                <a:lnTo>
                  <a:pt x="15111" y="7179"/>
                </a:lnTo>
                <a:lnTo>
                  <a:pt x="15086" y="7130"/>
                </a:lnTo>
                <a:lnTo>
                  <a:pt x="15038" y="7106"/>
                </a:lnTo>
                <a:lnTo>
                  <a:pt x="14965" y="7057"/>
                </a:lnTo>
                <a:lnTo>
                  <a:pt x="14892" y="7033"/>
                </a:lnTo>
                <a:lnTo>
                  <a:pt x="14064" y="7033"/>
                </a:lnTo>
                <a:lnTo>
                  <a:pt x="13237" y="7057"/>
                </a:lnTo>
                <a:lnTo>
                  <a:pt x="12434" y="7082"/>
                </a:lnTo>
                <a:lnTo>
                  <a:pt x="11607" y="7082"/>
                </a:lnTo>
                <a:lnTo>
                  <a:pt x="9246" y="6984"/>
                </a:lnTo>
                <a:lnTo>
                  <a:pt x="9246" y="6765"/>
                </a:lnTo>
                <a:lnTo>
                  <a:pt x="9246" y="6571"/>
                </a:lnTo>
                <a:lnTo>
                  <a:pt x="9198" y="6352"/>
                </a:lnTo>
                <a:lnTo>
                  <a:pt x="9222" y="6327"/>
                </a:lnTo>
                <a:lnTo>
                  <a:pt x="10925" y="6303"/>
                </a:lnTo>
                <a:lnTo>
                  <a:pt x="12556" y="6303"/>
                </a:lnTo>
                <a:lnTo>
                  <a:pt x="14186" y="6376"/>
                </a:lnTo>
                <a:lnTo>
                  <a:pt x="14259" y="6376"/>
                </a:lnTo>
                <a:lnTo>
                  <a:pt x="14308" y="6352"/>
                </a:lnTo>
                <a:lnTo>
                  <a:pt x="14381" y="6279"/>
                </a:lnTo>
                <a:lnTo>
                  <a:pt x="14405" y="6206"/>
                </a:lnTo>
                <a:lnTo>
                  <a:pt x="14405" y="6108"/>
                </a:lnTo>
                <a:lnTo>
                  <a:pt x="14575" y="5962"/>
                </a:lnTo>
                <a:lnTo>
                  <a:pt x="14940" y="5670"/>
                </a:lnTo>
                <a:lnTo>
                  <a:pt x="15329" y="5427"/>
                </a:lnTo>
                <a:lnTo>
                  <a:pt x="15597" y="5232"/>
                </a:lnTo>
                <a:lnTo>
                  <a:pt x="15913" y="4965"/>
                </a:lnTo>
                <a:lnTo>
                  <a:pt x="16059" y="4819"/>
                </a:lnTo>
                <a:lnTo>
                  <a:pt x="16181" y="4673"/>
                </a:lnTo>
                <a:lnTo>
                  <a:pt x="16254" y="4502"/>
                </a:lnTo>
                <a:lnTo>
                  <a:pt x="16254" y="4429"/>
                </a:lnTo>
                <a:lnTo>
                  <a:pt x="16254" y="4356"/>
                </a:lnTo>
                <a:lnTo>
                  <a:pt x="16278" y="4283"/>
                </a:lnTo>
                <a:lnTo>
                  <a:pt x="16278" y="4210"/>
                </a:lnTo>
                <a:lnTo>
                  <a:pt x="16230" y="4064"/>
                </a:lnTo>
                <a:lnTo>
                  <a:pt x="16132" y="3894"/>
                </a:lnTo>
                <a:lnTo>
                  <a:pt x="16011" y="3724"/>
                </a:lnTo>
                <a:lnTo>
                  <a:pt x="15743" y="3432"/>
                </a:lnTo>
                <a:lnTo>
                  <a:pt x="15524" y="3213"/>
                </a:lnTo>
                <a:lnTo>
                  <a:pt x="15135" y="2848"/>
                </a:lnTo>
                <a:lnTo>
                  <a:pt x="14746" y="2532"/>
                </a:lnTo>
                <a:lnTo>
                  <a:pt x="14478" y="2288"/>
                </a:lnTo>
                <a:lnTo>
                  <a:pt x="14308" y="2215"/>
                </a:lnTo>
                <a:lnTo>
                  <a:pt x="14235" y="2167"/>
                </a:lnTo>
                <a:lnTo>
                  <a:pt x="14162" y="2167"/>
                </a:lnTo>
                <a:lnTo>
                  <a:pt x="14089" y="2118"/>
                </a:lnTo>
                <a:lnTo>
                  <a:pt x="14016" y="2118"/>
                </a:lnTo>
                <a:lnTo>
                  <a:pt x="13237" y="2142"/>
                </a:lnTo>
                <a:lnTo>
                  <a:pt x="12483" y="2167"/>
                </a:lnTo>
                <a:lnTo>
                  <a:pt x="11704" y="2215"/>
                </a:lnTo>
                <a:lnTo>
                  <a:pt x="10950" y="2240"/>
                </a:lnTo>
                <a:lnTo>
                  <a:pt x="10171" y="2240"/>
                </a:lnTo>
                <a:lnTo>
                  <a:pt x="9392" y="2215"/>
                </a:lnTo>
                <a:lnTo>
                  <a:pt x="9441" y="2069"/>
                </a:lnTo>
                <a:lnTo>
                  <a:pt x="9465" y="1899"/>
                </a:lnTo>
                <a:lnTo>
                  <a:pt x="9465" y="1558"/>
                </a:lnTo>
                <a:lnTo>
                  <a:pt x="9417" y="1218"/>
                </a:lnTo>
                <a:lnTo>
                  <a:pt x="9368" y="950"/>
                </a:lnTo>
                <a:lnTo>
                  <a:pt x="9295" y="755"/>
                </a:lnTo>
                <a:lnTo>
                  <a:pt x="9222" y="561"/>
                </a:lnTo>
                <a:lnTo>
                  <a:pt x="9125" y="415"/>
                </a:lnTo>
                <a:lnTo>
                  <a:pt x="8979" y="293"/>
                </a:lnTo>
                <a:lnTo>
                  <a:pt x="8833" y="196"/>
                </a:lnTo>
                <a:lnTo>
                  <a:pt x="8662" y="98"/>
                </a:lnTo>
                <a:lnTo>
                  <a:pt x="8492" y="50"/>
                </a:lnTo>
                <a:lnTo>
                  <a:pt x="8297" y="1"/>
                </a:lnTo>
                <a:close/>
              </a:path>
            </a:pathLst>
          </a:custGeom>
          <a:solidFill>
            <a:srgbClr val="0B5394"/>
          </a:solidFill>
          <a:ln>
            <a:noFill/>
          </a:ln>
        </p:spPr>
        <p:txBody>
          <a:bodyPr spcFirstLastPara="1" wrap="square" lIns="121897" tIns="121897" rIns="121897" bIns="121897" anchor="ctr" anchorCtr="0">
            <a:noAutofit/>
          </a:bodyPr>
          <a:lstStyle>
            <a:defPPr>
              <a:defRPr lang="en-US"/>
            </a:defPPr>
            <a:lvl1pPr marL="0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44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86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29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571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715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857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144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Google Shape;326;p42"/>
          <p:cNvSpPr/>
          <p:nvPr>
            <p:custDataLst>
              <p:tags r:id="rId6"/>
            </p:custDataLst>
          </p:nvPr>
        </p:nvSpPr>
        <p:spPr>
          <a:xfrm>
            <a:off x="0" y="0"/>
            <a:ext cx="1073092" cy="1261707"/>
          </a:xfrm>
          <a:custGeom>
            <a:avLst/>
            <a:gdLst/>
            <a:ahLst/>
            <a:cxnLst/>
            <a:rect l="l" t="t" r="r" b="b"/>
            <a:pathLst>
              <a:path w="15816" h="18981" extrusionOk="0">
                <a:moveTo>
                  <a:pt x="11364" y="1"/>
                </a:moveTo>
                <a:lnTo>
                  <a:pt x="11242" y="25"/>
                </a:lnTo>
                <a:lnTo>
                  <a:pt x="11169" y="74"/>
                </a:lnTo>
                <a:lnTo>
                  <a:pt x="11096" y="171"/>
                </a:lnTo>
                <a:lnTo>
                  <a:pt x="10780" y="731"/>
                </a:lnTo>
                <a:lnTo>
                  <a:pt x="10634" y="999"/>
                </a:lnTo>
                <a:lnTo>
                  <a:pt x="10537" y="1315"/>
                </a:lnTo>
                <a:lnTo>
                  <a:pt x="10512" y="1388"/>
                </a:lnTo>
                <a:lnTo>
                  <a:pt x="10537" y="1461"/>
                </a:lnTo>
                <a:lnTo>
                  <a:pt x="10585" y="1534"/>
                </a:lnTo>
                <a:lnTo>
                  <a:pt x="10634" y="1583"/>
                </a:lnTo>
                <a:lnTo>
                  <a:pt x="10707" y="1607"/>
                </a:lnTo>
                <a:lnTo>
                  <a:pt x="10804" y="1631"/>
                </a:lnTo>
                <a:lnTo>
                  <a:pt x="10877" y="1607"/>
                </a:lnTo>
                <a:lnTo>
                  <a:pt x="10950" y="1558"/>
                </a:lnTo>
                <a:lnTo>
                  <a:pt x="11145" y="1315"/>
                </a:lnTo>
                <a:lnTo>
                  <a:pt x="11291" y="1047"/>
                </a:lnTo>
                <a:lnTo>
                  <a:pt x="11510" y="731"/>
                </a:lnTo>
                <a:lnTo>
                  <a:pt x="11583" y="682"/>
                </a:lnTo>
                <a:lnTo>
                  <a:pt x="11656" y="609"/>
                </a:lnTo>
                <a:lnTo>
                  <a:pt x="11705" y="463"/>
                </a:lnTo>
                <a:lnTo>
                  <a:pt x="11729" y="342"/>
                </a:lnTo>
                <a:lnTo>
                  <a:pt x="11705" y="220"/>
                </a:lnTo>
                <a:lnTo>
                  <a:pt x="11656" y="123"/>
                </a:lnTo>
                <a:lnTo>
                  <a:pt x="11583" y="50"/>
                </a:lnTo>
                <a:lnTo>
                  <a:pt x="11486" y="25"/>
                </a:lnTo>
                <a:lnTo>
                  <a:pt x="11461" y="1"/>
                </a:lnTo>
                <a:close/>
                <a:moveTo>
                  <a:pt x="3821" y="171"/>
                </a:moveTo>
                <a:lnTo>
                  <a:pt x="3748" y="196"/>
                </a:lnTo>
                <a:lnTo>
                  <a:pt x="3699" y="244"/>
                </a:lnTo>
                <a:lnTo>
                  <a:pt x="3651" y="317"/>
                </a:lnTo>
                <a:lnTo>
                  <a:pt x="3651" y="390"/>
                </a:lnTo>
                <a:lnTo>
                  <a:pt x="3651" y="463"/>
                </a:lnTo>
                <a:lnTo>
                  <a:pt x="3699" y="634"/>
                </a:lnTo>
                <a:lnTo>
                  <a:pt x="3772" y="804"/>
                </a:lnTo>
                <a:lnTo>
                  <a:pt x="3943" y="1120"/>
                </a:lnTo>
                <a:lnTo>
                  <a:pt x="4113" y="1461"/>
                </a:lnTo>
                <a:lnTo>
                  <a:pt x="4259" y="1802"/>
                </a:lnTo>
                <a:lnTo>
                  <a:pt x="4332" y="1923"/>
                </a:lnTo>
                <a:lnTo>
                  <a:pt x="4429" y="1996"/>
                </a:lnTo>
                <a:lnTo>
                  <a:pt x="4527" y="2021"/>
                </a:lnTo>
                <a:lnTo>
                  <a:pt x="4624" y="1996"/>
                </a:lnTo>
                <a:lnTo>
                  <a:pt x="4721" y="1972"/>
                </a:lnTo>
                <a:lnTo>
                  <a:pt x="4794" y="1899"/>
                </a:lnTo>
                <a:lnTo>
                  <a:pt x="4843" y="1777"/>
                </a:lnTo>
                <a:lnTo>
                  <a:pt x="4843" y="1656"/>
                </a:lnTo>
                <a:lnTo>
                  <a:pt x="4794" y="1461"/>
                </a:lnTo>
                <a:lnTo>
                  <a:pt x="4697" y="1266"/>
                </a:lnTo>
                <a:lnTo>
                  <a:pt x="4502" y="901"/>
                </a:lnTo>
                <a:lnTo>
                  <a:pt x="4283" y="536"/>
                </a:lnTo>
                <a:lnTo>
                  <a:pt x="4162" y="390"/>
                </a:lnTo>
                <a:lnTo>
                  <a:pt x="4040" y="244"/>
                </a:lnTo>
                <a:lnTo>
                  <a:pt x="3967" y="196"/>
                </a:lnTo>
                <a:lnTo>
                  <a:pt x="3894" y="171"/>
                </a:lnTo>
                <a:close/>
                <a:moveTo>
                  <a:pt x="15452" y="4405"/>
                </a:moveTo>
                <a:lnTo>
                  <a:pt x="15379" y="4429"/>
                </a:lnTo>
                <a:lnTo>
                  <a:pt x="15306" y="4454"/>
                </a:lnTo>
                <a:lnTo>
                  <a:pt x="15135" y="4551"/>
                </a:lnTo>
                <a:lnTo>
                  <a:pt x="14941" y="4600"/>
                </a:lnTo>
                <a:lnTo>
                  <a:pt x="14551" y="4697"/>
                </a:lnTo>
                <a:lnTo>
                  <a:pt x="14357" y="4746"/>
                </a:lnTo>
                <a:lnTo>
                  <a:pt x="14162" y="4819"/>
                </a:lnTo>
                <a:lnTo>
                  <a:pt x="14016" y="4916"/>
                </a:lnTo>
                <a:lnTo>
                  <a:pt x="13870" y="5062"/>
                </a:lnTo>
                <a:lnTo>
                  <a:pt x="13822" y="5135"/>
                </a:lnTo>
                <a:lnTo>
                  <a:pt x="13822" y="5232"/>
                </a:lnTo>
                <a:lnTo>
                  <a:pt x="13846" y="5330"/>
                </a:lnTo>
                <a:lnTo>
                  <a:pt x="13895" y="5354"/>
                </a:lnTo>
                <a:lnTo>
                  <a:pt x="13943" y="5354"/>
                </a:lnTo>
                <a:lnTo>
                  <a:pt x="14138" y="5378"/>
                </a:lnTo>
                <a:lnTo>
                  <a:pt x="14357" y="5378"/>
                </a:lnTo>
                <a:lnTo>
                  <a:pt x="14600" y="5354"/>
                </a:lnTo>
                <a:lnTo>
                  <a:pt x="14819" y="5330"/>
                </a:lnTo>
                <a:lnTo>
                  <a:pt x="15038" y="5257"/>
                </a:lnTo>
                <a:lnTo>
                  <a:pt x="15257" y="5208"/>
                </a:lnTo>
                <a:lnTo>
                  <a:pt x="15452" y="5111"/>
                </a:lnTo>
                <a:lnTo>
                  <a:pt x="15646" y="5038"/>
                </a:lnTo>
                <a:lnTo>
                  <a:pt x="15719" y="4989"/>
                </a:lnTo>
                <a:lnTo>
                  <a:pt x="15768" y="4940"/>
                </a:lnTo>
                <a:lnTo>
                  <a:pt x="15817" y="4819"/>
                </a:lnTo>
                <a:lnTo>
                  <a:pt x="15792" y="4697"/>
                </a:lnTo>
                <a:lnTo>
                  <a:pt x="15768" y="4575"/>
                </a:lnTo>
                <a:lnTo>
                  <a:pt x="15671" y="4478"/>
                </a:lnTo>
                <a:lnTo>
                  <a:pt x="15573" y="4429"/>
                </a:lnTo>
                <a:lnTo>
                  <a:pt x="15452" y="4405"/>
                </a:lnTo>
                <a:close/>
                <a:moveTo>
                  <a:pt x="317" y="4697"/>
                </a:moveTo>
                <a:lnTo>
                  <a:pt x="220" y="4721"/>
                </a:lnTo>
                <a:lnTo>
                  <a:pt x="122" y="4746"/>
                </a:lnTo>
                <a:lnTo>
                  <a:pt x="25" y="4794"/>
                </a:lnTo>
                <a:lnTo>
                  <a:pt x="1" y="4867"/>
                </a:lnTo>
                <a:lnTo>
                  <a:pt x="1" y="4965"/>
                </a:lnTo>
                <a:lnTo>
                  <a:pt x="49" y="5038"/>
                </a:lnTo>
                <a:lnTo>
                  <a:pt x="195" y="5184"/>
                </a:lnTo>
                <a:lnTo>
                  <a:pt x="390" y="5305"/>
                </a:lnTo>
                <a:lnTo>
                  <a:pt x="779" y="5524"/>
                </a:lnTo>
                <a:lnTo>
                  <a:pt x="1169" y="5743"/>
                </a:lnTo>
                <a:lnTo>
                  <a:pt x="1388" y="5841"/>
                </a:lnTo>
                <a:lnTo>
                  <a:pt x="1582" y="5938"/>
                </a:lnTo>
                <a:lnTo>
                  <a:pt x="1655" y="5962"/>
                </a:lnTo>
                <a:lnTo>
                  <a:pt x="1801" y="5962"/>
                </a:lnTo>
                <a:lnTo>
                  <a:pt x="1850" y="5938"/>
                </a:lnTo>
                <a:lnTo>
                  <a:pt x="1923" y="5841"/>
                </a:lnTo>
                <a:lnTo>
                  <a:pt x="1972" y="5743"/>
                </a:lnTo>
                <a:lnTo>
                  <a:pt x="1996" y="5622"/>
                </a:lnTo>
                <a:lnTo>
                  <a:pt x="1972" y="5476"/>
                </a:lnTo>
                <a:lnTo>
                  <a:pt x="1899" y="5378"/>
                </a:lnTo>
                <a:lnTo>
                  <a:pt x="1826" y="5330"/>
                </a:lnTo>
                <a:lnTo>
                  <a:pt x="1777" y="5305"/>
                </a:lnTo>
                <a:lnTo>
                  <a:pt x="1582" y="5208"/>
                </a:lnTo>
                <a:lnTo>
                  <a:pt x="1388" y="5111"/>
                </a:lnTo>
                <a:lnTo>
                  <a:pt x="974" y="4892"/>
                </a:lnTo>
                <a:lnTo>
                  <a:pt x="755" y="4794"/>
                </a:lnTo>
                <a:lnTo>
                  <a:pt x="536" y="4721"/>
                </a:lnTo>
                <a:lnTo>
                  <a:pt x="317" y="4697"/>
                </a:lnTo>
                <a:close/>
                <a:moveTo>
                  <a:pt x="8809" y="6936"/>
                </a:moveTo>
                <a:lnTo>
                  <a:pt x="8736" y="6984"/>
                </a:lnTo>
                <a:lnTo>
                  <a:pt x="8663" y="7057"/>
                </a:lnTo>
                <a:lnTo>
                  <a:pt x="8566" y="7252"/>
                </a:lnTo>
                <a:lnTo>
                  <a:pt x="8468" y="7495"/>
                </a:lnTo>
                <a:lnTo>
                  <a:pt x="8420" y="7739"/>
                </a:lnTo>
                <a:lnTo>
                  <a:pt x="8395" y="7958"/>
                </a:lnTo>
                <a:lnTo>
                  <a:pt x="8395" y="8128"/>
                </a:lnTo>
                <a:lnTo>
                  <a:pt x="8322" y="8177"/>
                </a:lnTo>
                <a:lnTo>
                  <a:pt x="8201" y="8225"/>
                </a:lnTo>
                <a:lnTo>
                  <a:pt x="8079" y="8250"/>
                </a:lnTo>
                <a:lnTo>
                  <a:pt x="7982" y="8225"/>
                </a:lnTo>
                <a:lnTo>
                  <a:pt x="7909" y="8201"/>
                </a:lnTo>
                <a:lnTo>
                  <a:pt x="7982" y="8079"/>
                </a:lnTo>
                <a:lnTo>
                  <a:pt x="8055" y="7933"/>
                </a:lnTo>
                <a:lnTo>
                  <a:pt x="8103" y="7812"/>
                </a:lnTo>
                <a:lnTo>
                  <a:pt x="8103" y="7666"/>
                </a:lnTo>
                <a:lnTo>
                  <a:pt x="8103" y="7520"/>
                </a:lnTo>
                <a:lnTo>
                  <a:pt x="8055" y="7398"/>
                </a:lnTo>
                <a:lnTo>
                  <a:pt x="7957" y="7252"/>
                </a:lnTo>
                <a:lnTo>
                  <a:pt x="7836" y="7130"/>
                </a:lnTo>
                <a:lnTo>
                  <a:pt x="7763" y="7082"/>
                </a:lnTo>
                <a:lnTo>
                  <a:pt x="7617" y="7082"/>
                </a:lnTo>
                <a:lnTo>
                  <a:pt x="7544" y="7130"/>
                </a:lnTo>
                <a:lnTo>
                  <a:pt x="7446" y="7252"/>
                </a:lnTo>
                <a:lnTo>
                  <a:pt x="7373" y="7374"/>
                </a:lnTo>
                <a:lnTo>
                  <a:pt x="7325" y="7495"/>
                </a:lnTo>
                <a:lnTo>
                  <a:pt x="7300" y="7641"/>
                </a:lnTo>
                <a:lnTo>
                  <a:pt x="7300" y="7787"/>
                </a:lnTo>
                <a:lnTo>
                  <a:pt x="7300" y="7909"/>
                </a:lnTo>
                <a:lnTo>
                  <a:pt x="7325" y="8055"/>
                </a:lnTo>
                <a:lnTo>
                  <a:pt x="7373" y="8177"/>
                </a:lnTo>
                <a:lnTo>
                  <a:pt x="7179" y="8298"/>
                </a:lnTo>
                <a:lnTo>
                  <a:pt x="7081" y="8323"/>
                </a:lnTo>
                <a:lnTo>
                  <a:pt x="6984" y="8347"/>
                </a:lnTo>
                <a:lnTo>
                  <a:pt x="6911" y="8371"/>
                </a:lnTo>
                <a:lnTo>
                  <a:pt x="6814" y="8347"/>
                </a:lnTo>
                <a:lnTo>
                  <a:pt x="6692" y="8298"/>
                </a:lnTo>
                <a:lnTo>
                  <a:pt x="6570" y="8201"/>
                </a:lnTo>
                <a:lnTo>
                  <a:pt x="6497" y="8055"/>
                </a:lnTo>
                <a:lnTo>
                  <a:pt x="6449" y="7909"/>
                </a:lnTo>
                <a:lnTo>
                  <a:pt x="6449" y="7739"/>
                </a:lnTo>
                <a:lnTo>
                  <a:pt x="6497" y="7544"/>
                </a:lnTo>
                <a:lnTo>
                  <a:pt x="6497" y="7520"/>
                </a:lnTo>
                <a:lnTo>
                  <a:pt x="6473" y="7520"/>
                </a:lnTo>
                <a:lnTo>
                  <a:pt x="6449" y="7495"/>
                </a:lnTo>
                <a:lnTo>
                  <a:pt x="6424" y="7520"/>
                </a:lnTo>
                <a:lnTo>
                  <a:pt x="6327" y="7617"/>
                </a:lnTo>
                <a:lnTo>
                  <a:pt x="6254" y="7739"/>
                </a:lnTo>
                <a:lnTo>
                  <a:pt x="6230" y="7836"/>
                </a:lnTo>
                <a:lnTo>
                  <a:pt x="6206" y="7958"/>
                </a:lnTo>
                <a:lnTo>
                  <a:pt x="6206" y="8055"/>
                </a:lnTo>
                <a:lnTo>
                  <a:pt x="6206" y="8177"/>
                </a:lnTo>
                <a:lnTo>
                  <a:pt x="6254" y="8274"/>
                </a:lnTo>
                <a:lnTo>
                  <a:pt x="6303" y="8371"/>
                </a:lnTo>
                <a:lnTo>
                  <a:pt x="6376" y="8469"/>
                </a:lnTo>
                <a:lnTo>
                  <a:pt x="6449" y="8542"/>
                </a:lnTo>
                <a:lnTo>
                  <a:pt x="6546" y="8615"/>
                </a:lnTo>
                <a:lnTo>
                  <a:pt x="6643" y="8663"/>
                </a:lnTo>
                <a:lnTo>
                  <a:pt x="6765" y="8712"/>
                </a:lnTo>
                <a:lnTo>
                  <a:pt x="6862" y="8736"/>
                </a:lnTo>
                <a:lnTo>
                  <a:pt x="7008" y="8736"/>
                </a:lnTo>
                <a:lnTo>
                  <a:pt x="7130" y="8712"/>
                </a:lnTo>
                <a:lnTo>
                  <a:pt x="7349" y="8615"/>
                </a:lnTo>
                <a:lnTo>
                  <a:pt x="7592" y="8493"/>
                </a:lnTo>
                <a:lnTo>
                  <a:pt x="7690" y="8566"/>
                </a:lnTo>
                <a:lnTo>
                  <a:pt x="7836" y="8639"/>
                </a:lnTo>
                <a:lnTo>
                  <a:pt x="7982" y="8663"/>
                </a:lnTo>
                <a:lnTo>
                  <a:pt x="8128" y="8688"/>
                </a:lnTo>
                <a:lnTo>
                  <a:pt x="8225" y="8688"/>
                </a:lnTo>
                <a:lnTo>
                  <a:pt x="8347" y="8663"/>
                </a:lnTo>
                <a:lnTo>
                  <a:pt x="8566" y="8566"/>
                </a:lnTo>
                <a:lnTo>
                  <a:pt x="8639" y="8663"/>
                </a:lnTo>
                <a:lnTo>
                  <a:pt x="8736" y="8736"/>
                </a:lnTo>
                <a:lnTo>
                  <a:pt x="8833" y="8809"/>
                </a:lnTo>
                <a:lnTo>
                  <a:pt x="8931" y="8858"/>
                </a:lnTo>
                <a:lnTo>
                  <a:pt x="9174" y="8907"/>
                </a:lnTo>
                <a:lnTo>
                  <a:pt x="9417" y="8931"/>
                </a:lnTo>
                <a:lnTo>
                  <a:pt x="9661" y="8882"/>
                </a:lnTo>
                <a:lnTo>
                  <a:pt x="9880" y="8809"/>
                </a:lnTo>
                <a:lnTo>
                  <a:pt x="9977" y="8736"/>
                </a:lnTo>
                <a:lnTo>
                  <a:pt x="10074" y="8663"/>
                </a:lnTo>
                <a:lnTo>
                  <a:pt x="10172" y="8566"/>
                </a:lnTo>
                <a:lnTo>
                  <a:pt x="10269" y="8469"/>
                </a:lnTo>
                <a:lnTo>
                  <a:pt x="10293" y="8396"/>
                </a:lnTo>
                <a:lnTo>
                  <a:pt x="10293" y="8347"/>
                </a:lnTo>
                <a:lnTo>
                  <a:pt x="10269" y="8298"/>
                </a:lnTo>
                <a:lnTo>
                  <a:pt x="10245" y="8250"/>
                </a:lnTo>
                <a:lnTo>
                  <a:pt x="10172" y="8225"/>
                </a:lnTo>
                <a:lnTo>
                  <a:pt x="10123" y="8201"/>
                </a:lnTo>
                <a:lnTo>
                  <a:pt x="10001" y="8201"/>
                </a:lnTo>
                <a:lnTo>
                  <a:pt x="9782" y="8323"/>
                </a:lnTo>
                <a:lnTo>
                  <a:pt x="9563" y="8420"/>
                </a:lnTo>
                <a:lnTo>
                  <a:pt x="9442" y="8444"/>
                </a:lnTo>
                <a:lnTo>
                  <a:pt x="9344" y="8469"/>
                </a:lnTo>
                <a:lnTo>
                  <a:pt x="9223" y="8469"/>
                </a:lnTo>
                <a:lnTo>
                  <a:pt x="9101" y="8420"/>
                </a:lnTo>
                <a:lnTo>
                  <a:pt x="9004" y="8347"/>
                </a:lnTo>
                <a:lnTo>
                  <a:pt x="8931" y="8274"/>
                </a:lnTo>
                <a:lnTo>
                  <a:pt x="9052" y="8128"/>
                </a:lnTo>
                <a:lnTo>
                  <a:pt x="9150" y="7982"/>
                </a:lnTo>
                <a:lnTo>
                  <a:pt x="9247" y="7836"/>
                </a:lnTo>
                <a:lnTo>
                  <a:pt x="9296" y="7666"/>
                </a:lnTo>
                <a:lnTo>
                  <a:pt x="9320" y="7495"/>
                </a:lnTo>
                <a:lnTo>
                  <a:pt x="9296" y="7349"/>
                </a:lnTo>
                <a:lnTo>
                  <a:pt x="9247" y="7203"/>
                </a:lnTo>
                <a:lnTo>
                  <a:pt x="9150" y="7057"/>
                </a:lnTo>
                <a:lnTo>
                  <a:pt x="9052" y="6984"/>
                </a:lnTo>
                <a:lnTo>
                  <a:pt x="8955" y="6936"/>
                </a:lnTo>
                <a:close/>
                <a:moveTo>
                  <a:pt x="1947" y="9710"/>
                </a:moveTo>
                <a:lnTo>
                  <a:pt x="1801" y="9758"/>
                </a:lnTo>
                <a:lnTo>
                  <a:pt x="1582" y="9856"/>
                </a:lnTo>
                <a:lnTo>
                  <a:pt x="1363" y="10002"/>
                </a:lnTo>
                <a:lnTo>
                  <a:pt x="925" y="10294"/>
                </a:lnTo>
                <a:lnTo>
                  <a:pt x="706" y="10415"/>
                </a:lnTo>
                <a:lnTo>
                  <a:pt x="585" y="10513"/>
                </a:lnTo>
                <a:lnTo>
                  <a:pt x="463" y="10610"/>
                </a:lnTo>
                <a:lnTo>
                  <a:pt x="366" y="10707"/>
                </a:lnTo>
                <a:lnTo>
                  <a:pt x="317" y="10829"/>
                </a:lnTo>
                <a:lnTo>
                  <a:pt x="317" y="10878"/>
                </a:lnTo>
                <a:lnTo>
                  <a:pt x="341" y="10926"/>
                </a:lnTo>
                <a:lnTo>
                  <a:pt x="366" y="10999"/>
                </a:lnTo>
                <a:lnTo>
                  <a:pt x="439" y="11048"/>
                </a:lnTo>
                <a:lnTo>
                  <a:pt x="536" y="11097"/>
                </a:lnTo>
                <a:lnTo>
                  <a:pt x="633" y="11097"/>
                </a:lnTo>
                <a:lnTo>
                  <a:pt x="755" y="11072"/>
                </a:lnTo>
                <a:lnTo>
                  <a:pt x="877" y="11048"/>
                </a:lnTo>
                <a:lnTo>
                  <a:pt x="1120" y="10926"/>
                </a:lnTo>
                <a:lnTo>
                  <a:pt x="1315" y="10829"/>
                </a:lnTo>
                <a:lnTo>
                  <a:pt x="1728" y="10610"/>
                </a:lnTo>
                <a:lnTo>
                  <a:pt x="1947" y="10488"/>
                </a:lnTo>
                <a:lnTo>
                  <a:pt x="2142" y="10342"/>
                </a:lnTo>
                <a:lnTo>
                  <a:pt x="2264" y="10245"/>
                </a:lnTo>
                <a:lnTo>
                  <a:pt x="2312" y="10123"/>
                </a:lnTo>
                <a:lnTo>
                  <a:pt x="2312" y="10002"/>
                </a:lnTo>
                <a:lnTo>
                  <a:pt x="2264" y="9880"/>
                </a:lnTo>
                <a:lnTo>
                  <a:pt x="2191" y="9783"/>
                </a:lnTo>
                <a:lnTo>
                  <a:pt x="2069" y="9734"/>
                </a:lnTo>
                <a:lnTo>
                  <a:pt x="1947" y="9710"/>
                </a:lnTo>
                <a:close/>
                <a:moveTo>
                  <a:pt x="14065" y="10026"/>
                </a:moveTo>
                <a:lnTo>
                  <a:pt x="13895" y="10050"/>
                </a:lnTo>
                <a:lnTo>
                  <a:pt x="13846" y="10075"/>
                </a:lnTo>
                <a:lnTo>
                  <a:pt x="13797" y="10123"/>
                </a:lnTo>
                <a:lnTo>
                  <a:pt x="13773" y="10172"/>
                </a:lnTo>
                <a:lnTo>
                  <a:pt x="13749" y="10221"/>
                </a:lnTo>
                <a:lnTo>
                  <a:pt x="13773" y="10318"/>
                </a:lnTo>
                <a:lnTo>
                  <a:pt x="13797" y="10367"/>
                </a:lnTo>
                <a:lnTo>
                  <a:pt x="13846" y="10415"/>
                </a:lnTo>
                <a:lnTo>
                  <a:pt x="14138" y="10586"/>
                </a:lnTo>
                <a:lnTo>
                  <a:pt x="14454" y="10756"/>
                </a:lnTo>
                <a:lnTo>
                  <a:pt x="14624" y="10878"/>
                </a:lnTo>
                <a:lnTo>
                  <a:pt x="14819" y="10975"/>
                </a:lnTo>
                <a:lnTo>
                  <a:pt x="15014" y="11048"/>
                </a:lnTo>
                <a:lnTo>
                  <a:pt x="15208" y="11097"/>
                </a:lnTo>
                <a:lnTo>
                  <a:pt x="15379" y="11097"/>
                </a:lnTo>
                <a:lnTo>
                  <a:pt x="15427" y="11072"/>
                </a:lnTo>
                <a:lnTo>
                  <a:pt x="15500" y="11024"/>
                </a:lnTo>
                <a:lnTo>
                  <a:pt x="15573" y="10951"/>
                </a:lnTo>
                <a:lnTo>
                  <a:pt x="15598" y="10829"/>
                </a:lnTo>
                <a:lnTo>
                  <a:pt x="15598" y="10707"/>
                </a:lnTo>
                <a:lnTo>
                  <a:pt x="15549" y="10586"/>
                </a:lnTo>
                <a:lnTo>
                  <a:pt x="15500" y="10537"/>
                </a:lnTo>
                <a:lnTo>
                  <a:pt x="15452" y="10513"/>
                </a:lnTo>
                <a:lnTo>
                  <a:pt x="15379" y="10464"/>
                </a:lnTo>
                <a:lnTo>
                  <a:pt x="15306" y="10464"/>
                </a:lnTo>
                <a:lnTo>
                  <a:pt x="15135" y="10415"/>
                </a:lnTo>
                <a:lnTo>
                  <a:pt x="14965" y="10367"/>
                </a:lnTo>
                <a:lnTo>
                  <a:pt x="14600" y="10196"/>
                </a:lnTo>
                <a:lnTo>
                  <a:pt x="14430" y="10099"/>
                </a:lnTo>
                <a:lnTo>
                  <a:pt x="14260" y="10050"/>
                </a:lnTo>
                <a:lnTo>
                  <a:pt x="14065" y="10026"/>
                </a:lnTo>
                <a:close/>
                <a:moveTo>
                  <a:pt x="8468" y="2605"/>
                </a:moveTo>
                <a:lnTo>
                  <a:pt x="8760" y="2629"/>
                </a:lnTo>
                <a:lnTo>
                  <a:pt x="9052" y="2678"/>
                </a:lnTo>
                <a:lnTo>
                  <a:pt x="9344" y="2726"/>
                </a:lnTo>
                <a:lnTo>
                  <a:pt x="9125" y="2799"/>
                </a:lnTo>
                <a:lnTo>
                  <a:pt x="9101" y="2824"/>
                </a:lnTo>
                <a:lnTo>
                  <a:pt x="9101" y="2848"/>
                </a:lnTo>
                <a:lnTo>
                  <a:pt x="9101" y="2872"/>
                </a:lnTo>
                <a:lnTo>
                  <a:pt x="9125" y="2897"/>
                </a:lnTo>
                <a:lnTo>
                  <a:pt x="9223" y="2945"/>
                </a:lnTo>
                <a:lnTo>
                  <a:pt x="9320" y="2970"/>
                </a:lnTo>
                <a:lnTo>
                  <a:pt x="9442" y="2945"/>
                </a:lnTo>
                <a:lnTo>
                  <a:pt x="9563" y="2921"/>
                </a:lnTo>
                <a:lnTo>
                  <a:pt x="9855" y="2872"/>
                </a:lnTo>
                <a:lnTo>
                  <a:pt x="10269" y="3043"/>
                </a:lnTo>
                <a:lnTo>
                  <a:pt x="10074" y="3067"/>
                </a:lnTo>
                <a:lnTo>
                  <a:pt x="9855" y="3116"/>
                </a:lnTo>
                <a:lnTo>
                  <a:pt x="9685" y="3189"/>
                </a:lnTo>
                <a:lnTo>
                  <a:pt x="9515" y="3262"/>
                </a:lnTo>
                <a:lnTo>
                  <a:pt x="9515" y="3286"/>
                </a:lnTo>
                <a:lnTo>
                  <a:pt x="9490" y="3310"/>
                </a:lnTo>
                <a:lnTo>
                  <a:pt x="9515" y="3335"/>
                </a:lnTo>
                <a:lnTo>
                  <a:pt x="9539" y="3359"/>
                </a:lnTo>
                <a:lnTo>
                  <a:pt x="9953" y="3335"/>
                </a:lnTo>
                <a:lnTo>
                  <a:pt x="10342" y="3310"/>
                </a:lnTo>
                <a:lnTo>
                  <a:pt x="10780" y="3310"/>
                </a:lnTo>
                <a:lnTo>
                  <a:pt x="11048" y="3505"/>
                </a:lnTo>
                <a:lnTo>
                  <a:pt x="10756" y="3578"/>
                </a:lnTo>
                <a:lnTo>
                  <a:pt x="10464" y="3675"/>
                </a:lnTo>
                <a:lnTo>
                  <a:pt x="10245" y="3797"/>
                </a:lnTo>
                <a:lnTo>
                  <a:pt x="10099" y="3918"/>
                </a:lnTo>
                <a:lnTo>
                  <a:pt x="10074" y="3943"/>
                </a:lnTo>
                <a:lnTo>
                  <a:pt x="10099" y="3943"/>
                </a:lnTo>
                <a:lnTo>
                  <a:pt x="10391" y="3918"/>
                </a:lnTo>
                <a:lnTo>
                  <a:pt x="10683" y="3870"/>
                </a:lnTo>
                <a:lnTo>
                  <a:pt x="10975" y="3821"/>
                </a:lnTo>
                <a:lnTo>
                  <a:pt x="11291" y="3773"/>
                </a:lnTo>
                <a:lnTo>
                  <a:pt x="11364" y="3773"/>
                </a:lnTo>
                <a:lnTo>
                  <a:pt x="11583" y="3967"/>
                </a:lnTo>
                <a:lnTo>
                  <a:pt x="11778" y="4186"/>
                </a:lnTo>
                <a:lnTo>
                  <a:pt x="11388" y="4210"/>
                </a:lnTo>
                <a:lnTo>
                  <a:pt x="10829" y="4259"/>
                </a:lnTo>
                <a:lnTo>
                  <a:pt x="10561" y="4283"/>
                </a:lnTo>
                <a:lnTo>
                  <a:pt x="10318" y="4381"/>
                </a:lnTo>
                <a:lnTo>
                  <a:pt x="10293" y="4405"/>
                </a:lnTo>
                <a:lnTo>
                  <a:pt x="10293" y="4429"/>
                </a:lnTo>
                <a:lnTo>
                  <a:pt x="10318" y="4454"/>
                </a:lnTo>
                <a:lnTo>
                  <a:pt x="10585" y="4527"/>
                </a:lnTo>
                <a:lnTo>
                  <a:pt x="11705" y="4527"/>
                </a:lnTo>
                <a:lnTo>
                  <a:pt x="11997" y="4502"/>
                </a:lnTo>
                <a:lnTo>
                  <a:pt x="12216" y="4867"/>
                </a:lnTo>
                <a:lnTo>
                  <a:pt x="11851" y="4867"/>
                </a:lnTo>
                <a:lnTo>
                  <a:pt x="11267" y="4892"/>
                </a:lnTo>
                <a:lnTo>
                  <a:pt x="10658" y="4940"/>
                </a:lnTo>
                <a:lnTo>
                  <a:pt x="10634" y="4940"/>
                </a:lnTo>
                <a:lnTo>
                  <a:pt x="10634" y="4965"/>
                </a:lnTo>
                <a:lnTo>
                  <a:pt x="10634" y="4989"/>
                </a:lnTo>
                <a:lnTo>
                  <a:pt x="10658" y="5013"/>
                </a:lnTo>
                <a:lnTo>
                  <a:pt x="10902" y="5086"/>
                </a:lnTo>
                <a:lnTo>
                  <a:pt x="11169" y="5111"/>
                </a:lnTo>
                <a:lnTo>
                  <a:pt x="12021" y="5111"/>
                </a:lnTo>
                <a:lnTo>
                  <a:pt x="12362" y="5135"/>
                </a:lnTo>
                <a:lnTo>
                  <a:pt x="12556" y="5622"/>
                </a:lnTo>
                <a:lnTo>
                  <a:pt x="11461" y="5622"/>
                </a:lnTo>
                <a:lnTo>
                  <a:pt x="11291" y="5646"/>
                </a:lnTo>
                <a:lnTo>
                  <a:pt x="11145" y="5695"/>
                </a:lnTo>
                <a:lnTo>
                  <a:pt x="10999" y="5768"/>
                </a:lnTo>
                <a:lnTo>
                  <a:pt x="10975" y="5792"/>
                </a:lnTo>
                <a:lnTo>
                  <a:pt x="10999" y="5841"/>
                </a:lnTo>
                <a:lnTo>
                  <a:pt x="11267" y="5889"/>
                </a:lnTo>
                <a:lnTo>
                  <a:pt x="11534" y="5889"/>
                </a:lnTo>
                <a:lnTo>
                  <a:pt x="12070" y="5914"/>
                </a:lnTo>
                <a:lnTo>
                  <a:pt x="12654" y="5938"/>
                </a:lnTo>
                <a:lnTo>
                  <a:pt x="12702" y="6060"/>
                </a:lnTo>
                <a:lnTo>
                  <a:pt x="12727" y="6181"/>
                </a:lnTo>
                <a:lnTo>
                  <a:pt x="12386" y="6181"/>
                </a:lnTo>
                <a:lnTo>
                  <a:pt x="11729" y="6254"/>
                </a:lnTo>
                <a:lnTo>
                  <a:pt x="11413" y="6279"/>
                </a:lnTo>
                <a:lnTo>
                  <a:pt x="11121" y="6352"/>
                </a:lnTo>
                <a:lnTo>
                  <a:pt x="11096" y="6352"/>
                </a:lnTo>
                <a:lnTo>
                  <a:pt x="11096" y="6376"/>
                </a:lnTo>
                <a:lnTo>
                  <a:pt x="11096" y="6400"/>
                </a:lnTo>
                <a:lnTo>
                  <a:pt x="11121" y="6425"/>
                </a:lnTo>
                <a:lnTo>
                  <a:pt x="11388" y="6473"/>
                </a:lnTo>
                <a:lnTo>
                  <a:pt x="11656" y="6498"/>
                </a:lnTo>
                <a:lnTo>
                  <a:pt x="12508" y="6498"/>
                </a:lnTo>
                <a:lnTo>
                  <a:pt x="12824" y="6522"/>
                </a:lnTo>
                <a:lnTo>
                  <a:pt x="12873" y="6838"/>
                </a:lnTo>
                <a:lnTo>
                  <a:pt x="12556" y="6838"/>
                </a:lnTo>
                <a:lnTo>
                  <a:pt x="12240" y="6863"/>
                </a:lnTo>
                <a:lnTo>
                  <a:pt x="11753" y="6887"/>
                </a:lnTo>
                <a:lnTo>
                  <a:pt x="11510" y="6911"/>
                </a:lnTo>
                <a:lnTo>
                  <a:pt x="11267" y="6936"/>
                </a:lnTo>
                <a:lnTo>
                  <a:pt x="11242" y="6936"/>
                </a:lnTo>
                <a:lnTo>
                  <a:pt x="11242" y="6960"/>
                </a:lnTo>
                <a:lnTo>
                  <a:pt x="11242" y="7009"/>
                </a:lnTo>
                <a:lnTo>
                  <a:pt x="11267" y="7009"/>
                </a:lnTo>
                <a:lnTo>
                  <a:pt x="11461" y="7082"/>
                </a:lnTo>
                <a:lnTo>
                  <a:pt x="11680" y="7130"/>
                </a:lnTo>
                <a:lnTo>
                  <a:pt x="12727" y="7130"/>
                </a:lnTo>
                <a:lnTo>
                  <a:pt x="12921" y="7106"/>
                </a:lnTo>
                <a:lnTo>
                  <a:pt x="12994" y="7593"/>
                </a:lnTo>
                <a:lnTo>
                  <a:pt x="12994" y="7593"/>
                </a:lnTo>
                <a:lnTo>
                  <a:pt x="12848" y="7568"/>
                </a:lnTo>
                <a:lnTo>
                  <a:pt x="12702" y="7568"/>
                </a:lnTo>
                <a:lnTo>
                  <a:pt x="12435" y="7593"/>
                </a:lnTo>
                <a:lnTo>
                  <a:pt x="11997" y="7593"/>
                </a:lnTo>
                <a:lnTo>
                  <a:pt x="11778" y="7617"/>
                </a:lnTo>
                <a:lnTo>
                  <a:pt x="11559" y="7690"/>
                </a:lnTo>
                <a:lnTo>
                  <a:pt x="11534" y="7690"/>
                </a:lnTo>
                <a:lnTo>
                  <a:pt x="11534" y="7739"/>
                </a:lnTo>
                <a:lnTo>
                  <a:pt x="11534" y="7763"/>
                </a:lnTo>
                <a:lnTo>
                  <a:pt x="11559" y="7787"/>
                </a:lnTo>
                <a:lnTo>
                  <a:pt x="11778" y="7836"/>
                </a:lnTo>
                <a:lnTo>
                  <a:pt x="11997" y="7860"/>
                </a:lnTo>
                <a:lnTo>
                  <a:pt x="12435" y="7860"/>
                </a:lnTo>
                <a:lnTo>
                  <a:pt x="12702" y="7885"/>
                </a:lnTo>
                <a:lnTo>
                  <a:pt x="12848" y="7885"/>
                </a:lnTo>
                <a:lnTo>
                  <a:pt x="12994" y="7860"/>
                </a:lnTo>
                <a:lnTo>
                  <a:pt x="12994" y="7909"/>
                </a:lnTo>
                <a:lnTo>
                  <a:pt x="12994" y="8250"/>
                </a:lnTo>
                <a:lnTo>
                  <a:pt x="12873" y="8201"/>
                </a:lnTo>
                <a:lnTo>
                  <a:pt x="12775" y="8201"/>
                </a:lnTo>
                <a:lnTo>
                  <a:pt x="12532" y="8177"/>
                </a:lnTo>
                <a:lnTo>
                  <a:pt x="12094" y="8177"/>
                </a:lnTo>
                <a:lnTo>
                  <a:pt x="11875" y="8201"/>
                </a:lnTo>
                <a:lnTo>
                  <a:pt x="11656" y="8250"/>
                </a:lnTo>
                <a:lnTo>
                  <a:pt x="11656" y="8274"/>
                </a:lnTo>
                <a:lnTo>
                  <a:pt x="11632" y="8298"/>
                </a:lnTo>
                <a:lnTo>
                  <a:pt x="11656" y="8298"/>
                </a:lnTo>
                <a:lnTo>
                  <a:pt x="11656" y="8323"/>
                </a:lnTo>
                <a:lnTo>
                  <a:pt x="12045" y="8396"/>
                </a:lnTo>
                <a:lnTo>
                  <a:pt x="12410" y="8444"/>
                </a:lnTo>
                <a:lnTo>
                  <a:pt x="12702" y="8469"/>
                </a:lnTo>
                <a:lnTo>
                  <a:pt x="12824" y="8493"/>
                </a:lnTo>
                <a:lnTo>
                  <a:pt x="12970" y="8469"/>
                </a:lnTo>
                <a:lnTo>
                  <a:pt x="12873" y="8858"/>
                </a:lnTo>
                <a:lnTo>
                  <a:pt x="12654" y="8809"/>
                </a:lnTo>
                <a:lnTo>
                  <a:pt x="12483" y="8785"/>
                </a:lnTo>
                <a:lnTo>
                  <a:pt x="12264" y="8736"/>
                </a:lnTo>
                <a:lnTo>
                  <a:pt x="11826" y="8736"/>
                </a:lnTo>
                <a:lnTo>
                  <a:pt x="11607" y="8809"/>
                </a:lnTo>
                <a:lnTo>
                  <a:pt x="11583" y="8834"/>
                </a:lnTo>
                <a:lnTo>
                  <a:pt x="11583" y="8858"/>
                </a:lnTo>
                <a:lnTo>
                  <a:pt x="11583" y="8882"/>
                </a:lnTo>
                <a:lnTo>
                  <a:pt x="11851" y="8882"/>
                </a:lnTo>
                <a:lnTo>
                  <a:pt x="12094" y="8931"/>
                </a:lnTo>
                <a:lnTo>
                  <a:pt x="12556" y="9053"/>
                </a:lnTo>
                <a:lnTo>
                  <a:pt x="12775" y="9126"/>
                </a:lnTo>
                <a:lnTo>
                  <a:pt x="12654" y="9345"/>
                </a:lnTo>
                <a:lnTo>
                  <a:pt x="12508" y="9296"/>
                </a:lnTo>
                <a:lnTo>
                  <a:pt x="12313" y="9272"/>
                </a:lnTo>
                <a:lnTo>
                  <a:pt x="12143" y="9223"/>
                </a:lnTo>
                <a:lnTo>
                  <a:pt x="11972" y="9199"/>
                </a:lnTo>
                <a:lnTo>
                  <a:pt x="11607" y="9199"/>
                </a:lnTo>
                <a:lnTo>
                  <a:pt x="11583" y="9223"/>
                </a:lnTo>
                <a:lnTo>
                  <a:pt x="11583" y="9247"/>
                </a:lnTo>
                <a:lnTo>
                  <a:pt x="11583" y="9272"/>
                </a:lnTo>
                <a:lnTo>
                  <a:pt x="11924" y="9418"/>
                </a:lnTo>
                <a:lnTo>
                  <a:pt x="12240" y="9564"/>
                </a:lnTo>
                <a:lnTo>
                  <a:pt x="12532" y="9637"/>
                </a:lnTo>
                <a:lnTo>
                  <a:pt x="12337" y="9929"/>
                </a:lnTo>
                <a:lnTo>
                  <a:pt x="12337" y="9977"/>
                </a:lnTo>
                <a:lnTo>
                  <a:pt x="12167" y="9904"/>
                </a:lnTo>
                <a:lnTo>
                  <a:pt x="11997" y="9880"/>
                </a:lnTo>
                <a:lnTo>
                  <a:pt x="11802" y="9831"/>
                </a:lnTo>
                <a:lnTo>
                  <a:pt x="11242" y="9831"/>
                </a:lnTo>
                <a:lnTo>
                  <a:pt x="11218" y="9856"/>
                </a:lnTo>
                <a:lnTo>
                  <a:pt x="11218" y="9880"/>
                </a:lnTo>
                <a:lnTo>
                  <a:pt x="11242" y="9880"/>
                </a:lnTo>
                <a:lnTo>
                  <a:pt x="11534" y="10002"/>
                </a:lnTo>
                <a:lnTo>
                  <a:pt x="11851" y="10123"/>
                </a:lnTo>
                <a:lnTo>
                  <a:pt x="12167" y="10245"/>
                </a:lnTo>
                <a:lnTo>
                  <a:pt x="11972" y="10513"/>
                </a:lnTo>
                <a:lnTo>
                  <a:pt x="11826" y="10488"/>
                </a:lnTo>
                <a:lnTo>
                  <a:pt x="11413" y="10391"/>
                </a:lnTo>
                <a:lnTo>
                  <a:pt x="11023" y="10342"/>
                </a:lnTo>
                <a:lnTo>
                  <a:pt x="10975" y="10342"/>
                </a:lnTo>
                <a:lnTo>
                  <a:pt x="10975" y="10367"/>
                </a:lnTo>
                <a:lnTo>
                  <a:pt x="10975" y="10391"/>
                </a:lnTo>
                <a:lnTo>
                  <a:pt x="10999" y="10440"/>
                </a:lnTo>
                <a:lnTo>
                  <a:pt x="11145" y="10537"/>
                </a:lnTo>
                <a:lnTo>
                  <a:pt x="11315" y="10610"/>
                </a:lnTo>
                <a:lnTo>
                  <a:pt x="11632" y="10732"/>
                </a:lnTo>
                <a:lnTo>
                  <a:pt x="11802" y="10780"/>
                </a:lnTo>
                <a:lnTo>
                  <a:pt x="11656" y="10999"/>
                </a:lnTo>
                <a:lnTo>
                  <a:pt x="11510" y="10951"/>
                </a:lnTo>
                <a:lnTo>
                  <a:pt x="11364" y="10926"/>
                </a:lnTo>
                <a:lnTo>
                  <a:pt x="11072" y="10853"/>
                </a:lnTo>
                <a:lnTo>
                  <a:pt x="10950" y="10853"/>
                </a:lnTo>
                <a:lnTo>
                  <a:pt x="10804" y="10902"/>
                </a:lnTo>
                <a:lnTo>
                  <a:pt x="10780" y="10926"/>
                </a:lnTo>
                <a:lnTo>
                  <a:pt x="10756" y="10951"/>
                </a:lnTo>
                <a:lnTo>
                  <a:pt x="10756" y="10999"/>
                </a:lnTo>
                <a:lnTo>
                  <a:pt x="10780" y="11048"/>
                </a:lnTo>
                <a:lnTo>
                  <a:pt x="10902" y="11121"/>
                </a:lnTo>
                <a:lnTo>
                  <a:pt x="11023" y="11170"/>
                </a:lnTo>
                <a:lnTo>
                  <a:pt x="11267" y="11243"/>
                </a:lnTo>
                <a:lnTo>
                  <a:pt x="11461" y="11291"/>
                </a:lnTo>
                <a:lnTo>
                  <a:pt x="11242" y="11583"/>
                </a:lnTo>
                <a:lnTo>
                  <a:pt x="11072" y="11535"/>
                </a:lnTo>
                <a:lnTo>
                  <a:pt x="10877" y="11535"/>
                </a:lnTo>
                <a:lnTo>
                  <a:pt x="10683" y="11583"/>
                </a:lnTo>
                <a:lnTo>
                  <a:pt x="10658" y="11608"/>
                </a:lnTo>
                <a:lnTo>
                  <a:pt x="10683" y="11632"/>
                </a:lnTo>
                <a:lnTo>
                  <a:pt x="10829" y="11681"/>
                </a:lnTo>
                <a:lnTo>
                  <a:pt x="10975" y="11729"/>
                </a:lnTo>
                <a:lnTo>
                  <a:pt x="11096" y="11778"/>
                </a:lnTo>
                <a:lnTo>
                  <a:pt x="10877" y="12143"/>
                </a:lnTo>
                <a:lnTo>
                  <a:pt x="10829" y="12118"/>
                </a:lnTo>
                <a:lnTo>
                  <a:pt x="10658" y="12045"/>
                </a:lnTo>
                <a:lnTo>
                  <a:pt x="10561" y="11997"/>
                </a:lnTo>
                <a:lnTo>
                  <a:pt x="10464" y="11972"/>
                </a:lnTo>
                <a:lnTo>
                  <a:pt x="10439" y="11997"/>
                </a:lnTo>
                <a:lnTo>
                  <a:pt x="10439" y="12045"/>
                </a:lnTo>
                <a:lnTo>
                  <a:pt x="10488" y="12118"/>
                </a:lnTo>
                <a:lnTo>
                  <a:pt x="10585" y="12191"/>
                </a:lnTo>
                <a:lnTo>
                  <a:pt x="10756" y="12313"/>
                </a:lnTo>
                <a:lnTo>
                  <a:pt x="10561" y="12654"/>
                </a:lnTo>
                <a:lnTo>
                  <a:pt x="10415" y="12629"/>
                </a:lnTo>
                <a:lnTo>
                  <a:pt x="10172" y="12629"/>
                </a:lnTo>
                <a:lnTo>
                  <a:pt x="10026" y="12654"/>
                </a:lnTo>
                <a:lnTo>
                  <a:pt x="10026" y="12678"/>
                </a:lnTo>
                <a:lnTo>
                  <a:pt x="10026" y="12702"/>
                </a:lnTo>
                <a:lnTo>
                  <a:pt x="10245" y="12800"/>
                </a:lnTo>
                <a:lnTo>
                  <a:pt x="10439" y="12897"/>
                </a:lnTo>
                <a:lnTo>
                  <a:pt x="10196" y="13384"/>
                </a:lnTo>
                <a:lnTo>
                  <a:pt x="9880" y="13384"/>
                </a:lnTo>
                <a:lnTo>
                  <a:pt x="9904" y="13432"/>
                </a:lnTo>
                <a:lnTo>
                  <a:pt x="10147" y="13505"/>
                </a:lnTo>
                <a:lnTo>
                  <a:pt x="10074" y="13700"/>
                </a:lnTo>
                <a:lnTo>
                  <a:pt x="10026" y="13895"/>
                </a:lnTo>
                <a:lnTo>
                  <a:pt x="9953" y="14284"/>
                </a:lnTo>
                <a:lnTo>
                  <a:pt x="9880" y="14673"/>
                </a:lnTo>
                <a:lnTo>
                  <a:pt x="9807" y="15087"/>
                </a:lnTo>
                <a:lnTo>
                  <a:pt x="9101" y="15111"/>
                </a:lnTo>
                <a:lnTo>
                  <a:pt x="9247" y="14673"/>
                </a:lnTo>
                <a:lnTo>
                  <a:pt x="9344" y="14235"/>
                </a:lnTo>
                <a:lnTo>
                  <a:pt x="9539" y="13359"/>
                </a:lnTo>
                <a:lnTo>
                  <a:pt x="9734" y="12459"/>
                </a:lnTo>
                <a:lnTo>
                  <a:pt x="9855" y="12021"/>
                </a:lnTo>
                <a:lnTo>
                  <a:pt x="9977" y="11583"/>
                </a:lnTo>
                <a:lnTo>
                  <a:pt x="10269" y="10659"/>
                </a:lnTo>
                <a:lnTo>
                  <a:pt x="10537" y="9734"/>
                </a:lnTo>
                <a:lnTo>
                  <a:pt x="10658" y="9320"/>
                </a:lnTo>
                <a:lnTo>
                  <a:pt x="10756" y="8858"/>
                </a:lnTo>
                <a:lnTo>
                  <a:pt x="10780" y="8639"/>
                </a:lnTo>
                <a:lnTo>
                  <a:pt x="10780" y="8396"/>
                </a:lnTo>
                <a:lnTo>
                  <a:pt x="10756" y="8177"/>
                </a:lnTo>
                <a:lnTo>
                  <a:pt x="10707" y="7958"/>
                </a:lnTo>
                <a:lnTo>
                  <a:pt x="10683" y="7933"/>
                </a:lnTo>
                <a:lnTo>
                  <a:pt x="10634" y="7933"/>
                </a:lnTo>
                <a:lnTo>
                  <a:pt x="10610" y="7958"/>
                </a:lnTo>
                <a:lnTo>
                  <a:pt x="10537" y="8177"/>
                </a:lnTo>
                <a:lnTo>
                  <a:pt x="10464" y="8420"/>
                </a:lnTo>
                <a:lnTo>
                  <a:pt x="10366" y="8882"/>
                </a:lnTo>
                <a:lnTo>
                  <a:pt x="10293" y="9369"/>
                </a:lnTo>
                <a:lnTo>
                  <a:pt x="10172" y="9831"/>
                </a:lnTo>
                <a:lnTo>
                  <a:pt x="9904" y="10756"/>
                </a:lnTo>
                <a:lnTo>
                  <a:pt x="9588" y="11656"/>
                </a:lnTo>
                <a:lnTo>
                  <a:pt x="9466" y="12094"/>
                </a:lnTo>
                <a:lnTo>
                  <a:pt x="9369" y="12532"/>
                </a:lnTo>
                <a:lnTo>
                  <a:pt x="9174" y="13384"/>
                </a:lnTo>
                <a:lnTo>
                  <a:pt x="8979" y="14260"/>
                </a:lnTo>
                <a:lnTo>
                  <a:pt x="8858" y="14698"/>
                </a:lnTo>
                <a:lnTo>
                  <a:pt x="8736" y="15111"/>
                </a:lnTo>
                <a:lnTo>
                  <a:pt x="8128" y="15136"/>
                </a:lnTo>
                <a:lnTo>
                  <a:pt x="7519" y="15087"/>
                </a:lnTo>
                <a:lnTo>
                  <a:pt x="7179" y="15063"/>
                </a:lnTo>
                <a:lnTo>
                  <a:pt x="7154" y="15038"/>
                </a:lnTo>
                <a:lnTo>
                  <a:pt x="7081" y="14698"/>
                </a:lnTo>
                <a:lnTo>
                  <a:pt x="7033" y="14357"/>
                </a:lnTo>
                <a:lnTo>
                  <a:pt x="6935" y="13651"/>
                </a:lnTo>
                <a:lnTo>
                  <a:pt x="6765" y="12605"/>
                </a:lnTo>
                <a:lnTo>
                  <a:pt x="6570" y="11583"/>
                </a:lnTo>
                <a:lnTo>
                  <a:pt x="6230" y="9880"/>
                </a:lnTo>
                <a:lnTo>
                  <a:pt x="6060" y="9028"/>
                </a:lnTo>
                <a:lnTo>
                  <a:pt x="5841" y="8177"/>
                </a:lnTo>
                <a:lnTo>
                  <a:pt x="5816" y="8152"/>
                </a:lnTo>
                <a:lnTo>
                  <a:pt x="5768" y="8128"/>
                </a:lnTo>
                <a:lnTo>
                  <a:pt x="5743" y="8128"/>
                </a:lnTo>
                <a:lnTo>
                  <a:pt x="5695" y="8152"/>
                </a:lnTo>
                <a:lnTo>
                  <a:pt x="5646" y="8298"/>
                </a:lnTo>
                <a:lnTo>
                  <a:pt x="5646" y="8420"/>
                </a:lnTo>
                <a:lnTo>
                  <a:pt x="5646" y="8542"/>
                </a:lnTo>
                <a:lnTo>
                  <a:pt x="5646" y="8663"/>
                </a:lnTo>
                <a:lnTo>
                  <a:pt x="5719" y="8931"/>
                </a:lnTo>
                <a:lnTo>
                  <a:pt x="5768" y="9199"/>
                </a:lnTo>
                <a:lnTo>
                  <a:pt x="5865" y="9734"/>
                </a:lnTo>
                <a:lnTo>
                  <a:pt x="5962" y="10245"/>
                </a:lnTo>
                <a:lnTo>
                  <a:pt x="6035" y="10780"/>
                </a:lnTo>
                <a:lnTo>
                  <a:pt x="6133" y="11316"/>
                </a:lnTo>
                <a:lnTo>
                  <a:pt x="6327" y="12337"/>
                </a:lnTo>
                <a:lnTo>
                  <a:pt x="6522" y="13384"/>
                </a:lnTo>
                <a:lnTo>
                  <a:pt x="6570" y="13773"/>
                </a:lnTo>
                <a:lnTo>
                  <a:pt x="6619" y="14211"/>
                </a:lnTo>
                <a:lnTo>
                  <a:pt x="6668" y="14625"/>
                </a:lnTo>
                <a:lnTo>
                  <a:pt x="6716" y="14819"/>
                </a:lnTo>
                <a:lnTo>
                  <a:pt x="6765" y="15014"/>
                </a:lnTo>
                <a:lnTo>
                  <a:pt x="6497" y="15038"/>
                </a:lnTo>
                <a:lnTo>
                  <a:pt x="6473" y="14625"/>
                </a:lnTo>
                <a:lnTo>
                  <a:pt x="6400" y="14235"/>
                </a:lnTo>
                <a:lnTo>
                  <a:pt x="6279" y="13846"/>
                </a:lnTo>
                <a:lnTo>
                  <a:pt x="6133" y="13481"/>
                </a:lnTo>
                <a:lnTo>
                  <a:pt x="5938" y="13116"/>
                </a:lnTo>
                <a:lnTo>
                  <a:pt x="5743" y="12775"/>
                </a:lnTo>
                <a:lnTo>
                  <a:pt x="5281" y="12070"/>
                </a:lnTo>
                <a:lnTo>
                  <a:pt x="4746" y="11267"/>
                </a:lnTo>
                <a:lnTo>
                  <a:pt x="4210" y="10415"/>
                </a:lnTo>
                <a:lnTo>
                  <a:pt x="3967" y="9977"/>
                </a:lnTo>
                <a:lnTo>
                  <a:pt x="3724" y="9539"/>
                </a:lnTo>
                <a:lnTo>
                  <a:pt x="3529" y="9077"/>
                </a:lnTo>
                <a:lnTo>
                  <a:pt x="3359" y="8615"/>
                </a:lnTo>
                <a:lnTo>
                  <a:pt x="3286" y="8396"/>
                </a:lnTo>
                <a:lnTo>
                  <a:pt x="3261" y="8152"/>
                </a:lnTo>
                <a:lnTo>
                  <a:pt x="3237" y="7909"/>
                </a:lnTo>
                <a:lnTo>
                  <a:pt x="3237" y="7666"/>
                </a:lnTo>
                <a:lnTo>
                  <a:pt x="3261" y="7155"/>
                </a:lnTo>
                <a:lnTo>
                  <a:pt x="3310" y="6668"/>
                </a:lnTo>
                <a:lnTo>
                  <a:pt x="3334" y="6376"/>
                </a:lnTo>
                <a:lnTo>
                  <a:pt x="3407" y="6108"/>
                </a:lnTo>
                <a:lnTo>
                  <a:pt x="3480" y="5841"/>
                </a:lnTo>
                <a:lnTo>
                  <a:pt x="3578" y="5597"/>
                </a:lnTo>
                <a:lnTo>
                  <a:pt x="3699" y="5354"/>
                </a:lnTo>
                <a:lnTo>
                  <a:pt x="3845" y="5111"/>
                </a:lnTo>
                <a:lnTo>
                  <a:pt x="4016" y="4892"/>
                </a:lnTo>
                <a:lnTo>
                  <a:pt x="4186" y="4673"/>
                </a:lnTo>
                <a:lnTo>
                  <a:pt x="4648" y="4162"/>
                </a:lnTo>
                <a:lnTo>
                  <a:pt x="5062" y="3748"/>
                </a:lnTo>
                <a:lnTo>
                  <a:pt x="5403" y="3432"/>
                </a:lnTo>
                <a:lnTo>
                  <a:pt x="5743" y="3189"/>
                </a:lnTo>
                <a:lnTo>
                  <a:pt x="6060" y="3018"/>
                </a:lnTo>
                <a:lnTo>
                  <a:pt x="6352" y="2872"/>
                </a:lnTo>
                <a:lnTo>
                  <a:pt x="6668" y="2775"/>
                </a:lnTo>
                <a:lnTo>
                  <a:pt x="6984" y="2702"/>
                </a:lnTo>
                <a:lnTo>
                  <a:pt x="7276" y="2653"/>
                </a:lnTo>
                <a:lnTo>
                  <a:pt x="7568" y="2629"/>
                </a:lnTo>
                <a:lnTo>
                  <a:pt x="7860" y="2605"/>
                </a:lnTo>
                <a:close/>
                <a:moveTo>
                  <a:pt x="6716" y="15525"/>
                </a:moveTo>
                <a:lnTo>
                  <a:pt x="6619" y="15720"/>
                </a:lnTo>
                <a:lnTo>
                  <a:pt x="6352" y="16158"/>
                </a:lnTo>
                <a:lnTo>
                  <a:pt x="6279" y="16109"/>
                </a:lnTo>
                <a:lnTo>
                  <a:pt x="6230" y="16060"/>
                </a:lnTo>
                <a:lnTo>
                  <a:pt x="6206" y="15963"/>
                </a:lnTo>
                <a:lnTo>
                  <a:pt x="6206" y="15866"/>
                </a:lnTo>
                <a:lnTo>
                  <a:pt x="6206" y="15768"/>
                </a:lnTo>
                <a:lnTo>
                  <a:pt x="6230" y="15695"/>
                </a:lnTo>
                <a:lnTo>
                  <a:pt x="6279" y="15598"/>
                </a:lnTo>
                <a:lnTo>
                  <a:pt x="6327" y="15549"/>
                </a:lnTo>
                <a:lnTo>
                  <a:pt x="6595" y="15525"/>
                </a:lnTo>
                <a:close/>
                <a:moveTo>
                  <a:pt x="6887" y="15525"/>
                </a:moveTo>
                <a:lnTo>
                  <a:pt x="7276" y="15549"/>
                </a:lnTo>
                <a:lnTo>
                  <a:pt x="7641" y="15598"/>
                </a:lnTo>
                <a:lnTo>
                  <a:pt x="8225" y="15647"/>
                </a:lnTo>
                <a:lnTo>
                  <a:pt x="8809" y="15671"/>
                </a:lnTo>
                <a:lnTo>
                  <a:pt x="8541" y="15963"/>
                </a:lnTo>
                <a:lnTo>
                  <a:pt x="8298" y="16255"/>
                </a:lnTo>
                <a:lnTo>
                  <a:pt x="7909" y="16231"/>
                </a:lnTo>
                <a:lnTo>
                  <a:pt x="8249" y="15744"/>
                </a:lnTo>
                <a:lnTo>
                  <a:pt x="8249" y="15720"/>
                </a:lnTo>
                <a:lnTo>
                  <a:pt x="8225" y="15695"/>
                </a:lnTo>
                <a:lnTo>
                  <a:pt x="8201" y="15671"/>
                </a:lnTo>
                <a:lnTo>
                  <a:pt x="8176" y="15695"/>
                </a:lnTo>
                <a:lnTo>
                  <a:pt x="7690" y="16231"/>
                </a:lnTo>
                <a:lnTo>
                  <a:pt x="7179" y="16182"/>
                </a:lnTo>
                <a:lnTo>
                  <a:pt x="7325" y="15939"/>
                </a:lnTo>
                <a:lnTo>
                  <a:pt x="7471" y="15671"/>
                </a:lnTo>
                <a:lnTo>
                  <a:pt x="7471" y="15647"/>
                </a:lnTo>
                <a:lnTo>
                  <a:pt x="7446" y="15622"/>
                </a:lnTo>
                <a:lnTo>
                  <a:pt x="7422" y="15647"/>
                </a:lnTo>
                <a:lnTo>
                  <a:pt x="7203" y="15890"/>
                </a:lnTo>
                <a:lnTo>
                  <a:pt x="6935" y="16182"/>
                </a:lnTo>
                <a:lnTo>
                  <a:pt x="6741" y="16206"/>
                </a:lnTo>
                <a:lnTo>
                  <a:pt x="6570" y="16255"/>
                </a:lnTo>
                <a:lnTo>
                  <a:pt x="6668" y="16060"/>
                </a:lnTo>
                <a:lnTo>
                  <a:pt x="6814" y="15817"/>
                </a:lnTo>
                <a:lnTo>
                  <a:pt x="6862" y="15671"/>
                </a:lnTo>
                <a:lnTo>
                  <a:pt x="6887" y="15525"/>
                </a:lnTo>
                <a:close/>
                <a:moveTo>
                  <a:pt x="9661" y="15622"/>
                </a:moveTo>
                <a:lnTo>
                  <a:pt x="9734" y="15671"/>
                </a:lnTo>
                <a:lnTo>
                  <a:pt x="9807" y="15695"/>
                </a:lnTo>
                <a:lnTo>
                  <a:pt x="9953" y="15695"/>
                </a:lnTo>
                <a:lnTo>
                  <a:pt x="9782" y="15793"/>
                </a:lnTo>
                <a:lnTo>
                  <a:pt x="9661" y="15939"/>
                </a:lnTo>
                <a:lnTo>
                  <a:pt x="9539" y="16085"/>
                </a:lnTo>
                <a:lnTo>
                  <a:pt x="9417" y="16279"/>
                </a:lnTo>
                <a:lnTo>
                  <a:pt x="9271" y="16279"/>
                </a:lnTo>
                <a:lnTo>
                  <a:pt x="9612" y="15817"/>
                </a:lnTo>
                <a:lnTo>
                  <a:pt x="9612" y="15793"/>
                </a:lnTo>
                <a:lnTo>
                  <a:pt x="9612" y="15768"/>
                </a:lnTo>
                <a:lnTo>
                  <a:pt x="9563" y="15768"/>
                </a:lnTo>
                <a:lnTo>
                  <a:pt x="9320" y="16012"/>
                </a:lnTo>
                <a:lnTo>
                  <a:pt x="9077" y="16255"/>
                </a:lnTo>
                <a:lnTo>
                  <a:pt x="8517" y="16255"/>
                </a:lnTo>
                <a:lnTo>
                  <a:pt x="8882" y="15720"/>
                </a:lnTo>
                <a:lnTo>
                  <a:pt x="8906" y="15695"/>
                </a:lnTo>
                <a:lnTo>
                  <a:pt x="8882" y="15671"/>
                </a:lnTo>
                <a:lnTo>
                  <a:pt x="9271" y="15671"/>
                </a:lnTo>
                <a:lnTo>
                  <a:pt x="9661" y="15622"/>
                </a:lnTo>
                <a:close/>
                <a:moveTo>
                  <a:pt x="10074" y="15768"/>
                </a:moveTo>
                <a:lnTo>
                  <a:pt x="10074" y="15841"/>
                </a:lnTo>
                <a:lnTo>
                  <a:pt x="10099" y="15939"/>
                </a:lnTo>
                <a:lnTo>
                  <a:pt x="10074" y="16060"/>
                </a:lnTo>
                <a:lnTo>
                  <a:pt x="10050" y="16182"/>
                </a:lnTo>
                <a:lnTo>
                  <a:pt x="9977" y="16304"/>
                </a:lnTo>
                <a:lnTo>
                  <a:pt x="9758" y="16279"/>
                </a:lnTo>
                <a:lnTo>
                  <a:pt x="9880" y="16012"/>
                </a:lnTo>
                <a:lnTo>
                  <a:pt x="9977" y="15890"/>
                </a:lnTo>
                <a:lnTo>
                  <a:pt x="10074" y="15768"/>
                </a:lnTo>
                <a:close/>
                <a:moveTo>
                  <a:pt x="6522" y="16571"/>
                </a:moveTo>
                <a:lnTo>
                  <a:pt x="6595" y="16620"/>
                </a:lnTo>
                <a:lnTo>
                  <a:pt x="6424" y="16888"/>
                </a:lnTo>
                <a:lnTo>
                  <a:pt x="6376" y="17034"/>
                </a:lnTo>
                <a:lnTo>
                  <a:pt x="6327" y="17180"/>
                </a:lnTo>
                <a:lnTo>
                  <a:pt x="6254" y="17082"/>
                </a:lnTo>
                <a:lnTo>
                  <a:pt x="6230" y="16985"/>
                </a:lnTo>
                <a:lnTo>
                  <a:pt x="6206" y="16912"/>
                </a:lnTo>
                <a:lnTo>
                  <a:pt x="6230" y="16815"/>
                </a:lnTo>
                <a:lnTo>
                  <a:pt x="6254" y="16839"/>
                </a:lnTo>
                <a:lnTo>
                  <a:pt x="6303" y="16839"/>
                </a:lnTo>
                <a:lnTo>
                  <a:pt x="6352" y="16815"/>
                </a:lnTo>
                <a:lnTo>
                  <a:pt x="6376" y="16766"/>
                </a:lnTo>
                <a:lnTo>
                  <a:pt x="6424" y="16596"/>
                </a:lnTo>
                <a:lnTo>
                  <a:pt x="6449" y="16596"/>
                </a:lnTo>
                <a:lnTo>
                  <a:pt x="6522" y="16571"/>
                </a:lnTo>
                <a:close/>
                <a:moveTo>
                  <a:pt x="7884" y="16693"/>
                </a:moveTo>
                <a:lnTo>
                  <a:pt x="7957" y="16717"/>
                </a:lnTo>
                <a:lnTo>
                  <a:pt x="7787" y="16985"/>
                </a:lnTo>
                <a:lnTo>
                  <a:pt x="7617" y="17253"/>
                </a:lnTo>
                <a:lnTo>
                  <a:pt x="7592" y="17326"/>
                </a:lnTo>
                <a:lnTo>
                  <a:pt x="7300" y="17326"/>
                </a:lnTo>
                <a:lnTo>
                  <a:pt x="7398" y="17107"/>
                </a:lnTo>
                <a:lnTo>
                  <a:pt x="7519" y="16888"/>
                </a:lnTo>
                <a:lnTo>
                  <a:pt x="7617" y="16717"/>
                </a:lnTo>
                <a:lnTo>
                  <a:pt x="7884" y="16693"/>
                </a:lnTo>
                <a:close/>
                <a:moveTo>
                  <a:pt x="8225" y="16717"/>
                </a:moveTo>
                <a:lnTo>
                  <a:pt x="8736" y="16742"/>
                </a:lnTo>
                <a:lnTo>
                  <a:pt x="8541" y="17034"/>
                </a:lnTo>
                <a:lnTo>
                  <a:pt x="8371" y="17326"/>
                </a:lnTo>
                <a:lnTo>
                  <a:pt x="7909" y="17326"/>
                </a:lnTo>
                <a:lnTo>
                  <a:pt x="7933" y="17277"/>
                </a:lnTo>
                <a:lnTo>
                  <a:pt x="8225" y="16717"/>
                </a:lnTo>
                <a:close/>
                <a:moveTo>
                  <a:pt x="9223" y="16742"/>
                </a:moveTo>
                <a:lnTo>
                  <a:pt x="8979" y="17350"/>
                </a:lnTo>
                <a:lnTo>
                  <a:pt x="8663" y="17350"/>
                </a:lnTo>
                <a:lnTo>
                  <a:pt x="8979" y="16742"/>
                </a:lnTo>
                <a:close/>
                <a:moveTo>
                  <a:pt x="9928" y="16742"/>
                </a:moveTo>
                <a:lnTo>
                  <a:pt x="9661" y="17253"/>
                </a:lnTo>
                <a:lnTo>
                  <a:pt x="9612" y="17350"/>
                </a:lnTo>
                <a:lnTo>
                  <a:pt x="9320" y="17350"/>
                </a:lnTo>
                <a:lnTo>
                  <a:pt x="9563" y="16742"/>
                </a:lnTo>
                <a:close/>
                <a:moveTo>
                  <a:pt x="10147" y="16839"/>
                </a:moveTo>
                <a:lnTo>
                  <a:pt x="10220" y="16961"/>
                </a:lnTo>
                <a:lnTo>
                  <a:pt x="10245" y="17107"/>
                </a:lnTo>
                <a:lnTo>
                  <a:pt x="10220" y="17228"/>
                </a:lnTo>
                <a:lnTo>
                  <a:pt x="10147" y="17350"/>
                </a:lnTo>
                <a:lnTo>
                  <a:pt x="9928" y="17350"/>
                </a:lnTo>
                <a:lnTo>
                  <a:pt x="9953" y="17277"/>
                </a:lnTo>
                <a:lnTo>
                  <a:pt x="10050" y="17082"/>
                </a:lnTo>
                <a:lnTo>
                  <a:pt x="10147" y="16839"/>
                </a:lnTo>
                <a:close/>
                <a:moveTo>
                  <a:pt x="6862" y="16693"/>
                </a:moveTo>
                <a:lnTo>
                  <a:pt x="7081" y="16717"/>
                </a:lnTo>
                <a:lnTo>
                  <a:pt x="7300" y="16717"/>
                </a:lnTo>
                <a:lnTo>
                  <a:pt x="7106" y="17009"/>
                </a:lnTo>
                <a:lnTo>
                  <a:pt x="6935" y="17326"/>
                </a:lnTo>
                <a:lnTo>
                  <a:pt x="6741" y="17350"/>
                </a:lnTo>
                <a:lnTo>
                  <a:pt x="6570" y="17399"/>
                </a:lnTo>
                <a:lnTo>
                  <a:pt x="6619" y="17204"/>
                </a:lnTo>
                <a:lnTo>
                  <a:pt x="6692" y="17034"/>
                </a:lnTo>
                <a:lnTo>
                  <a:pt x="6862" y="16693"/>
                </a:lnTo>
                <a:close/>
                <a:moveTo>
                  <a:pt x="6473" y="17618"/>
                </a:moveTo>
                <a:lnTo>
                  <a:pt x="6643" y="17691"/>
                </a:lnTo>
                <a:lnTo>
                  <a:pt x="6814" y="17715"/>
                </a:lnTo>
                <a:lnTo>
                  <a:pt x="6789" y="17910"/>
                </a:lnTo>
                <a:lnTo>
                  <a:pt x="6765" y="18080"/>
                </a:lnTo>
                <a:lnTo>
                  <a:pt x="6643" y="17983"/>
                </a:lnTo>
                <a:lnTo>
                  <a:pt x="6546" y="17861"/>
                </a:lnTo>
                <a:lnTo>
                  <a:pt x="6352" y="17642"/>
                </a:lnTo>
                <a:lnTo>
                  <a:pt x="6376" y="17618"/>
                </a:lnTo>
                <a:lnTo>
                  <a:pt x="6424" y="17642"/>
                </a:lnTo>
                <a:lnTo>
                  <a:pt x="6473" y="17618"/>
                </a:lnTo>
                <a:close/>
                <a:moveTo>
                  <a:pt x="7398" y="17739"/>
                </a:moveTo>
                <a:lnTo>
                  <a:pt x="7300" y="18031"/>
                </a:lnTo>
                <a:lnTo>
                  <a:pt x="7252" y="18177"/>
                </a:lnTo>
                <a:lnTo>
                  <a:pt x="7252" y="18299"/>
                </a:lnTo>
                <a:lnTo>
                  <a:pt x="7008" y="18202"/>
                </a:lnTo>
                <a:lnTo>
                  <a:pt x="7154" y="17739"/>
                </a:lnTo>
                <a:close/>
                <a:moveTo>
                  <a:pt x="8833" y="17715"/>
                </a:moveTo>
                <a:lnTo>
                  <a:pt x="8785" y="17837"/>
                </a:lnTo>
                <a:lnTo>
                  <a:pt x="8736" y="17983"/>
                </a:lnTo>
                <a:lnTo>
                  <a:pt x="8712" y="18104"/>
                </a:lnTo>
                <a:lnTo>
                  <a:pt x="8736" y="18153"/>
                </a:lnTo>
                <a:lnTo>
                  <a:pt x="8736" y="18202"/>
                </a:lnTo>
                <a:lnTo>
                  <a:pt x="8809" y="18250"/>
                </a:lnTo>
                <a:lnTo>
                  <a:pt x="8882" y="18250"/>
                </a:lnTo>
                <a:lnTo>
                  <a:pt x="8931" y="18226"/>
                </a:lnTo>
                <a:lnTo>
                  <a:pt x="9004" y="18153"/>
                </a:lnTo>
                <a:lnTo>
                  <a:pt x="9125" y="17958"/>
                </a:lnTo>
                <a:lnTo>
                  <a:pt x="9198" y="17739"/>
                </a:lnTo>
                <a:lnTo>
                  <a:pt x="9393" y="17739"/>
                </a:lnTo>
                <a:lnTo>
                  <a:pt x="9369" y="17861"/>
                </a:lnTo>
                <a:lnTo>
                  <a:pt x="9369" y="18007"/>
                </a:lnTo>
                <a:lnTo>
                  <a:pt x="9125" y="18153"/>
                </a:lnTo>
                <a:lnTo>
                  <a:pt x="8833" y="18275"/>
                </a:lnTo>
                <a:lnTo>
                  <a:pt x="8566" y="18372"/>
                </a:lnTo>
                <a:lnTo>
                  <a:pt x="8249" y="18421"/>
                </a:lnTo>
                <a:lnTo>
                  <a:pt x="8274" y="18275"/>
                </a:lnTo>
                <a:lnTo>
                  <a:pt x="8371" y="17983"/>
                </a:lnTo>
                <a:lnTo>
                  <a:pt x="8468" y="17715"/>
                </a:lnTo>
                <a:close/>
                <a:moveTo>
                  <a:pt x="8176" y="17715"/>
                </a:moveTo>
                <a:lnTo>
                  <a:pt x="8030" y="18056"/>
                </a:lnTo>
                <a:lnTo>
                  <a:pt x="7957" y="18250"/>
                </a:lnTo>
                <a:lnTo>
                  <a:pt x="7933" y="18445"/>
                </a:lnTo>
                <a:lnTo>
                  <a:pt x="7738" y="18421"/>
                </a:lnTo>
                <a:lnTo>
                  <a:pt x="7568" y="18396"/>
                </a:lnTo>
                <a:lnTo>
                  <a:pt x="7568" y="18226"/>
                </a:lnTo>
                <a:lnTo>
                  <a:pt x="7641" y="17983"/>
                </a:lnTo>
                <a:lnTo>
                  <a:pt x="7738" y="17715"/>
                </a:lnTo>
                <a:close/>
                <a:moveTo>
                  <a:pt x="8128" y="2094"/>
                </a:moveTo>
                <a:lnTo>
                  <a:pt x="7714" y="2142"/>
                </a:lnTo>
                <a:lnTo>
                  <a:pt x="7325" y="2191"/>
                </a:lnTo>
                <a:lnTo>
                  <a:pt x="6935" y="2264"/>
                </a:lnTo>
                <a:lnTo>
                  <a:pt x="6546" y="2386"/>
                </a:lnTo>
                <a:lnTo>
                  <a:pt x="6181" y="2507"/>
                </a:lnTo>
                <a:lnTo>
                  <a:pt x="5841" y="2653"/>
                </a:lnTo>
                <a:lnTo>
                  <a:pt x="5500" y="2824"/>
                </a:lnTo>
                <a:lnTo>
                  <a:pt x="5184" y="3018"/>
                </a:lnTo>
                <a:lnTo>
                  <a:pt x="4892" y="3237"/>
                </a:lnTo>
                <a:lnTo>
                  <a:pt x="4551" y="3554"/>
                </a:lnTo>
                <a:lnTo>
                  <a:pt x="4210" y="3918"/>
                </a:lnTo>
                <a:lnTo>
                  <a:pt x="3918" y="4332"/>
                </a:lnTo>
                <a:lnTo>
                  <a:pt x="3626" y="4746"/>
                </a:lnTo>
                <a:lnTo>
                  <a:pt x="3383" y="5159"/>
                </a:lnTo>
                <a:lnTo>
                  <a:pt x="3164" y="5549"/>
                </a:lnTo>
                <a:lnTo>
                  <a:pt x="3018" y="5889"/>
                </a:lnTo>
                <a:lnTo>
                  <a:pt x="2921" y="6157"/>
                </a:lnTo>
                <a:lnTo>
                  <a:pt x="2823" y="6595"/>
                </a:lnTo>
                <a:lnTo>
                  <a:pt x="2775" y="7057"/>
                </a:lnTo>
                <a:lnTo>
                  <a:pt x="2750" y="7495"/>
                </a:lnTo>
                <a:lnTo>
                  <a:pt x="2775" y="7958"/>
                </a:lnTo>
                <a:lnTo>
                  <a:pt x="2823" y="8396"/>
                </a:lnTo>
                <a:lnTo>
                  <a:pt x="2921" y="8834"/>
                </a:lnTo>
                <a:lnTo>
                  <a:pt x="3067" y="9272"/>
                </a:lnTo>
                <a:lnTo>
                  <a:pt x="3237" y="9685"/>
                </a:lnTo>
                <a:lnTo>
                  <a:pt x="3602" y="10367"/>
                </a:lnTo>
                <a:lnTo>
                  <a:pt x="3991" y="11024"/>
                </a:lnTo>
                <a:lnTo>
                  <a:pt x="4843" y="12337"/>
                </a:lnTo>
                <a:lnTo>
                  <a:pt x="5281" y="13019"/>
                </a:lnTo>
                <a:lnTo>
                  <a:pt x="5476" y="13384"/>
                </a:lnTo>
                <a:lnTo>
                  <a:pt x="5646" y="13724"/>
                </a:lnTo>
                <a:lnTo>
                  <a:pt x="5792" y="14089"/>
                </a:lnTo>
                <a:lnTo>
                  <a:pt x="5914" y="14454"/>
                </a:lnTo>
                <a:lnTo>
                  <a:pt x="5987" y="14844"/>
                </a:lnTo>
                <a:lnTo>
                  <a:pt x="5987" y="15282"/>
                </a:lnTo>
                <a:lnTo>
                  <a:pt x="5962" y="15379"/>
                </a:lnTo>
                <a:lnTo>
                  <a:pt x="5962" y="15428"/>
                </a:lnTo>
                <a:lnTo>
                  <a:pt x="5889" y="15525"/>
                </a:lnTo>
                <a:lnTo>
                  <a:pt x="5841" y="15647"/>
                </a:lnTo>
                <a:lnTo>
                  <a:pt x="5816" y="15768"/>
                </a:lnTo>
                <a:lnTo>
                  <a:pt x="5792" y="15914"/>
                </a:lnTo>
                <a:lnTo>
                  <a:pt x="5816" y="16036"/>
                </a:lnTo>
                <a:lnTo>
                  <a:pt x="5841" y="16158"/>
                </a:lnTo>
                <a:lnTo>
                  <a:pt x="5889" y="16279"/>
                </a:lnTo>
                <a:lnTo>
                  <a:pt x="5962" y="16377"/>
                </a:lnTo>
                <a:lnTo>
                  <a:pt x="5865" y="16474"/>
                </a:lnTo>
                <a:lnTo>
                  <a:pt x="5792" y="16620"/>
                </a:lnTo>
                <a:lnTo>
                  <a:pt x="5768" y="16766"/>
                </a:lnTo>
                <a:lnTo>
                  <a:pt x="5768" y="16912"/>
                </a:lnTo>
                <a:lnTo>
                  <a:pt x="5768" y="17058"/>
                </a:lnTo>
                <a:lnTo>
                  <a:pt x="5816" y="17204"/>
                </a:lnTo>
                <a:lnTo>
                  <a:pt x="5889" y="17350"/>
                </a:lnTo>
                <a:lnTo>
                  <a:pt x="5987" y="17472"/>
                </a:lnTo>
                <a:lnTo>
                  <a:pt x="5962" y="17496"/>
                </a:lnTo>
                <a:lnTo>
                  <a:pt x="5914" y="17618"/>
                </a:lnTo>
                <a:lnTo>
                  <a:pt x="5914" y="17715"/>
                </a:lnTo>
                <a:lnTo>
                  <a:pt x="5938" y="17837"/>
                </a:lnTo>
                <a:lnTo>
                  <a:pt x="5987" y="17934"/>
                </a:lnTo>
                <a:lnTo>
                  <a:pt x="6133" y="18129"/>
                </a:lnTo>
                <a:lnTo>
                  <a:pt x="6303" y="18299"/>
                </a:lnTo>
                <a:lnTo>
                  <a:pt x="6424" y="18421"/>
                </a:lnTo>
                <a:lnTo>
                  <a:pt x="6570" y="18518"/>
                </a:lnTo>
                <a:lnTo>
                  <a:pt x="6862" y="18688"/>
                </a:lnTo>
                <a:lnTo>
                  <a:pt x="7179" y="18810"/>
                </a:lnTo>
                <a:lnTo>
                  <a:pt x="7495" y="18859"/>
                </a:lnTo>
                <a:lnTo>
                  <a:pt x="7738" y="18883"/>
                </a:lnTo>
                <a:lnTo>
                  <a:pt x="7982" y="18883"/>
                </a:lnTo>
                <a:lnTo>
                  <a:pt x="8030" y="18956"/>
                </a:lnTo>
                <a:lnTo>
                  <a:pt x="8079" y="18980"/>
                </a:lnTo>
                <a:lnTo>
                  <a:pt x="8128" y="18980"/>
                </a:lnTo>
                <a:lnTo>
                  <a:pt x="8176" y="18956"/>
                </a:lnTo>
                <a:lnTo>
                  <a:pt x="8201" y="18907"/>
                </a:lnTo>
                <a:lnTo>
                  <a:pt x="8201" y="18883"/>
                </a:lnTo>
                <a:lnTo>
                  <a:pt x="8493" y="18834"/>
                </a:lnTo>
                <a:lnTo>
                  <a:pt x="8785" y="18761"/>
                </a:lnTo>
                <a:lnTo>
                  <a:pt x="9052" y="18664"/>
                </a:lnTo>
                <a:lnTo>
                  <a:pt x="9320" y="18542"/>
                </a:lnTo>
                <a:lnTo>
                  <a:pt x="9563" y="18396"/>
                </a:lnTo>
                <a:lnTo>
                  <a:pt x="9807" y="18226"/>
                </a:lnTo>
                <a:lnTo>
                  <a:pt x="10050" y="18056"/>
                </a:lnTo>
                <a:lnTo>
                  <a:pt x="10269" y="17837"/>
                </a:lnTo>
                <a:lnTo>
                  <a:pt x="10318" y="17764"/>
                </a:lnTo>
                <a:lnTo>
                  <a:pt x="10342" y="17691"/>
                </a:lnTo>
                <a:lnTo>
                  <a:pt x="10464" y="17593"/>
                </a:lnTo>
                <a:lnTo>
                  <a:pt x="10537" y="17447"/>
                </a:lnTo>
                <a:lnTo>
                  <a:pt x="10585" y="17301"/>
                </a:lnTo>
                <a:lnTo>
                  <a:pt x="10634" y="17107"/>
                </a:lnTo>
                <a:lnTo>
                  <a:pt x="10634" y="16936"/>
                </a:lnTo>
                <a:lnTo>
                  <a:pt x="10585" y="16742"/>
                </a:lnTo>
                <a:lnTo>
                  <a:pt x="10512" y="16596"/>
                </a:lnTo>
                <a:lnTo>
                  <a:pt x="10391" y="16474"/>
                </a:lnTo>
                <a:lnTo>
                  <a:pt x="10488" y="16255"/>
                </a:lnTo>
                <a:lnTo>
                  <a:pt x="10537" y="16036"/>
                </a:lnTo>
                <a:lnTo>
                  <a:pt x="10537" y="15817"/>
                </a:lnTo>
                <a:lnTo>
                  <a:pt x="10488" y="15574"/>
                </a:lnTo>
                <a:lnTo>
                  <a:pt x="10415" y="15476"/>
                </a:lnTo>
                <a:lnTo>
                  <a:pt x="10342" y="15379"/>
                </a:lnTo>
                <a:lnTo>
                  <a:pt x="10342" y="15306"/>
                </a:lnTo>
                <a:lnTo>
                  <a:pt x="10415" y="14965"/>
                </a:lnTo>
                <a:lnTo>
                  <a:pt x="10464" y="14625"/>
                </a:lnTo>
                <a:lnTo>
                  <a:pt x="10512" y="14284"/>
                </a:lnTo>
                <a:lnTo>
                  <a:pt x="10585" y="13943"/>
                </a:lnTo>
                <a:lnTo>
                  <a:pt x="10658" y="13700"/>
                </a:lnTo>
                <a:lnTo>
                  <a:pt x="10756" y="13457"/>
                </a:lnTo>
                <a:lnTo>
                  <a:pt x="10999" y="12994"/>
                </a:lnTo>
                <a:lnTo>
                  <a:pt x="11023" y="12970"/>
                </a:lnTo>
                <a:lnTo>
                  <a:pt x="11023" y="12946"/>
                </a:lnTo>
                <a:lnTo>
                  <a:pt x="11340" y="12459"/>
                </a:lnTo>
                <a:lnTo>
                  <a:pt x="11632" y="11972"/>
                </a:lnTo>
                <a:lnTo>
                  <a:pt x="12191" y="11194"/>
                </a:lnTo>
                <a:lnTo>
                  <a:pt x="12483" y="10780"/>
                </a:lnTo>
                <a:lnTo>
                  <a:pt x="12751" y="10367"/>
                </a:lnTo>
                <a:lnTo>
                  <a:pt x="12994" y="9953"/>
                </a:lnTo>
                <a:lnTo>
                  <a:pt x="13213" y="9515"/>
                </a:lnTo>
                <a:lnTo>
                  <a:pt x="13384" y="9053"/>
                </a:lnTo>
                <a:lnTo>
                  <a:pt x="13457" y="8809"/>
                </a:lnTo>
                <a:lnTo>
                  <a:pt x="13505" y="8590"/>
                </a:lnTo>
                <a:lnTo>
                  <a:pt x="13554" y="8152"/>
                </a:lnTo>
                <a:lnTo>
                  <a:pt x="13554" y="7714"/>
                </a:lnTo>
                <a:lnTo>
                  <a:pt x="13505" y="7276"/>
                </a:lnTo>
                <a:lnTo>
                  <a:pt x="13432" y="6838"/>
                </a:lnTo>
                <a:lnTo>
                  <a:pt x="13335" y="6400"/>
                </a:lnTo>
                <a:lnTo>
                  <a:pt x="13213" y="5962"/>
                </a:lnTo>
                <a:lnTo>
                  <a:pt x="12946" y="5135"/>
                </a:lnTo>
                <a:lnTo>
                  <a:pt x="12800" y="4770"/>
                </a:lnTo>
                <a:lnTo>
                  <a:pt x="12605" y="4429"/>
                </a:lnTo>
                <a:lnTo>
                  <a:pt x="12386" y="4113"/>
                </a:lnTo>
                <a:lnTo>
                  <a:pt x="12143" y="3797"/>
                </a:lnTo>
                <a:lnTo>
                  <a:pt x="12143" y="3773"/>
                </a:lnTo>
                <a:lnTo>
                  <a:pt x="12094" y="3675"/>
                </a:lnTo>
                <a:lnTo>
                  <a:pt x="12021" y="3602"/>
                </a:lnTo>
                <a:lnTo>
                  <a:pt x="11948" y="3554"/>
                </a:lnTo>
                <a:lnTo>
                  <a:pt x="11851" y="3505"/>
                </a:lnTo>
                <a:lnTo>
                  <a:pt x="11607" y="3286"/>
                </a:lnTo>
                <a:lnTo>
                  <a:pt x="11340" y="3091"/>
                </a:lnTo>
                <a:lnTo>
                  <a:pt x="11072" y="2897"/>
                </a:lnTo>
                <a:lnTo>
                  <a:pt x="10804" y="2726"/>
                </a:lnTo>
                <a:lnTo>
                  <a:pt x="10464" y="2556"/>
                </a:lnTo>
                <a:lnTo>
                  <a:pt x="10099" y="2386"/>
                </a:lnTo>
                <a:lnTo>
                  <a:pt x="9709" y="2264"/>
                </a:lnTo>
                <a:lnTo>
                  <a:pt x="9320" y="2191"/>
                </a:lnTo>
                <a:lnTo>
                  <a:pt x="8931" y="2142"/>
                </a:lnTo>
                <a:lnTo>
                  <a:pt x="8517" y="2094"/>
                </a:lnTo>
                <a:close/>
              </a:path>
            </a:pathLst>
          </a:custGeom>
          <a:solidFill>
            <a:srgbClr val="0B5394"/>
          </a:solidFill>
          <a:ln>
            <a:noFill/>
          </a:ln>
        </p:spPr>
        <p:txBody>
          <a:bodyPr spcFirstLastPara="1" wrap="square" lIns="121897" tIns="121897" rIns="121897" bIns="121897" anchor="ctr" anchorCtr="0">
            <a:noAutofit/>
          </a:bodyPr>
          <a:lstStyle>
            <a:defPPr>
              <a:defRPr lang="en-US"/>
            </a:defPPr>
            <a:lvl1pPr marL="0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44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86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29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571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715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857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144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62425DF-F20F-95C7-7092-5BF8AF365466}"/>
              </a:ext>
            </a:extLst>
          </p:cNvPr>
          <p:cNvSpPr txBox="1"/>
          <p:nvPr/>
        </p:nvSpPr>
        <p:spPr>
          <a:xfrm>
            <a:off x="1524000" y="499118"/>
            <a:ext cx="7237790" cy="11790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r>
              <a:rPr lang="en-US" sz="3200" b="1" dirty="0">
                <a:solidFill>
                  <a:srgbClr val="008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II,</a:t>
            </a:r>
            <a:r>
              <a:rPr lang="en-GB" sz="3200" b="1" dirty="0">
                <a:solidFill>
                  <a:srgbClr val="4F81BD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GB" sz="3200" b="1" dirty="0" err="1">
                <a:solidFill>
                  <a:srgbClr val="4F81BD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Phân</a:t>
            </a:r>
            <a:r>
              <a:rPr lang="en-GB" sz="3200" b="1" dirty="0">
                <a:solidFill>
                  <a:srgbClr val="4F81BD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GB" sz="3200" b="1" dirty="0" err="1">
                <a:solidFill>
                  <a:srgbClr val="4F81BD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tích</a:t>
            </a:r>
            <a:r>
              <a:rPr lang="en-GB" sz="3200" b="1" dirty="0">
                <a:solidFill>
                  <a:srgbClr val="4F81BD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comment </a:t>
            </a:r>
            <a:r>
              <a:rPr lang="en-GB" sz="3200" b="1" dirty="0" err="1">
                <a:solidFill>
                  <a:srgbClr val="4F81BD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của</a:t>
            </a:r>
            <a:r>
              <a:rPr lang="en-GB" sz="3200" b="1" dirty="0">
                <a:solidFill>
                  <a:srgbClr val="4F81BD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GB" sz="3200" b="1" dirty="0" err="1">
                <a:solidFill>
                  <a:srgbClr val="4F81BD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người</a:t>
            </a:r>
            <a:r>
              <a:rPr lang="en-GB" sz="3200" b="1" dirty="0">
                <a:solidFill>
                  <a:srgbClr val="4F81BD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GB" sz="3200" b="1" dirty="0" err="1">
                <a:solidFill>
                  <a:srgbClr val="4F81BD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dùng</a:t>
            </a:r>
            <a:endParaRPr lang="vi-VN" sz="3200" b="1" dirty="0">
              <a:solidFill>
                <a:srgbClr val="4F81BD"/>
              </a:solidFill>
              <a:effectLst/>
              <a:highlight>
                <a:srgbClr val="FFFF00"/>
              </a:highlight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19A388-0F97-8649-FB27-1ACBAA69511E}"/>
              </a:ext>
            </a:extLst>
          </p:cNvPr>
          <p:cNvSpPr txBox="1"/>
          <p:nvPr/>
        </p:nvSpPr>
        <p:spPr>
          <a:xfrm>
            <a:off x="1302589" y="1485934"/>
            <a:ext cx="6098720" cy="7039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2. </a:t>
            </a:r>
            <a:r>
              <a:rPr lang="en-GB" sz="1800" b="1" dirty="0" err="1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Tần</a:t>
            </a:r>
            <a:r>
              <a:rPr lang="en-GB" sz="1800" b="1" dirty="0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GB" sz="1800" b="1" dirty="0" err="1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suất</a:t>
            </a:r>
            <a:r>
              <a:rPr lang="en-GB" sz="1800" b="1" dirty="0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GB" sz="1800" b="1" dirty="0" err="1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các</a:t>
            </a:r>
            <a:r>
              <a:rPr lang="en-GB" sz="1800" b="1" dirty="0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GB" sz="1800" b="1" dirty="0" err="1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từ</a:t>
            </a:r>
            <a:r>
              <a:rPr lang="en-GB" sz="1800" b="1" dirty="0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GB" sz="1800" b="1" dirty="0" err="1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được</a:t>
            </a:r>
            <a:r>
              <a:rPr lang="en-GB" sz="1800" b="1" dirty="0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GB" sz="1800" b="1" dirty="0" err="1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sử</a:t>
            </a:r>
            <a:r>
              <a:rPr lang="en-GB" sz="1800" b="1" dirty="0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GB" sz="1800" b="1" dirty="0" err="1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dụng</a:t>
            </a:r>
            <a:r>
              <a:rPr lang="en-GB" sz="1800" b="1" dirty="0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GB" sz="1800" b="1" dirty="0" err="1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nhiều</a:t>
            </a:r>
            <a:r>
              <a:rPr lang="en-GB" sz="1800" b="1" dirty="0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GB" sz="1800" b="1" dirty="0" err="1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nhất</a:t>
            </a:r>
            <a:r>
              <a:rPr lang="en-GB" sz="1800" b="1" dirty="0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qua </a:t>
            </a:r>
            <a:r>
              <a:rPr lang="en-GB" sz="1800" b="1" dirty="0" err="1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thống</a:t>
            </a:r>
            <a:r>
              <a:rPr lang="en-GB" sz="1800" b="1" dirty="0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GB" sz="1800" b="1" dirty="0" err="1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kê</a:t>
            </a:r>
            <a:r>
              <a:rPr lang="en-GB" sz="1800" b="1" dirty="0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:</a:t>
            </a:r>
            <a:endParaRPr lang="vi-VN" sz="1200" b="1" dirty="0">
              <a:solidFill>
                <a:srgbClr val="4F81BD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50E36C25-1174-D2DA-FD69-2200189D55D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090627" y="3907793"/>
            <a:ext cx="3369536" cy="2149947"/>
          </a:xfrm>
          <a:prstGeom prst="rect">
            <a:avLst/>
          </a:prstGeom>
        </p:spPr>
      </p:pic>
      <p:pic>
        <p:nvPicPr>
          <p:cNvPr id="6" name="Picture 5" descr="A close-up of a dollar bill&#10;&#10;Description automatically generated with low confidence">
            <a:extLst>
              <a:ext uri="{FF2B5EF4-FFF2-40B4-BE49-F238E27FC236}">
                <a16:creationId xmlns:a16="http://schemas.microsoft.com/office/drawing/2014/main" id="{53C26945-1FDB-F20C-4966-97200FD67C5F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9083" y="2197860"/>
            <a:ext cx="6115050" cy="36861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41346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u"/>
        <p:sndAc>
          <p:stSnd>
            <p:snd r:embed="rId9" name="camera.wav"/>
          </p:stSnd>
        </p:sndAc>
      </p:transition>
    </mc:Choice>
    <mc:Fallback xmlns="">
      <p:transition spd="slow">
        <p:push dir="u"/>
        <p:sndAc>
          <p:stSnd>
            <p:snd r:embed="rId12" name="camera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repeatCount="indefinite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35"/>
          <p:cNvSpPr txBox="1">
            <a:spLocks noGrp="1"/>
          </p:cNvSpPr>
          <p:nvPr>
            <p:ph type="sldNum" idx="4294967295"/>
            <p:custDataLst>
              <p:tags r:id="rId1"/>
            </p:custDataLst>
          </p:nvPr>
        </p:nvSpPr>
        <p:spPr>
          <a:xfrm>
            <a:off x="11460163" y="6332538"/>
            <a:ext cx="731837" cy="52546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44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86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29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571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715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857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144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0000000-1234-1234-1234-123412341234}" type="slidenum">
              <a:rPr lang="en" smtClean="0">
                <a:latin typeface="Arial" panose="020B0604020202020204" pitchFamily="34" charset="0"/>
                <a:cs typeface="Arial" panose="020B0604020202020204" pitchFamily="34" charset="0"/>
              </a:rPr>
              <a:t>43</a:t>
            </a:fld>
            <a:endParaRPr lang="e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>
            <p:custDataLst>
              <p:tags r:id="rId2"/>
            </p:custDataLst>
          </p:nvPr>
        </p:nvSpPr>
        <p:spPr>
          <a:xfrm>
            <a:off x="3245481" y="149394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44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86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29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571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715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857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144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Google Shape;317;p42"/>
          <p:cNvSpPr/>
          <p:nvPr>
            <p:custDataLst>
              <p:tags r:id="rId3"/>
            </p:custDataLst>
          </p:nvPr>
        </p:nvSpPr>
        <p:spPr>
          <a:xfrm>
            <a:off x="10376076" y="220583"/>
            <a:ext cx="1252332" cy="1273366"/>
          </a:xfrm>
          <a:custGeom>
            <a:avLst/>
            <a:gdLst/>
            <a:ahLst/>
            <a:cxnLst/>
            <a:rect l="l" t="t" r="r" b="b"/>
            <a:pathLst>
              <a:path w="14844" h="16207" extrusionOk="0">
                <a:moveTo>
                  <a:pt x="7836" y="2337"/>
                </a:moveTo>
                <a:lnTo>
                  <a:pt x="7519" y="2385"/>
                </a:lnTo>
                <a:lnTo>
                  <a:pt x="7081" y="2410"/>
                </a:lnTo>
                <a:lnTo>
                  <a:pt x="6619" y="2434"/>
                </a:lnTo>
                <a:lnTo>
                  <a:pt x="6327" y="2434"/>
                </a:lnTo>
                <a:lnTo>
                  <a:pt x="6181" y="2458"/>
                </a:lnTo>
                <a:lnTo>
                  <a:pt x="6035" y="2507"/>
                </a:lnTo>
                <a:lnTo>
                  <a:pt x="5986" y="2556"/>
                </a:lnTo>
                <a:lnTo>
                  <a:pt x="5962" y="2604"/>
                </a:lnTo>
                <a:lnTo>
                  <a:pt x="5962" y="2653"/>
                </a:lnTo>
                <a:lnTo>
                  <a:pt x="5962" y="2726"/>
                </a:lnTo>
                <a:lnTo>
                  <a:pt x="6059" y="2848"/>
                </a:lnTo>
                <a:lnTo>
                  <a:pt x="6181" y="2921"/>
                </a:lnTo>
                <a:lnTo>
                  <a:pt x="6303" y="2969"/>
                </a:lnTo>
                <a:lnTo>
                  <a:pt x="6449" y="3018"/>
                </a:lnTo>
                <a:lnTo>
                  <a:pt x="7057" y="3018"/>
                </a:lnTo>
                <a:lnTo>
                  <a:pt x="7519" y="2994"/>
                </a:lnTo>
                <a:lnTo>
                  <a:pt x="7957" y="2945"/>
                </a:lnTo>
                <a:lnTo>
                  <a:pt x="8152" y="2945"/>
                </a:lnTo>
                <a:lnTo>
                  <a:pt x="8347" y="2969"/>
                </a:lnTo>
                <a:lnTo>
                  <a:pt x="8833" y="2969"/>
                </a:lnTo>
                <a:lnTo>
                  <a:pt x="8906" y="2921"/>
                </a:lnTo>
                <a:lnTo>
                  <a:pt x="8955" y="2848"/>
                </a:lnTo>
                <a:lnTo>
                  <a:pt x="8979" y="2775"/>
                </a:lnTo>
                <a:lnTo>
                  <a:pt x="9003" y="2702"/>
                </a:lnTo>
                <a:lnTo>
                  <a:pt x="8979" y="2629"/>
                </a:lnTo>
                <a:lnTo>
                  <a:pt x="8930" y="2556"/>
                </a:lnTo>
                <a:lnTo>
                  <a:pt x="8857" y="2483"/>
                </a:lnTo>
                <a:lnTo>
                  <a:pt x="8711" y="2410"/>
                </a:lnTo>
                <a:lnTo>
                  <a:pt x="8566" y="2361"/>
                </a:lnTo>
                <a:lnTo>
                  <a:pt x="8395" y="2337"/>
                </a:lnTo>
                <a:close/>
                <a:moveTo>
                  <a:pt x="7130" y="5768"/>
                </a:moveTo>
                <a:lnTo>
                  <a:pt x="7154" y="5792"/>
                </a:lnTo>
                <a:lnTo>
                  <a:pt x="7179" y="5816"/>
                </a:lnTo>
                <a:lnTo>
                  <a:pt x="7203" y="5841"/>
                </a:lnTo>
                <a:lnTo>
                  <a:pt x="7227" y="5889"/>
                </a:lnTo>
                <a:lnTo>
                  <a:pt x="7227" y="5987"/>
                </a:lnTo>
                <a:lnTo>
                  <a:pt x="7203" y="6084"/>
                </a:lnTo>
                <a:lnTo>
                  <a:pt x="7179" y="6157"/>
                </a:lnTo>
                <a:lnTo>
                  <a:pt x="7106" y="6206"/>
                </a:lnTo>
                <a:lnTo>
                  <a:pt x="6960" y="6254"/>
                </a:lnTo>
                <a:lnTo>
                  <a:pt x="6814" y="6230"/>
                </a:lnTo>
                <a:lnTo>
                  <a:pt x="6741" y="6206"/>
                </a:lnTo>
                <a:lnTo>
                  <a:pt x="6692" y="6157"/>
                </a:lnTo>
                <a:lnTo>
                  <a:pt x="6668" y="6084"/>
                </a:lnTo>
                <a:lnTo>
                  <a:pt x="6643" y="6011"/>
                </a:lnTo>
                <a:lnTo>
                  <a:pt x="6668" y="5938"/>
                </a:lnTo>
                <a:lnTo>
                  <a:pt x="6692" y="5865"/>
                </a:lnTo>
                <a:lnTo>
                  <a:pt x="6741" y="5816"/>
                </a:lnTo>
                <a:lnTo>
                  <a:pt x="6789" y="5768"/>
                </a:lnTo>
                <a:lnTo>
                  <a:pt x="6838" y="5816"/>
                </a:lnTo>
                <a:lnTo>
                  <a:pt x="6911" y="5841"/>
                </a:lnTo>
                <a:lnTo>
                  <a:pt x="7008" y="5816"/>
                </a:lnTo>
                <a:lnTo>
                  <a:pt x="7081" y="5816"/>
                </a:lnTo>
                <a:lnTo>
                  <a:pt x="7130" y="5768"/>
                </a:lnTo>
                <a:close/>
                <a:moveTo>
                  <a:pt x="6911" y="5232"/>
                </a:moveTo>
                <a:lnTo>
                  <a:pt x="6741" y="5257"/>
                </a:lnTo>
                <a:lnTo>
                  <a:pt x="6595" y="5305"/>
                </a:lnTo>
                <a:lnTo>
                  <a:pt x="6473" y="5427"/>
                </a:lnTo>
                <a:lnTo>
                  <a:pt x="6351" y="5549"/>
                </a:lnTo>
                <a:lnTo>
                  <a:pt x="6254" y="5695"/>
                </a:lnTo>
                <a:lnTo>
                  <a:pt x="6181" y="5865"/>
                </a:lnTo>
                <a:lnTo>
                  <a:pt x="6157" y="6011"/>
                </a:lnTo>
                <a:lnTo>
                  <a:pt x="6157" y="6108"/>
                </a:lnTo>
                <a:lnTo>
                  <a:pt x="6157" y="6206"/>
                </a:lnTo>
                <a:lnTo>
                  <a:pt x="6181" y="6303"/>
                </a:lnTo>
                <a:lnTo>
                  <a:pt x="6230" y="6376"/>
                </a:lnTo>
                <a:lnTo>
                  <a:pt x="6351" y="6522"/>
                </a:lnTo>
                <a:lnTo>
                  <a:pt x="6497" y="6644"/>
                </a:lnTo>
                <a:lnTo>
                  <a:pt x="6668" y="6717"/>
                </a:lnTo>
                <a:lnTo>
                  <a:pt x="6862" y="6741"/>
                </a:lnTo>
                <a:lnTo>
                  <a:pt x="7057" y="6741"/>
                </a:lnTo>
                <a:lnTo>
                  <a:pt x="7252" y="6692"/>
                </a:lnTo>
                <a:lnTo>
                  <a:pt x="7373" y="6644"/>
                </a:lnTo>
                <a:lnTo>
                  <a:pt x="7495" y="6546"/>
                </a:lnTo>
                <a:lnTo>
                  <a:pt x="7592" y="6449"/>
                </a:lnTo>
                <a:lnTo>
                  <a:pt x="7665" y="6327"/>
                </a:lnTo>
                <a:lnTo>
                  <a:pt x="7714" y="6181"/>
                </a:lnTo>
                <a:lnTo>
                  <a:pt x="7738" y="6035"/>
                </a:lnTo>
                <a:lnTo>
                  <a:pt x="7738" y="5889"/>
                </a:lnTo>
                <a:lnTo>
                  <a:pt x="7714" y="5743"/>
                </a:lnTo>
                <a:lnTo>
                  <a:pt x="7665" y="5622"/>
                </a:lnTo>
                <a:lnTo>
                  <a:pt x="7617" y="5524"/>
                </a:lnTo>
                <a:lnTo>
                  <a:pt x="7544" y="5451"/>
                </a:lnTo>
                <a:lnTo>
                  <a:pt x="7471" y="5378"/>
                </a:lnTo>
                <a:lnTo>
                  <a:pt x="7373" y="5330"/>
                </a:lnTo>
                <a:lnTo>
                  <a:pt x="7276" y="5281"/>
                </a:lnTo>
                <a:lnTo>
                  <a:pt x="7081" y="5281"/>
                </a:lnTo>
                <a:lnTo>
                  <a:pt x="6984" y="5257"/>
                </a:lnTo>
                <a:lnTo>
                  <a:pt x="6911" y="5232"/>
                </a:lnTo>
                <a:close/>
                <a:moveTo>
                  <a:pt x="7982" y="7276"/>
                </a:moveTo>
                <a:lnTo>
                  <a:pt x="7884" y="7301"/>
                </a:lnTo>
                <a:lnTo>
                  <a:pt x="7787" y="7325"/>
                </a:lnTo>
                <a:lnTo>
                  <a:pt x="7738" y="7374"/>
                </a:lnTo>
                <a:lnTo>
                  <a:pt x="7617" y="7495"/>
                </a:lnTo>
                <a:lnTo>
                  <a:pt x="7568" y="7617"/>
                </a:lnTo>
                <a:lnTo>
                  <a:pt x="7544" y="7739"/>
                </a:lnTo>
                <a:lnTo>
                  <a:pt x="7568" y="7885"/>
                </a:lnTo>
                <a:lnTo>
                  <a:pt x="7617" y="8006"/>
                </a:lnTo>
                <a:lnTo>
                  <a:pt x="7665" y="8104"/>
                </a:lnTo>
                <a:lnTo>
                  <a:pt x="7714" y="8177"/>
                </a:lnTo>
                <a:lnTo>
                  <a:pt x="7860" y="8250"/>
                </a:lnTo>
                <a:lnTo>
                  <a:pt x="8030" y="8298"/>
                </a:lnTo>
                <a:lnTo>
                  <a:pt x="8103" y="8298"/>
                </a:lnTo>
                <a:lnTo>
                  <a:pt x="8176" y="8274"/>
                </a:lnTo>
                <a:lnTo>
                  <a:pt x="8298" y="8225"/>
                </a:lnTo>
                <a:lnTo>
                  <a:pt x="8444" y="8104"/>
                </a:lnTo>
                <a:lnTo>
                  <a:pt x="8566" y="7958"/>
                </a:lnTo>
                <a:lnTo>
                  <a:pt x="8590" y="7885"/>
                </a:lnTo>
                <a:lnTo>
                  <a:pt x="8590" y="7812"/>
                </a:lnTo>
                <a:lnTo>
                  <a:pt x="8590" y="7739"/>
                </a:lnTo>
                <a:lnTo>
                  <a:pt x="8566" y="7666"/>
                </a:lnTo>
                <a:lnTo>
                  <a:pt x="8468" y="7520"/>
                </a:lnTo>
                <a:lnTo>
                  <a:pt x="8347" y="7422"/>
                </a:lnTo>
                <a:lnTo>
                  <a:pt x="8225" y="7398"/>
                </a:lnTo>
                <a:lnTo>
                  <a:pt x="8152" y="7325"/>
                </a:lnTo>
                <a:lnTo>
                  <a:pt x="8079" y="7301"/>
                </a:lnTo>
                <a:lnTo>
                  <a:pt x="7982" y="7276"/>
                </a:lnTo>
                <a:close/>
                <a:moveTo>
                  <a:pt x="5889" y="488"/>
                </a:moveTo>
                <a:lnTo>
                  <a:pt x="6205" y="512"/>
                </a:lnTo>
                <a:lnTo>
                  <a:pt x="6716" y="561"/>
                </a:lnTo>
                <a:lnTo>
                  <a:pt x="7373" y="609"/>
                </a:lnTo>
                <a:lnTo>
                  <a:pt x="8055" y="634"/>
                </a:lnTo>
                <a:lnTo>
                  <a:pt x="8736" y="634"/>
                </a:lnTo>
                <a:lnTo>
                  <a:pt x="9393" y="682"/>
                </a:lnTo>
                <a:lnTo>
                  <a:pt x="9587" y="707"/>
                </a:lnTo>
                <a:lnTo>
                  <a:pt x="9782" y="731"/>
                </a:lnTo>
                <a:lnTo>
                  <a:pt x="10001" y="804"/>
                </a:lnTo>
                <a:lnTo>
                  <a:pt x="10196" y="877"/>
                </a:lnTo>
                <a:lnTo>
                  <a:pt x="10366" y="974"/>
                </a:lnTo>
                <a:lnTo>
                  <a:pt x="10439" y="1047"/>
                </a:lnTo>
                <a:lnTo>
                  <a:pt x="10512" y="1120"/>
                </a:lnTo>
                <a:lnTo>
                  <a:pt x="10536" y="1193"/>
                </a:lnTo>
                <a:lnTo>
                  <a:pt x="10585" y="1291"/>
                </a:lnTo>
                <a:lnTo>
                  <a:pt x="10585" y="1388"/>
                </a:lnTo>
                <a:lnTo>
                  <a:pt x="10585" y="1485"/>
                </a:lnTo>
                <a:lnTo>
                  <a:pt x="10536" y="1631"/>
                </a:lnTo>
                <a:lnTo>
                  <a:pt x="10439" y="1777"/>
                </a:lnTo>
                <a:lnTo>
                  <a:pt x="10317" y="1923"/>
                </a:lnTo>
                <a:lnTo>
                  <a:pt x="10196" y="2045"/>
                </a:lnTo>
                <a:lnTo>
                  <a:pt x="9904" y="2288"/>
                </a:lnTo>
                <a:lnTo>
                  <a:pt x="9660" y="2507"/>
                </a:lnTo>
                <a:lnTo>
                  <a:pt x="9587" y="2604"/>
                </a:lnTo>
                <a:lnTo>
                  <a:pt x="9587" y="2677"/>
                </a:lnTo>
                <a:lnTo>
                  <a:pt x="9587" y="2775"/>
                </a:lnTo>
                <a:lnTo>
                  <a:pt x="9636" y="2848"/>
                </a:lnTo>
                <a:lnTo>
                  <a:pt x="9587" y="3091"/>
                </a:lnTo>
                <a:lnTo>
                  <a:pt x="9563" y="3334"/>
                </a:lnTo>
                <a:lnTo>
                  <a:pt x="9563" y="3845"/>
                </a:lnTo>
                <a:lnTo>
                  <a:pt x="9587" y="4381"/>
                </a:lnTo>
                <a:lnTo>
                  <a:pt x="9612" y="4867"/>
                </a:lnTo>
                <a:lnTo>
                  <a:pt x="9612" y="5816"/>
                </a:lnTo>
                <a:lnTo>
                  <a:pt x="9612" y="6060"/>
                </a:lnTo>
                <a:lnTo>
                  <a:pt x="9563" y="6303"/>
                </a:lnTo>
                <a:lnTo>
                  <a:pt x="9563" y="6546"/>
                </a:lnTo>
                <a:lnTo>
                  <a:pt x="9587" y="6765"/>
                </a:lnTo>
                <a:lnTo>
                  <a:pt x="9612" y="6838"/>
                </a:lnTo>
                <a:lnTo>
                  <a:pt x="9660" y="6887"/>
                </a:lnTo>
                <a:lnTo>
                  <a:pt x="9660" y="6936"/>
                </a:lnTo>
                <a:lnTo>
                  <a:pt x="9685" y="6984"/>
                </a:lnTo>
                <a:lnTo>
                  <a:pt x="10269" y="7787"/>
                </a:lnTo>
                <a:lnTo>
                  <a:pt x="10828" y="8639"/>
                </a:lnTo>
                <a:lnTo>
                  <a:pt x="10512" y="8615"/>
                </a:lnTo>
                <a:lnTo>
                  <a:pt x="10171" y="8639"/>
                </a:lnTo>
                <a:lnTo>
                  <a:pt x="9514" y="8663"/>
                </a:lnTo>
                <a:lnTo>
                  <a:pt x="8395" y="8688"/>
                </a:lnTo>
                <a:lnTo>
                  <a:pt x="7300" y="8712"/>
                </a:lnTo>
                <a:lnTo>
                  <a:pt x="6765" y="8736"/>
                </a:lnTo>
                <a:lnTo>
                  <a:pt x="6254" y="8736"/>
                </a:lnTo>
                <a:lnTo>
                  <a:pt x="5208" y="8712"/>
                </a:lnTo>
                <a:lnTo>
                  <a:pt x="4599" y="8712"/>
                </a:lnTo>
                <a:lnTo>
                  <a:pt x="4283" y="8736"/>
                </a:lnTo>
                <a:lnTo>
                  <a:pt x="4137" y="8761"/>
                </a:lnTo>
                <a:lnTo>
                  <a:pt x="3991" y="8809"/>
                </a:lnTo>
                <a:lnTo>
                  <a:pt x="4599" y="8006"/>
                </a:lnTo>
                <a:lnTo>
                  <a:pt x="4940" y="7520"/>
                </a:lnTo>
                <a:lnTo>
                  <a:pt x="5135" y="7276"/>
                </a:lnTo>
                <a:lnTo>
                  <a:pt x="5305" y="7082"/>
                </a:lnTo>
                <a:lnTo>
                  <a:pt x="5354" y="7009"/>
                </a:lnTo>
                <a:lnTo>
                  <a:pt x="5378" y="6911"/>
                </a:lnTo>
                <a:lnTo>
                  <a:pt x="5354" y="6838"/>
                </a:lnTo>
                <a:lnTo>
                  <a:pt x="5329" y="6741"/>
                </a:lnTo>
                <a:lnTo>
                  <a:pt x="5329" y="6717"/>
                </a:lnTo>
                <a:lnTo>
                  <a:pt x="5354" y="6084"/>
                </a:lnTo>
                <a:lnTo>
                  <a:pt x="5354" y="5451"/>
                </a:lnTo>
                <a:lnTo>
                  <a:pt x="5354" y="4794"/>
                </a:lnTo>
                <a:lnTo>
                  <a:pt x="5378" y="4162"/>
                </a:lnTo>
                <a:lnTo>
                  <a:pt x="5402" y="3821"/>
                </a:lnTo>
                <a:lnTo>
                  <a:pt x="5427" y="3432"/>
                </a:lnTo>
                <a:lnTo>
                  <a:pt x="5402" y="3237"/>
                </a:lnTo>
                <a:lnTo>
                  <a:pt x="5378" y="3042"/>
                </a:lnTo>
                <a:lnTo>
                  <a:pt x="5329" y="2872"/>
                </a:lnTo>
                <a:lnTo>
                  <a:pt x="5256" y="2726"/>
                </a:lnTo>
                <a:lnTo>
                  <a:pt x="5256" y="2653"/>
                </a:lnTo>
                <a:lnTo>
                  <a:pt x="5256" y="2604"/>
                </a:lnTo>
                <a:lnTo>
                  <a:pt x="5232" y="2556"/>
                </a:lnTo>
                <a:lnTo>
                  <a:pt x="5183" y="2507"/>
                </a:lnTo>
                <a:lnTo>
                  <a:pt x="4989" y="2385"/>
                </a:lnTo>
                <a:lnTo>
                  <a:pt x="4794" y="2215"/>
                </a:lnTo>
                <a:lnTo>
                  <a:pt x="4648" y="1996"/>
                </a:lnTo>
                <a:lnTo>
                  <a:pt x="4502" y="1777"/>
                </a:lnTo>
                <a:lnTo>
                  <a:pt x="4405" y="1534"/>
                </a:lnTo>
                <a:lnTo>
                  <a:pt x="4380" y="1412"/>
                </a:lnTo>
                <a:lnTo>
                  <a:pt x="4380" y="1291"/>
                </a:lnTo>
                <a:lnTo>
                  <a:pt x="4380" y="1169"/>
                </a:lnTo>
                <a:lnTo>
                  <a:pt x="4429" y="1047"/>
                </a:lnTo>
                <a:lnTo>
                  <a:pt x="4478" y="926"/>
                </a:lnTo>
                <a:lnTo>
                  <a:pt x="4551" y="828"/>
                </a:lnTo>
                <a:lnTo>
                  <a:pt x="4624" y="755"/>
                </a:lnTo>
                <a:lnTo>
                  <a:pt x="4721" y="682"/>
                </a:lnTo>
                <a:lnTo>
                  <a:pt x="4843" y="609"/>
                </a:lnTo>
                <a:lnTo>
                  <a:pt x="4989" y="561"/>
                </a:lnTo>
                <a:lnTo>
                  <a:pt x="5256" y="512"/>
                </a:lnTo>
                <a:lnTo>
                  <a:pt x="5573" y="488"/>
                </a:lnTo>
                <a:close/>
                <a:moveTo>
                  <a:pt x="7446" y="9199"/>
                </a:moveTo>
                <a:lnTo>
                  <a:pt x="7106" y="9612"/>
                </a:lnTo>
                <a:lnTo>
                  <a:pt x="7033" y="9588"/>
                </a:lnTo>
                <a:lnTo>
                  <a:pt x="6960" y="9563"/>
                </a:lnTo>
                <a:lnTo>
                  <a:pt x="6789" y="9563"/>
                </a:lnTo>
                <a:lnTo>
                  <a:pt x="6595" y="9588"/>
                </a:lnTo>
                <a:lnTo>
                  <a:pt x="6424" y="9636"/>
                </a:lnTo>
                <a:lnTo>
                  <a:pt x="6595" y="9466"/>
                </a:lnTo>
                <a:lnTo>
                  <a:pt x="6643" y="9369"/>
                </a:lnTo>
                <a:lnTo>
                  <a:pt x="6692" y="9272"/>
                </a:lnTo>
                <a:lnTo>
                  <a:pt x="6692" y="9223"/>
                </a:lnTo>
                <a:lnTo>
                  <a:pt x="7300" y="9199"/>
                </a:lnTo>
                <a:close/>
                <a:moveTo>
                  <a:pt x="8566" y="9174"/>
                </a:moveTo>
                <a:lnTo>
                  <a:pt x="8347" y="9418"/>
                </a:lnTo>
                <a:lnTo>
                  <a:pt x="8176" y="9661"/>
                </a:lnTo>
                <a:lnTo>
                  <a:pt x="7860" y="10196"/>
                </a:lnTo>
                <a:lnTo>
                  <a:pt x="7836" y="10147"/>
                </a:lnTo>
                <a:lnTo>
                  <a:pt x="7787" y="10050"/>
                </a:lnTo>
                <a:lnTo>
                  <a:pt x="7714" y="9953"/>
                </a:lnTo>
                <a:lnTo>
                  <a:pt x="7617" y="9855"/>
                </a:lnTo>
                <a:lnTo>
                  <a:pt x="7519" y="9782"/>
                </a:lnTo>
                <a:lnTo>
                  <a:pt x="7982" y="9223"/>
                </a:lnTo>
                <a:lnTo>
                  <a:pt x="8030" y="9174"/>
                </a:lnTo>
                <a:close/>
                <a:moveTo>
                  <a:pt x="6765" y="10099"/>
                </a:moveTo>
                <a:lnTo>
                  <a:pt x="6935" y="10172"/>
                </a:lnTo>
                <a:lnTo>
                  <a:pt x="7081" y="10220"/>
                </a:lnTo>
                <a:lnTo>
                  <a:pt x="7227" y="10293"/>
                </a:lnTo>
                <a:lnTo>
                  <a:pt x="7276" y="10366"/>
                </a:lnTo>
                <a:lnTo>
                  <a:pt x="7325" y="10439"/>
                </a:lnTo>
                <a:lnTo>
                  <a:pt x="7373" y="10610"/>
                </a:lnTo>
                <a:lnTo>
                  <a:pt x="7398" y="10780"/>
                </a:lnTo>
                <a:lnTo>
                  <a:pt x="7373" y="10950"/>
                </a:lnTo>
                <a:lnTo>
                  <a:pt x="7325" y="11121"/>
                </a:lnTo>
                <a:lnTo>
                  <a:pt x="7300" y="11242"/>
                </a:lnTo>
                <a:lnTo>
                  <a:pt x="7227" y="11340"/>
                </a:lnTo>
                <a:lnTo>
                  <a:pt x="7154" y="11413"/>
                </a:lnTo>
                <a:lnTo>
                  <a:pt x="7081" y="11510"/>
                </a:lnTo>
                <a:lnTo>
                  <a:pt x="6984" y="11559"/>
                </a:lnTo>
                <a:lnTo>
                  <a:pt x="6887" y="11607"/>
                </a:lnTo>
                <a:lnTo>
                  <a:pt x="6692" y="11680"/>
                </a:lnTo>
                <a:lnTo>
                  <a:pt x="6351" y="11680"/>
                </a:lnTo>
                <a:lnTo>
                  <a:pt x="6254" y="11632"/>
                </a:lnTo>
                <a:lnTo>
                  <a:pt x="6157" y="11607"/>
                </a:lnTo>
                <a:lnTo>
                  <a:pt x="6059" y="11534"/>
                </a:lnTo>
                <a:lnTo>
                  <a:pt x="5986" y="11461"/>
                </a:lnTo>
                <a:lnTo>
                  <a:pt x="5913" y="11364"/>
                </a:lnTo>
                <a:lnTo>
                  <a:pt x="5840" y="11218"/>
                </a:lnTo>
                <a:lnTo>
                  <a:pt x="5816" y="11096"/>
                </a:lnTo>
                <a:lnTo>
                  <a:pt x="5816" y="10950"/>
                </a:lnTo>
                <a:lnTo>
                  <a:pt x="5840" y="10829"/>
                </a:lnTo>
                <a:lnTo>
                  <a:pt x="5889" y="10683"/>
                </a:lnTo>
                <a:lnTo>
                  <a:pt x="5986" y="10585"/>
                </a:lnTo>
                <a:lnTo>
                  <a:pt x="6084" y="10464"/>
                </a:lnTo>
                <a:lnTo>
                  <a:pt x="6181" y="10366"/>
                </a:lnTo>
                <a:lnTo>
                  <a:pt x="6424" y="10220"/>
                </a:lnTo>
                <a:lnTo>
                  <a:pt x="6668" y="10123"/>
                </a:lnTo>
                <a:lnTo>
                  <a:pt x="6741" y="10099"/>
                </a:lnTo>
                <a:close/>
                <a:moveTo>
                  <a:pt x="10926" y="9174"/>
                </a:moveTo>
                <a:lnTo>
                  <a:pt x="10707" y="9539"/>
                </a:lnTo>
                <a:lnTo>
                  <a:pt x="10536" y="9855"/>
                </a:lnTo>
                <a:lnTo>
                  <a:pt x="10244" y="10366"/>
                </a:lnTo>
                <a:lnTo>
                  <a:pt x="9977" y="10877"/>
                </a:lnTo>
                <a:lnTo>
                  <a:pt x="9685" y="11388"/>
                </a:lnTo>
                <a:lnTo>
                  <a:pt x="9393" y="11899"/>
                </a:lnTo>
                <a:lnTo>
                  <a:pt x="9271" y="12118"/>
                </a:lnTo>
                <a:lnTo>
                  <a:pt x="9174" y="12021"/>
                </a:lnTo>
                <a:lnTo>
                  <a:pt x="9101" y="11948"/>
                </a:lnTo>
                <a:lnTo>
                  <a:pt x="8979" y="11899"/>
                </a:lnTo>
                <a:lnTo>
                  <a:pt x="8882" y="11875"/>
                </a:lnTo>
                <a:lnTo>
                  <a:pt x="8760" y="11851"/>
                </a:lnTo>
                <a:lnTo>
                  <a:pt x="8639" y="11851"/>
                </a:lnTo>
                <a:lnTo>
                  <a:pt x="8517" y="11875"/>
                </a:lnTo>
                <a:lnTo>
                  <a:pt x="8420" y="11924"/>
                </a:lnTo>
                <a:lnTo>
                  <a:pt x="8420" y="11924"/>
                </a:lnTo>
                <a:lnTo>
                  <a:pt x="8857" y="11218"/>
                </a:lnTo>
                <a:lnTo>
                  <a:pt x="9320" y="10512"/>
                </a:lnTo>
                <a:lnTo>
                  <a:pt x="9806" y="9831"/>
                </a:lnTo>
                <a:lnTo>
                  <a:pt x="10050" y="9515"/>
                </a:lnTo>
                <a:lnTo>
                  <a:pt x="10317" y="9199"/>
                </a:lnTo>
                <a:lnTo>
                  <a:pt x="10634" y="9199"/>
                </a:lnTo>
                <a:lnTo>
                  <a:pt x="10926" y="9174"/>
                </a:lnTo>
                <a:close/>
                <a:moveTo>
                  <a:pt x="8809" y="12386"/>
                </a:moveTo>
                <a:lnTo>
                  <a:pt x="8833" y="12410"/>
                </a:lnTo>
                <a:lnTo>
                  <a:pt x="8857" y="12459"/>
                </a:lnTo>
                <a:lnTo>
                  <a:pt x="8882" y="12508"/>
                </a:lnTo>
                <a:lnTo>
                  <a:pt x="8882" y="12581"/>
                </a:lnTo>
                <a:lnTo>
                  <a:pt x="8906" y="12654"/>
                </a:lnTo>
                <a:lnTo>
                  <a:pt x="8906" y="12751"/>
                </a:lnTo>
                <a:lnTo>
                  <a:pt x="8882" y="12800"/>
                </a:lnTo>
                <a:lnTo>
                  <a:pt x="8857" y="12897"/>
                </a:lnTo>
                <a:lnTo>
                  <a:pt x="8857" y="12970"/>
                </a:lnTo>
                <a:lnTo>
                  <a:pt x="8809" y="13043"/>
                </a:lnTo>
                <a:lnTo>
                  <a:pt x="8784" y="13092"/>
                </a:lnTo>
                <a:lnTo>
                  <a:pt x="8736" y="13116"/>
                </a:lnTo>
                <a:lnTo>
                  <a:pt x="8711" y="13140"/>
                </a:lnTo>
                <a:lnTo>
                  <a:pt x="8687" y="13140"/>
                </a:lnTo>
                <a:lnTo>
                  <a:pt x="8614" y="13116"/>
                </a:lnTo>
                <a:lnTo>
                  <a:pt x="8517" y="13067"/>
                </a:lnTo>
                <a:lnTo>
                  <a:pt x="8444" y="12970"/>
                </a:lnTo>
                <a:lnTo>
                  <a:pt x="8395" y="12873"/>
                </a:lnTo>
                <a:lnTo>
                  <a:pt x="8395" y="12751"/>
                </a:lnTo>
                <a:lnTo>
                  <a:pt x="8420" y="12629"/>
                </a:lnTo>
                <a:lnTo>
                  <a:pt x="8444" y="12508"/>
                </a:lnTo>
                <a:lnTo>
                  <a:pt x="8614" y="12410"/>
                </a:lnTo>
                <a:lnTo>
                  <a:pt x="8760" y="12386"/>
                </a:lnTo>
                <a:close/>
                <a:moveTo>
                  <a:pt x="7884" y="12702"/>
                </a:moveTo>
                <a:lnTo>
                  <a:pt x="7884" y="12897"/>
                </a:lnTo>
                <a:lnTo>
                  <a:pt x="7909" y="13067"/>
                </a:lnTo>
                <a:lnTo>
                  <a:pt x="7957" y="13189"/>
                </a:lnTo>
                <a:lnTo>
                  <a:pt x="8030" y="13311"/>
                </a:lnTo>
                <a:lnTo>
                  <a:pt x="8128" y="13408"/>
                </a:lnTo>
                <a:lnTo>
                  <a:pt x="8225" y="13481"/>
                </a:lnTo>
                <a:lnTo>
                  <a:pt x="7811" y="13968"/>
                </a:lnTo>
                <a:lnTo>
                  <a:pt x="7568" y="14260"/>
                </a:lnTo>
                <a:lnTo>
                  <a:pt x="7568" y="14065"/>
                </a:lnTo>
                <a:lnTo>
                  <a:pt x="7568" y="13895"/>
                </a:lnTo>
                <a:lnTo>
                  <a:pt x="7544" y="13773"/>
                </a:lnTo>
                <a:lnTo>
                  <a:pt x="7495" y="13676"/>
                </a:lnTo>
                <a:lnTo>
                  <a:pt x="7422" y="13578"/>
                </a:lnTo>
                <a:lnTo>
                  <a:pt x="7349" y="13481"/>
                </a:lnTo>
                <a:lnTo>
                  <a:pt x="7763" y="12873"/>
                </a:lnTo>
                <a:lnTo>
                  <a:pt x="7884" y="12702"/>
                </a:lnTo>
                <a:close/>
                <a:moveTo>
                  <a:pt x="3699" y="9174"/>
                </a:moveTo>
                <a:lnTo>
                  <a:pt x="3869" y="9199"/>
                </a:lnTo>
                <a:lnTo>
                  <a:pt x="4015" y="9223"/>
                </a:lnTo>
                <a:lnTo>
                  <a:pt x="4307" y="9199"/>
                </a:lnTo>
                <a:lnTo>
                  <a:pt x="3310" y="10683"/>
                </a:lnTo>
                <a:lnTo>
                  <a:pt x="2774" y="11437"/>
                </a:lnTo>
                <a:lnTo>
                  <a:pt x="2239" y="12143"/>
                </a:lnTo>
                <a:lnTo>
                  <a:pt x="1996" y="12459"/>
                </a:lnTo>
                <a:lnTo>
                  <a:pt x="1752" y="12775"/>
                </a:lnTo>
                <a:lnTo>
                  <a:pt x="1241" y="13384"/>
                </a:lnTo>
                <a:lnTo>
                  <a:pt x="1071" y="13627"/>
                </a:lnTo>
                <a:lnTo>
                  <a:pt x="876" y="13870"/>
                </a:lnTo>
                <a:lnTo>
                  <a:pt x="731" y="14138"/>
                </a:lnTo>
                <a:lnTo>
                  <a:pt x="682" y="14284"/>
                </a:lnTo>
                <a:lnTo>
                  <a:pt x="633" y="14406"/>
                </a:lnTo>
                <a:lnTo>
                  <a:pt x="585" y="14284"/>
                </a:lnTo>
                <a:lnTo>
                  <a:pt x="536" y="14065"/>
                </a:lnTo>
                <a:lnTo>
                  <a:pt x="512" y="13870"/>
                </a:lnTo>
                <a:lnTo>
                  <a:pt x="560" y="13676"/>
                </a:lnTo>
                <a:lnTo>
                  <a:pt x="633" y="13481"/>
                </a:lnTo>
                <a:lnTo>
                  <a:pt x="706" y="13311"/>
                </a:lnTo>
                <a:lnTo>
                  <a:pt x="779" y="13165"/>
                </a:lnTo>
                <a:lnTo>
                  <a:pt x="779" y="13116"/>
                </a:lnTo>
                <a:lnTo>
                  <a:pt x="949" y="12994"/>
                </a:lnTo>
                <a:lnTo>
                  <a:pt x="1120" y="12848"/>
                </a:lnTo>
                <a:lnTo>
                  <a:pt x="1266" y="12678"/>
                </a:lnTo>
                <a:lnTo>
                  <a:pt x="1412" y="12508"/>
                </a:lnTo>
                <a:lnTo>
                  <a:pt x="1679" y="12118"/>
                </a:lnTo>
                <a:lnTo>
                  <a:pt x="1923" y="11778"/>
                </a:lnTo>
                <a:lnTo>
                  <a:pt x="2288" y="11291"/>
                </a:lnTo>
                <a:lnTo>
                  <a:pt x="2604" y="10780"/>
                </a:lnTo>
                <a:lnTo>
                  <a:pt x="3285" y="9758"/>
                </a:lnTo>
                <a:lnTo>
                  <a:pt x="3699" y="9174"/>
                </a:lnTo>
                <a:close/>
                <a:moveTo>
                  <a:pt x="6984" y="13797"/>
                </a:moveTo>
                <a:lnTo>
                  <a:pt x="7057" y="13846"/>
                </a:lnTo>
                <a:lnTo>
                  <a:pt x="7106" y="13968"/>
                </a:lnTo>
                <a:lnTo>
                  <a:pt x="7130" y="14089"/>
                </a:lnTo>
                <a:lnTo>
                  <a:pt x="7106" y="14211"/>
                </a:lnTo>
                <a:lnTo>
                  <a:pt x="7057" y="14308"/>
                </a:lnTo>
                <a:lnTo>
                  <a:pt x="6984" y="14406"/>
                </a:lnTo>
                <a:lnTo>
                  <a:pt x="6935" y="14430"/>
                </a:lnTo>
                <a:lnTo>
                  <a:pt x="6862" y="14430"/>
                </a:lnTo>
                <a:lnTo>
                  <a:pt x="6692" y="14406"/>
                </a:lnTo>
                <a:lnTo>
                  <a:pt x="6619" y="14381"/>
                </a:lnTo>
                <a:lnTo>
                  <a:pt x="6570" y="14333"/>
                </a:lnTo>
                <a:lnTo>
                  <a:pt x="6546" y="14284"/>
                </a:lnTo>
                <a:lnTo>
                  <a:pt x="6522" y="14211"/>
                </a:lnTo>
                <a:lnTo>
                  <a:pt x="6546" y="14138"/>
                </a:lnTo>
                <a:lnTo>
                  <a:pt x="6595" y="14065"/>
                </a:lnTo>
                <a:lnTo>
                  <a:pt x="6692" y="13919"/>
                </a:lnTo>
                <a:lnTo>
                  <a:pt x="6741" y="13895"/>
                </a:lnTo>
                <a:lnTo>
                  <a:pt x="6814" y="13870"/>
                </a:lnTo>
                <a:lnTo>
                  <a:pt x="6935" y="13846"/>
                </a:lnTo>
                <a:lnTo>
                  <a:pt x="6984" y="13797"/>
                </a:lnTo>
                <a:close/>
                <a:moveTo>
                  <a:pt x="4770" y="9174"/>
                </a:moveTo>
                <a:lnTo>
                  <a:pt x="5281" y="9199"/>
                </a:lnTo>
                <a:lnTo>
                  <a:pt x="5110" y="9393"/>
                </a:lnTo>
                <a:lnTo>
                  <a:pt x="4989" y="9636"/>
                </a:lnTo>
                <a:lnTo>
                  <a:pt x="4745" y="10099"/>
                </a:lnTo>
                <a:lnTo>
                  <a:pt x="4478" y="10561"/>
                </a:lnTo>
                <a:lnTo>
                  <a:pt x="4186" y="11023"/>
                </a:lnTo>
                <a:lnTo>
                  <a:pt x="3869" y="11437"/>
                </a:lnTo>
                <a:lnTo>
                  <a:pt x="3529" y="11851"/>
                </a:lnTo>
                <a:lnTo>
                  <a:pt x="2823" y="12678"/>
                </a:lnTo>
                <a:lnTo>
                  <a:pt x="2117" y="13505"/>
                </a:lnTo>
                <a:lnTo>
                  <a:pt x="1777" y="13846"/>
                </a:lnTo>
                <a:lnTo>
                  <a:pt x="1460" y="14235"/>
                </a:lnTo>
                <a:lnTo>
                  <a:pt x="1144" y="14600"/>
                </a:lnTo>
                <a:lnTo>
                  <a:pt x="998" y="14795"/>
                </a:lnTo>
                <a:lnTo>
                  <a:pt x="876" y="15014"/>
                </a:lnTo>
                <a:lnTo>
                  <a:pt x="779" y="14819"/>
                </a:lnTo>
                <a:lnTo>
                  <a:pt x="706" y="14600"/>
                </a:lnTo>
                <a:lnTo>
                  <a:pt x="925" y="14333"/>
                </a:lnTo>
                <a:lnTo>
                  <a:pt x="1144" y="14041"/>
                </a:lnTo>
                <a:lnTo>
                  <a:pt x="1363" y="13749"/>
                </a:lnTo>
                <a:lnTo>
                  <a:pt x="1582" y="13457"/>
                </a:lnTo>
                <a:lnTo>
                  <a:pt x="2069" y="12897"/>
                </a:lnTo>
                <a:lnTo>
                  <a:pt x="2555" y="12337"/>
                </a:lnTo>
                <a:lnTo>
                  <a:pt x="3091" y="11607"/>
                </a:lnTo>
                <a:lnTo>
                  <a:pt x="3626" y="10853"/>
                </a:lnTo>
                <a:lnTo>
                  <a:pt x="4648" y="9345"/>
                </a:lnTo>
                <a:lnTo>
                  <a:pt x="4697" y="9296"/>
                </a:lnTo>
                <a:lnTo>
                  <a:pt x="4697" y="9272"/>
                </a:lnTo>
                <a:lnTo>
                  <a:pt x="4745" y="9199"/>
                </a:lnTo>
                <a:lnTo>
                  <a:pt x="4770" y="9174"/>
                </a:lnTo>
                <a:close/>
                <a:moveTo>
                  <a:pt x="12094" y="10634"/>
                </a:moveTo>
                <a:lnTo>
                  <a:pt x="12386" y="11072"/>
                </a:lnTo>
                <a:lnTo>
                  <a:pt x="11923" y="11632"/>
                </a:lnTo>
                <a:lnTo>
                  <a:pt x="11461" y="12216"/>
                </a:lnTo>
                <a:lnTo>
                  <a:pt x="10585" y="13359"/>
                </a:lnTo>
                <a:lnTo>
                  <a:pt x="9685" y="14503"/>
                </a:lnTo>
                <a:lnTo>
                  <a:pt x="9295" y="14990"/>
                </a:lnTo>
                <a:lnTo>
                  <a:pt x="9125" y="15257"/>
                </a:lnTo>
                <a:lnTo>
                  <a:pt x="8979" y="15525"/>
                </a:lnTo>
                <a:lnTo>
                  <a:pt x="8152" y="15525"/>
                </a:lnTo>
                <a:lnTo>
                  <a:pt x="8322" y="15379"/>
                </a:lnTo>
                <a:lnTo>
                  <a:pt x="8468" y="15184"/>
                </a:lnTo>
                <a:lnTo>
                  <a:pt x="8736" y="14819"/>
                </a:lnTo>
                <a:lnTo>
                  <a:pt x="9295" y="14065"/>
                </a:lnTo>
                <a:lnTo>
                  <a:pt x="9855" y="13311"/>
                </a:lnTo>
                <a:lnTo>
                  <a:pt x="10098" y="12946"/>
                </a:lnTo>
                <a:lnTo>
                  <a:pt x="10366" y="12605"/>
                </a:lnTo>
                <a:lnTo>
                  <a:pt x="10926" y="11924"/>
                </a:lnTo>
                <a:lnTo>
                  <a:pt x="12094" y="10634"/>
                </a:lnTo>
                <a:close/>
                <a:moveTo>
                  <a:pt x="11364" y="9466"/>
                </a:moveTo>
                <a:lnTo>
                  <a:pt x="11850" y="10220"/>
                </a:lnTo>
                <a:lnTo>
                  <a:pt x="10707" y="11486"/>
                </a:lnTo>
                <a:lnTo>
                  <a:pt x="10171" y="12118"/>
                </a:lnTo>
                <a:lnTo>
                  <a:pt x="9660" y="12800"/>
                </a:lnTo>
                <a:lnTo>
                  <a:pt x="9174" y="13505"/>
                </a:lnTo>
                <a:lnTo>
                  <a:pt x="8711" y="14211"/>
                </a:lnTo>
                <a:lnTo>
                  <a:pt x="8468" y="14503"/>
                </a:lnTo>
                <a:lnTo>
                  <a:pt x="8201" y="14844"/>
                </a:lnTo>
                <a:lnTo>
                  <a:pt x="8079" y="15014"/>
                </a:lnTo>
                <a:lnTo>
                  <a:pt x="7957" y="15184"/>
                </a:lnTo>
                <a:lnTo>
                  <a:pt x="7860" y="15355"/>
                </a:lnTo>
                <a:lnTo>
                  <a:pt x="7811" y="15525"/>
                </a:lnTo>
                <a:lnTo>
                  <a:pt x="6838" y="15549"/>
                </a:lnTo>
                <a:lnTo>
                  <a:pt x="7130" y="15306"/>
                </a:lnTo>
                <a:lnTo>
                  <a:pt x="7422" y="15038"/>
                </a:lnTo>
                <a:lnTo>
                  <a:pt x="7884" y="14503"/>
                </a:lnTo>
                <a:lnTo>
                  <a:pt x="8274" y="14089"/>
                </a:lnTo>
                <a:lnTo>
                  <a:pt x="8639" y="13651"/>
                </a:lnTo>
                <a:lnTo>
                  <a:pt x="8784" y="13651"/>
                </a:lnTo>
                <a:lnTo>
                  <a:pt x="8906" y="13603"/>
                </a:lnTo>
                <a:lnTo>
                  <a:pt x="9028" y="13554"/>
                </a:lnTo>
                <a:lnTo>
                  <a:pt x="9149" y="13457"/>
                </a:lnTo>
                <a:lnTo>
                  <a:pt x="9271" y="13286"/>
                </a:lnTo>
                <a:lnTo>
                  <a:pt x="9368" y="13092"/>
                </a:lnTo>
                <a:lnTo>
                  <a:pt x="9417" y="12873"/>
                </a:lnTo>
                <a:lnTo>
                  <a:pt x="9441" y="12654"/>
                </a:lnTo>
                <a:lnTo>
                  <a:pt x="9514" y="12556"/>
                </a:lnTo>
                <a:lnTo>
                  <a:pt x="9709" y="12289"/>
                </a:lnTo>
                <a:lnTo>
                  <a:pt x="9855" y="12045"/>
                </a:lnTo>
                <a:lnTo>
                  <a:pt x="10171" y="11510"/>
                </a:lnTo>
                <a:lnTo>
                  <a:pt x="10439" y="10975"/>
                </a:lnTo>
                <a:lnTo>
                  <a:pt x="10731" y="10439"/>
                </a:lnTo>
                <a:lnTo>
                  <a:pt x="11047" y="9953"/>
                </a:lnTo>
                <a:lnTo>
                  <a:pt x="11364" y="9466"/>
                </a:lnTo>
                <a:close/>
                <a:moveTo>
                  <a:pt x="12605" y="11437"/>
                </a:moveTo>
                <a:lnTo>
                  <a:pt x="12945" y="11972"/>
                </a:lnTo>
                <a:lnTo>
                  <a:pt x="12678" y="12386"/>
                </a:lnTo>
                <a:lnTo>
                  <a:pt x="12361" y="12800"/>
                </a:lnTo>
                <a:lnTo>
                  <a:pt x="11753" y="13603"/>
                </a:lnTo>
                <a:lnTo>
                  <a:pt x="11583" y="13822"/>
                </a:lnTo>
                <a:lnTo>
                  <a:pt x="11388" y="14065"/>
                </a:lnTo>
                <a:lnTo>
                  <a:pt x="10950" y="14527"/>
                </a:lnTo>
                <a:lnTo>
                  <a:pt x="10755" y="14795"/>
                </a:lnTo>
                <a:lnTo>
                  <a:pt x="10585" y="15038"/>
                </a:lnTo>
                <a:lnTo>
                  <a:pt x="10439" y="15306"/>
                </a:lnTo>
                <a:lnTo>
                  <a:pt x="10317" y="15574"/>
                </a:lnTo>
                <a:lnTo>
                  <a:pt x="9368" y="15549"/>
                </a:lnTo>
                <a:lnTo>
                  <a:pt x="9539" y="15379"/>
                </a:lnTo>
                <a:lnTo>
                  <a:pt x="9685" y="15184"/>
                </a:lnTo>
                <a:lnTo>
                  <a:pt x="9977" y="14795"/>
                </a:lnTo>
                <a:lnTo>
                  <a:pt x="10999" y="13505"/>
                </a:lnTo>
                <a:lnTo>
                  <a:pt x="11802" y="12483"/>
                </a:lnTo>
                <a:lnTo>
                  <a:pt x="12605" y="11437"/>
                </a:lnTo>
                <a:close/>
                <a:moveTo>
                  <a:pt x="5865" y="9199"/>
                </a:moveTo>
                <a:lnTo>
                  <a:pt x="6230" y="9223"/>
                </a:lnTo>
                <a:lnTo>
                  <a:pt x="6084" y="9369"/>
                </a:lnTo>
                <a:lnTo>
                  <a:pt x="5962" y="9539"/>
                </a:lnTo>
                <a:lnTo>
                  <a:pt x="5767" y="9855"/>
                </a:lnTo>
                <a:lnTo>
                  <a:pt x="5548" y="10196"/>
                </a:lnTo>
                <a:lnTo>
                  <a:pt x="5451" y="10318"/>
                </a:lnTo>
                <a:lnTo>
                  <a:pt x="5378" y="10464"/>
                </a:lnTo>
                <a:lnTo>
                  <a:pt x="4891" y="11194"/>
                </a:lnTo>
                <a:lnTo>
                  <a:pt x="4380" y="11924"/>
                </a:lnTo>
                <a:lnTo>
                  <a:pt x="3991" y="12435"/>
                </a:lnTo>
                <a:lnTo>
                  <a:pt x="3577" y="12921"/>
                </a:lnTo>
                <a:lnTo>
                  <a:pt x="2750" y="13895"/>
                </a:lnTo>
                <a:lnTo>
                  <a:pt x="2409" y="14235"/>
                </a:lnTo>
                <a:lnTo>
                  <a:pt x="2069" y="14673"/>
                </a:lnTo>
                <a:lnTo>
                  <a:pt x="1898" y="14917"/>
                </a:lnTo>
                <a:lnTo>
                  <a:pt x="1752" y="15136"/>
                </a:lnTo>
                <a:lnTo>
                  <a:pt x="1655" y="15379"/>
                </a:lnTo>
                <a:lnTo>
                  <a:pt x="1631" y="15476"/>
                </a:lnTo>
                <a:lnTo>
                  <a:pt x="1631" y="15598"/>
                </a:lnTo>
                <a:lnTo>
                  <a:pt x="1363" y="15501"/>
                </a:lnTo>
                <a:lnTo>
                  <a:pt x="1266" y="15452"/>
                </a:lnTo>
                <a:lnTo>
                  <a:pt x="1193" y="15403"/>
                </a:lnTo>
                <a:lnTo>
                  <a:pt x="1047" y="15233"/>
                </a:lnTo>
                <a:lnTo>
                  <a:pt x="1217" y="15111"/>
                </a:lnTo>
                <a:lnTo>
                  <a:pt x="1387" y="14965"/>
                </a:lnTo>
                <a:lnTo>
                  <a:pt x="1704" y="14625"/>
                </a:lnTo>
                <a:lnTo>
                  <a:pt x="2263" y="13943"/>
                </a:lnTo>
                <a:lnTo>
                  <a:pt x="2993" y="13092"/>
                </a:lnTo>
                <a:lnTo>
                  <a:pt x="3723" y="12264"/>
                </a:lnTo>
                <a:lnTo>
                  <a:pt x="4040" y="11924"/>
                </a:lnTo>
                <a:lnTo>
                  <a:pt x="4332" y="11559"/>
                </a:lnTo>
                <a:lnTo>
                  <a:pt x="4599" y="11169"/>
                </a:lnTo>
                <a:lnTo>
                  <a:pt x="4867" y="10756"/>
                </a:lnTo>
                <a:lnTo>
                  <a:pt x="5086" y="10366"/>
                </a:lnTo>
                <a:lnTo>
                  <a:pt x="5281" y="9953"/>
                </a:lnTo>
                <a:lnTo>
                  <a:pt x="5402" y="9734"/>
                </a:lnTo>
                <a:lnTo>
                  <a:pt x="5524" y="9563"/>
                </a:lnTo>
                <a:lnTo>
                  <a:pt x="5670" y="9369"/>
                </a:lnTo>
                <a:lnTo>
                  <a:pt x="5840" y="9223"/>
                </a:lnTo>
                <a:lnTo>
                  <a:pt x="5865" y="9199"/>
                </a:lnTo>
                <a:close/>
                <a:moveTo>
                  <a:pt x="6351" y="14746"/>
                </a:moveTo>
                <a:lnTo>
                  <a:pt x="6497" y="14819"/>
                </a:lnTo>
                <a:lnTo>
                  <a:pt x="6643" y="14868"/>
                </a:lnTo>
                <a:lnTo>
                  <a:pt x="6814" y="14892"/>
                </a:lnTo>
                <a:lnTo>
                  <a:pt x="6984" y="14868"/>
                </a:lnTo>
                <a:lnTo>
                  <a:pt x="6911" y="14941"/>
                </a:lnTo>
                <a:lnTo>
                  <a:pt x="6619" y="15233"/>
                </a:lnTo>
                <a:lnTo>
                  <a:pt x="6497" y="15379"/>
                </a:lnTo>
                <a:lnTo>
                  <a:pt x="6376" y="15549"/>
                </a:lnTo>
                <a:lnTo>
                  <a:pt x="5475" y="15598"/>
                </a:lnTo>
                <a:lnTo>
                  <a:pt x="5719" y="15403"/>
                </a:lnTo>
                <a:lnTo>
                  <a:pt x="5938" y="15184"/>
                </a:lnTo>
                <a:lnTo>
                  <a:pt x="6351" y="14746"/>
                </a:lnTo>
                <a:close/>
                <a:moveTo>
                  <a:pt x="13164" y="12264"/>
                </a:moveTo>
                <a:lnTo>
                  <a:pt x="13432" y="12605"/>
                </a:lnTo>
                <a:lnTo>
                  <a:pt x="13189" y="12873"/>
                </a:lnTo>
                <a:lnTo>
                  <a:pt x="12994" y="13189"/>
                </a:lnTo>
                <a:lnTo>
                  <a:pt x="12629" y="13797"/>
                </a:lnTo>
                <a:lnTo>
                  <a:pt x="12361" y="14235"/>
                </a:lnTo>
                <a:lnTo>
                  <a:pt x="12069" y="14673"/>
                </a:lnTo>
                <a:lnTo>
                  <a:pt x="11777" y="15136"/>
                </a:lnTo>
                <a:lnTo>
                  <a:pt x="11656" y="15355"/>
                </a:lnTo>
                <a:lnTo>
                  <a:pt x="11534" y="15598"/>
                </a:lnTo>
                <a:lnTo>
                  <a:pt x="10828" y="15598"/>
                </a:lnTo>
                <a:lnTo>
                  <a:pt x="10609" y="15574"/>
                </a:lnTo>
                <a:lnTo>
                  <a:pt x="10901" y="15209"/>
                </a:lnTo>
                <a:lnTo>
                  <a:pt x="11169" y="14844"/>
                </a:lnTo>
                <a:lnTo>
                  <a:pt x="11558" y="14357"/>
                </a:lnTo>
                <a:lnTo>
                  <a:pt x="11923" y="13895"/>
                </a:lnTo>
                <a:lnTo>
                  <a:pt x="12556" y="13092"/>
                </a:lnTo>
                <a:lnTo>
                  <a:pt x="12872" y="12702"/>
                </a:lnTo>
                <a:lnTo>
                  <a:pt x="13164" y="12264"/>
                </a:lnTo>
                <a:close/>
                <a:moveTo>
                  <a:pt x="9344" y="9150"/>
                </a:moveTo>
                <a:lnTo>
                  <a:pt x="9782" y="9174"/>
                </a:lnTo>
                <a:lnTo>
                  <a:pt x="9490" y="9539"/>
                </a:lnTo>
                <a:lnTo>
                  <a:pt x="9222" y="9928"/>
                </a:lnTo>
                <a:lnTo>
                  <a:pt x="8711" y="10707"/>
                </a:lnTo>
                <a:lnTo>
                  <a:pt x="8201" y="11510"/>
                </a:lnTo>
                <a:lnTo>
                  <a:pt x="7957" y="11899"/>
                </a:lnTo>
                <a:lnTo>
                  <a:pt x="7690" y="12289"/>
                </a:lnTo>
                <a:lnTo>
                  <a:pt x="6935" y="13311"/>
                </a:lnTo>
                <a:lnTo>
                  <a:pt x="6789" y="13335"/>
                </a:lnTo>
                <a:lnTo>
                  <a:pt x="6668" y="13384"/>
                </a:lnTo>
                <a:lnTo>
                  <a:pt x="6595" y="13432"/>
                </a:lnTo>
                <a:lnTo>
                  <a:pt x="6570" y="13505"/>
                </a:lnTo>
                <a:lnTo>
                  <a:pt x="6473" y="13554"/>
                </a:lnTo>
                <a:lnTo>
                  <a:pt x="6351" y="13651"/>
                </a:lnTo>
                <a:lnTo>
                  <a:pt x="6230" y="13773"/>
                </a:lnTo>
                <a:lnTo>
                  <a:pt x="6157" y="13943"/>
                </a:lnTo>
                <a:lnTo>
                  <a:pt x="6108" y="14089"/>
                </a:lnTo>
                <a:lnTo>
                  <a:pt x="6084" y="14260"/>
                </a:lnTo>
                <a:lnTo>
                  <a:pt x="6108" y="14406"/>
                </a:lnTo>
                <a:lnTo>
                  <a:pt x="5548" y="14990"/>
                </a:lnTo>
                <a:lnTo>
                  <a:pt x="5281" y="15306"/>
                </a:lnTo>
                <a:lnTo>
                  <a:pt x="5037" y="15598"/>
                </a:lnTo>
                <a:lnTo>
                  <a:pt x="4697" y="15622"/>
                </a:lnTo>
                <a:lnTo>
                  <a:pt x="4113" y="15647"/>
                </a:lnTo>
                <a:lnTo>
                  <a:pt x="4356" y="15452"/>
                </a:lnTo>
                <a:lnTo>
                  <a:pt x="4575" y="15233"/>
                </a:lnTo>
                <a:lnTo>
                  <a:pt x="4770" y="15014"/>
                </a:lnTo>
                <a:lnTo>
                  <a:pt x="4940" y="14795"/>
                </a:lnTo>
                <a:lnTo>
                  <a:pt x="5256" y="14333"/>
                </a:lnTo>
                <a:lnTo>
                  <a:pt x="5548" y="13870"/>
                </a:lnTo>
                <a:lnTo>
                  <a:pt x="5840" y="13408"/>
                </a:lnTo>
                <a:lnTo>
                  <a:pt x="6132" y="12946"/>
                </a:lnTo>
                <a:lnTo>
                  <a:pt x="6400" y="12605"/>
                </a:lnTo>
                <a:lnTo>
                  <a:pt x="6692" y="12264"/>
                </a:lnTo>
                <a:lnTo>
                  <a:pt x="6887" y="12216"/>
                </a:lnTo>
                <a:lnTo>
                  <a:pt x="7057" y="12167"/>
                </a:lnTo>
                <a:lnTo>
                  <a:pt x="7227" y="12070"/>
                </a:lnTo>
                <a:lnTo>
                  <a:pt x="7398" y="11972"/>
                </a:lnTo>
                <a:lnTo>
                  <a:pt x="7544" y="11851"/>
                </a:lnTo>
                <a:lnTo>
                  <a:pt x="7665" y="11705"/>
                </a:lnTo>
                <a:lnTo>
                  <a:pt x="7787" y="11534"/>
                </a:lnTo>
                <a:lnTo>
                  <a:pt x="7884" y="11340"/>
                </a:lnTo>
                <a:lnTo>
                  <a:pt x="7933" y="11145"/>
                </a:lnTo>
                <a:lnTo>
                  <a:pt x="7982" y="10902"/>
                </a:lnTo>
                <a:lnTo>
                  <a:pt x="8249" y="10488"/>
                </a:lnTo>
                <a:lnTo>
                  <a:pt x="8493" y="10074"/>
                </a:lnTo>
                <a:lnTo>
                  <a:pt x="8760" y="9661"/>
                </a:lnTo>
                <a:lnTo>
                  <a:pt x="9052" y="9247"/>
                </a:lnTo>
                <a:lnTo>
                  <a:pt x="9101" y="9150"/>
                </a:lnTo>
                <a:close/>
                <a:moveTo>
                  <a:pt x="13700" y="12946"/>
                </a:moveTo>
                <a:lnTo>
                  <a:pt x="13797" y="13067"/>
                </a:lnTo>
                <a:lnTo>
                  <a:pt x="14065" y="13384"/>
                </a:lnTo>
                <a:lnTo>
                  <a:pt x="13967" y="13481"/>
                </a:lnTo>
                <a:lnTo>
                  <a:pt x="13870" y="13603"/>
                </a:lnTo>
                <a:lnTo>
                  <a:pt x="13724" y="13895"/>
                </a:lnTo>
                <a:lnTo>
                  <a:pt x="13578" y="14187"/>
                </a:lnTo>
                <a:lnTo>
                  <a:pt x="13432" y="14430"/>
                </a:lnTo>
                <a:lnTo>
                  <a:pt x="13213" y="14771"/>
                </a:lnTo>
                <a:lnTo>
                  <a:pt x="12970" y="15063"/>
                </a:lnTo>
                <a:lnTo>
                  <a:pt x="12483" y="15647"/>
                </a:lnTo>
                <a:lnTo>
                  <a:pt x="12240" y="15622"/>
                </a:lnTo>
                <a:lnTo>
                  <a:pt x="12021" y="15647"/>
                </a:lnTo>
                <a:lnTo>
                  <a:pt x="11923" y="15622"/>
                </a:lnTo>
                <a:lnTo>
                  <a:pt x="12045" y="15476"/>
                </a:lnTo>
                <a:lnTo>
                  <a:pt x="12191" y="15330"/>
                </a:lnTo>
                <a:lnTo>
                  <a:pt x="12410" y="14990"/>
                </a:lnTo>
                <a:lnTo>
                  <a:pt x="12824" y="14284"/>
                </a:lnTo>
                <a:lnTo>
                  <a:pt x="13335" y="13457"/>
                </a:lnTo>
                <a:lnTo>
                  <a:pt x="13700" y="12946"/>
                </a:lnTo>
                <a:close/>
                <a:moveTo>
                  <a:pt x="14284" y="13870"/>
                </a:moveTo>
                <a:lnTo>
                  <a:pt x="14284" y="14016"/>
                </a:lnTo>
                <a:lnTo>
                  <a:pt x="14284" y="14162"/>
                </a:lnTo>
                <a:lnTo>
                  <a:pt x="14259" y="14333"/>
                </a:lnTo>
                <a:lnTo>
                  <a:pt x="14186" y="14527"/>
                </a:lnTo>
                <a:lnTo>
                  <a:pt x="14065" y="14771"/>
                </a:lnTo>
                <a:lnTo>
                  <a:pt x="13919" y="15063"/>
                </a:lnTo>
                <a:lnTo>
                  <a:pt x="13724" y="15306"/>
                </a:lnTo>
                <a:lnTo>
                  <a:pt x="13627" y="15428"/>
                </a:lnTo>
                <a:lnTo>
                  <a:pt x="13529" y="15501"/>
                </a:lnTo>
                <a:lnTo>
                  <a:pt x="13408" y="15574"/>
                </a:lnTo>
                <a:lnTo>
                  <a:pt x="13286" y="15622"/>
                </a:lnTo>
                <a:lnTo>
                  <a:pt x="13164" y="15647"/>
                </a:lnTo>
                <a:lnTo>
                  <a:pt x="13018" y="15647"/>
                </a:lnTo>
                <a:lnTo>
                  <a:pt x="13189" y="15476"/>
                </a:lnTo>
                <a:lnTo>
                  <a:pt x="13359" y="15257"/>
                </a:lnTo>
                <a:lnTo>
                  <a:pt x="13651" y="14868"/>
                </a:lnTo>
                <a:lnTo>
                  <a:pt x="13967" y="14381"/>
                </a:lnTo>
                <a:lnTo>
                  <a:pt x="14138" y="14138"/>
                </a:lnTo>
                <a:lnTo>
                  <a:pt x="14284" y="13870"/>
                </a:lnTo>
                <a:close/>
                <a:moveTo>
                  <a:pt x="5865" y="12094"/>
                </a:moveTo>
                <a:lnTo>
                  <a:pt x="5986" y="12167"/>
                </a:lnTo>
                <a:lnTo>
                  <a:pt x="6108" y="12216"/>
                </a:lnTo>
                <a:lnTo>
                  <a:pt x="5962" y="12386"/>
                </a:lnTo>
                <a:lnTo>
                  <a:pt x="5670" y="12800"/>
                </a:lnTo>
                <a:lnTo>
                  <a:pt x="5402" y="13238"/>
                </a:lnTo>
                <a:lnTo>
                  <a:pt x="4867" y="14114"/>
                </a:lnTo>
                <a:lnTo>
                  <a:pt x="4526" y="14600"/>
                </a:lnTo>
                <a:lnTo>
                  <a:pt x="4356" y="14819"/>
                </a:lnTo>
                <a:lnTo>
                  <a:pt x="4161" y="15038"/>
                </a:lnTo>
                <a:lnTo>
                  <a:pt x="4015" y="15209"/>
                </a:lnTo>
                <a:lnTo>
                  <a:pt x="3845" y="15355"/>
                </a:lnTo>
                <a:lnTo>
                  <a:pt x="3675" y="15525"/>
                </a:lnTo>
                <a:lnTo>
                  <a:pt x="3529" y="15671"/>
                </a:lnTo>
                <a:lnTo>
                  <a:pt x="2847" y="15695"/>
                </a:lnTo>
                <a:lnTo>
                  <a:pt x="2847" y="15695"/>
                </a:lnTo>
                <a:lnTo>
                  <a:pt x="3018" y="15501"/>
                </a:lnTo>
                <a:lnTo>
                  <a:pt x="3796" y="14625"/>
                </a:lnTo>
                <a:lnTo>
                  <a:pt x="4575" y="13797"/>
                </a:lnTo>
                <a:lnTo>
                  <a:pt x="4940" y="13359"/>
                </a:lnTo>
                <a:lnTo>
                  <a:pt x="5281" y="12921"/>
                </a:lnTo>
                <a:lnTo>
                  <a:pt x="5865" y="12094"/>
                </a:lnTo>
                <a:close/>
                <a:moveTo>
                  <a:pt x="5281" y="11364"/>
                </a:moveTo>
                <a:lnTo>
                  <a:pt x="5378" y="11607"/>
                </a:lnTo>
                <a:lnTo>
                  <a:pt x="5451" y="11729"/>
                </a:lnTo>
                <a:lnTo>
                  <a:pt x="5548" y="11851"/>
                </a:lnTo>
                <a:lnTo>
                  <a:pt x="5232" y="12289"/>
                </a:lnTo>
                <a:lnTo>
                  <a:pt x="4867" y="12800"/>
                </a:lnTo>
                <a:lnTo>
                  <a:pt x="4478" y="13286"/>
                </a:lnTo>
                <a:lnTo>
                  <a:pt x="3650" y="14211"/>
                </a:lnTo>
                <a:lnTo>
                  <a:pt x="3334" y="14576"/>
                </a:lnTo>
                <a:lnTo>
                  <a:pt x="2993" y="14941"/>
                </a:lnTo>
                <a:lnTo>
                  <a:pt x="2750" y="15330"/>
                </a:lnTo>
                <a:lnTo>
                  <a:pt x="2507" y="15720"/>
                </a:lnTo>
                <a:lnTo>
                  <a:pt x="2166" y="15695"/>
                </a:lnTo>
                <a:lnTo>
                  <a:pt x="1825" y="15647"/>
                </a:lnTo>
                <a:lnTo>
                  <a:pt x="1947" y="15525"/>
                </a:lnTo>
                <a:lnTo>
                  <a:pt x="2044" y="15403"/>
                </a:lnTo>
                <a:lnTo>
                  <a:pt x="2239" y="15111"/>
                </a:lnTo>
                <a:lnTo>
                  <a:pt x="2604" y="14625"/>
                </a:lnTo>
                <a:lnTo>
                  <a:pt x="3018" y="14162"/>
                </a:lnTo>
                <a:lnTo>
                  <a:pt x="3748" y="13311"/>
                </a:lnTo>
                <a:lnTo>
                  <a:pt x="4113" y="12897"/>
                </a:lnTo>
                <a:lnTo>
                  <a:pt x="4478" y="12459"/>
                </a:lnTo>
                <a:lnTo>
                  <a:pt x="4867" y="11924"/>
                </a:lnTo>
                <a:lnTo>
                  <a:pt x="5281" y="11364"/>
                </a:lnTo>
                <a:close/>
                <a:moveTo>
                  <a:pt x="5500" y="1"/>
                </a:moveTo>
                <a:lnTo>
                  <a:pt x="5086" y="50"/>
                </a:lnTo>
                <a:lnTo>
                  <a:pt x="4916" y="98"/>
                </a:lnTo>
                <a:lnTo>
                  <a:pt x="4721" y="147"/>
                </a:lnTo>
                <a:lnTo>
                  <a:pt x="4551" y="220"/>
                </a:lnTo>
                <a:lnTo>
                  <a:pt x="4405" y="293"/>
                </a:lnTo>
                <a:lnTo>
                  <a:pt x="4259" y="415"/>
                </a:lnTo>
                <a:lnTo>
                  <a:pt x="4137" y="512"/>
                </a:lnTo>
                <a:lnTo>
                  <a:pt x="4040" y="658"/>
                </a:lnTo>
                <a:lnTo>
                  <a:pt x="3991" y="828"/>
                </a:lnTo>
                <a:lnTo>
                  <a:pt x="3942" y="1072"/>
                </a:lnTo>
                <a:lnTo>
                  <a:pt x="3942" y="1388"/>
                </a:lnTo>
                <a:lnTo>
                  <a:pt x="3967" y="1704"/>
                </a:lnTo>
                <a:lnTo>
                  <a:pt x="4064" y="2020"/>
                </a:lnTo>
                <a:lnTo>
                  <a:pt x="4210" y="2288"/>
                </a:lnTo>
                <a:lnTo>
                  <a:pt x="4283" y="2434"/>
                </a:lnTo>
                <a:lnTo>
                  <a:pt x="4380" y="2556"/>
                </a:lnTo>
                <a:lnTo>
                  <a:pt x="4502" y="2653"/>
                </a:lnTo>
                <a:lnTo>
                  <a:pt x="4599" y="2726"/>
                </a:lnTo>
                <a:lnTo>
                  <a:pt x="4745" y="2799"/>
                </a:lnTo>
                <a:lnTo>
                  <a:pt x="4867" y="2823"/>
                </a:lnTo>
                <a:lnTo>
                  <a:pt x="4891" y="3213"/>
                </a:lnTo>
                <a:lnTo>
                  <a:pt x="4891" y="3578"/>
                </a:lnTo>
                <a:lnTo>
                  <a:pt x="4843" y="4332"/>
                </a:lnTo>
                <a:lnTo>
                  <a:pt x="4843" y="4965"/>
                </a:lnTo>
                <a:lnTo>
                  <a:pt x="4843" y="5622"/>
                </a:lnTo>
                <a:lnTo>
                  <a:pt x="4843" y="5914"/>
                </a:lnTo>
                <a:lnTo>
                  <a:pt x="4818" y="6206"/>
                </a:lnTo>
                <a:lnTo>
                  <a:pt x="4794" y="6473"/>
                </a:lnTo>
                <a:lnTo>
                  <a:pt x="4818" y="6619"/>
                </a:lnTo>
                <a:lnTo>
                  <a:pt x="4843" y="6765"/>
                </a:lnTo>
                <a:lnTo>
                  <a:pt x="4697" y="6911"/>
                </a:lnTo>
                <a:lnTo>
                  <a:pt x="4551" y="7082"/>
                </a:lnTo>
                <a:lnTo>
                  <a:pt x="4332" y="7447"/>
                </a:lnTo>
                <a:lnTo>
                  <a:pt x="3723" y="8250"/>
                </a:lnTo>
                <a:lnTo>
                  <a:pt x="3115" y="9077"/>
                </a:lnTo>
                <a:lnTo>
                  <a:pt x="2434" y="10074"/>
                </a:lnTo>
                <a:lnTo>
                  <a:pt x="1728" y="11072"/>
                </a:lnTo>
                <a:lnTo>
                  <a:pt x="1047" y="12045"/>
                </a:lnTo>
                <a:lnTo>
                  <a:pt x="706" y="12483"/>
                </a:lnTo>
                <a:lnTo>
                  <a:pt x="560" y="12702"/>
                </a:lnTo>
                <a:lnTo>
                  <a:pt x="487" y="12824"/>
                </a:lnTo>
                <a:lnTo>
                  <a:pt x="463" y="12946"/>
                </a:lnTo>
                <a:lnTo>
                  <a:pt x="366" y="13043"/>
                </a:lnTo>
                <a:lnTo>
                  <a:pt x="293" y="13116"/>
                </a:lnTo>
                <a:lnTo>
                  <a:pt x="147" y="13335"/>
                </a:lnTo>
                <a:lnTo>
                  <a:pt x="74" y="13578"/>
                </a:lnTo>
                <a:lnTo>
                  <a:pt x="1" y="13773"/>
                </a:lnTo>
                <a:lnTo>
                  <a:pt x="1" y="13968"/>
                </a:lnTo>
                <a:lnTo>
                  <a:pt x="25" y="14138"/>
                </a:lnTo>
                <a:lnTo>
                  <a:pt x="49" y="14333"/>
                </a:lnTo>
                <a:lnTo>
                  <a:pt x="122" y="14503"/>
                </a:lnTo>
                <a:lnTo>
                  <a:pt x="268" y="14868"/>
                </a:lnTo>
                <a:lnTo>
                  <a:pt x="414" y="15184"/>
                </a:lnTo>
                <a:lnTo>
                  <a:pt x="512" y="15355"/>
                </a:lnTo>
                <a:lnTo>
                  <a:pt x="633" y="15501"/>
                </a:lnTo>
                <a:lnTo>
                  <a:pt x="755" y="15647"/>
                </a:lnTo>
                <a:lnTo>
                  <a:pt x="876" y="15744"/>
                </a:lnTo>
                <a:lnTo>
                  <a:pt x="998" y="15841"/>
                </a:lnTo>
                <a:lnTo>
                  <a:pt x="1144" y="15939"/>
                </a:lnTo>
                <a:lnTo>
                  <a:pt x="1290" y="15987"/>
                </a:lnTo>
                <a:lnTo>
                  <a:pt x="1460" y="16060"/>
                </a:lnTo>
                <a:lnTo>
                  <a:pt x="1777" y="16133"/>
                </a:lnTo>
                <a:lnTo>
                  <a:pt x="2117" y="16182"/>
                </a:lnTo>
                <a:lnTo>
                  <a:pt x="2482" y="16182"/>
                </a:lnTo>
                <a:lnTo>
                  <a:pt x="2847" y="16158"/>
                </a:lnTo>
                <a:lnTo>
                  <a:pt x="5208" y="16060"/>
                </a:lnTo>
                <a:lnTo>
                  <a:pt x="6400" y="16012"/>
                </a:lnTo>
                <a:lnTo>
                  <a:pt x="7568" y="15987"/>
                </a:lnTo>
                <a:lnTo>
                  <a:pt x="8711" y="15987"/>
                </a:lnTo>
                <a:lnTo>
                  <a:pt x="9879" y="16036"/>
                </a:lnTo>
                <a:lnTo>
                  <a:pt x="10828" y="16036"/>
                </a:lnTo>
                <a:lnTo>
                  <a:pt x="11339" y="16060"/>
                </a:lnTo>
                <a:lnTo>
                  <a:pt x="11826" y="16109"/>
                </a:lnTo>
                <a:lnTo>
                  <a:pt x="11850" y="16158"/>
                </a:lnTo>
                <a:lnTo>
                  <a:pt x="11899" y="16182"/>
                </a:lnTo>
                <a:lnTo>
                  <a:pt x="11972" y="16206"/>
                </a:lnTo>
                <a:lnTo>
                  <a:pt x="12045" y="16206"/>
                </a:lnTo>
                <a:lnTo>
                  <a:pt x="12459" y="16182"/>
                </a:lnTo>
                <a:lnTo>
                  <a:pt x="13067" y="16182"/>
                </a:lnTo>
                <a:lnTo>
                  <a:pt x="13262" y="16158"/>
                </a:lnTo>
                <a:lnTo>
                  <a:pt x="13456" y="16109"/>
                </a:lnTo>
                <a:lnTo>
                  <a:pt x="13651" y="16060"/>
                </a:lnTo>
                <a:lnTo>
                  <a:pt x="13773" y="15987"/>
                </a:lnTo>
                <a:lnTo>
                  <a:pt x="13870" y="15914"/>
                </a:lnTo>
                <a:lnTo>
                  <a:pt x="14065" y="15744"/>
                </a:lnTo>
                <a:lnTo>
                  <a:pt x="14211" y="15549"/>
                </a:lnTo>
                <a:lnTo>
                  <a:pt x="14357" y="15330"/>
                </a:lnTo>
                <a:lnTo>
                  <a:pt x="14527" y="14990"/>
                </a:lnTo>
                <a:lnTo>
                  <a:pt x="14697" y="14673"/>
                </a:lnTo>
                <a:lnTo>
                  <a:pt x="14770" y="14503"/>
                </a:lnTo>
                <a:lnTo>
                  <a:pt x="14795" y="14308"/>
                </a:lnTo>
                <a:lnTo>
                  <a:pt x="14843" y="14138"/>
                </a:lnTo>
                <a:lnTo>
                  <a:pt x="14843" y="13943"/>
                </a:lnTo>
                <a:lnTo>
                  <a:pt x="14819" y="13749"/>
                </a:lnTo>
                <a:lnTo>
                  <a:pt x="14770" y="13578"/>
                </a:lnTo>
                <a:lnTo>
                  <a:pt x="14697" y="13408"/>
                </a:lnTo>
                <a:lnTo>
                  <a:pt x="14624" y="13262"/>
                </a:lnTo>
                <a:lnTo>
                  <a:pt x="14405" y="12970"/>
                </a:lnTo>
                <a:lnTo>
                  <a:pt x="14162" y="12702"/>
                </a:lnTo>
                <a:lnTo>
                  <a:pt x="13773" y="12240"/>
                </a:lnTo>
                <a:lnTo>
                  <a:pt x="13408" y="11753"/>
                </a:lnTo>
                <a:lnTo>
                  <a:pt x="13408" y="11705"/>
                </a:lnTo>
                <a:lnTo>
                  <a:pt x="13359" y="11680"/>
                </a:lnTo>
                <a:lnTo>
                  <a:pt x="13018" y="11145"/>
                </a:lnTo>
                <a:lnTo>
                  <a:pt x="12702" y="10610"/>
                </a:lnTo>
                <a:lnTo>
                  <a:pt x="12410" y="10074"/>
                </a:lnTo>
                <a:lnTo>
                  <a:pt x="12094" y="9563"/>
                </a:lnTo>
                <a:lnTo>
                  <a:pt x="11534" y="8736"/>
                </a:lnTo>
                <a:lnTo>
                  <a:pt x="10974" y="7909"/>
                </a:lnTo>
                <a:lnTo>
                  <a:pt x="10755" y="7593"/>
                </a:lnTo>
                <a:lnTo>
                  <a:pt x="10536" y="7276"/>
                </a:lnTo>
                <a:lnTo>
                  <a:pt x="10415" y="7130"/>
                </a:lnTo>
                <a:lnTo>
                  <a:pt x="10293" y="6984"/>
                </a:lnTo>
                <a:lnTo>
                  <a:pt x="10147" y="6863"/>
                </a:lnTo>
                <a:lnTo>
                  <a:pt x="10001" y="6765"/>
                </a:lnTo>
                <a:lnTo>
                  <a:pt x="10074" y="6595"/>
                </a:lnTo>
                <a:lnTo>
                  <a:pt x="10123" y="6400"/>
                </a:lnTo>
                <a:lnTo>
                  <a:pt x="10147" y="6206"/>
                </a:lnTo>
                <a:lnTo>
                  <a:pt x="10171" y="5987"/>
                </a:lnTo>
                <a:lnTo>
                  <a:pt x="10171" y="5573"/>
                </a:lnTo>
                <a:lnTo>
                  <a:pt x="10147" y="5184"/>
                </a:lnTo>
                <a:lnTo>
                  <a:pt x="10147" y="4016"/>
                </a:lnTo>
                <a:lnTo>
                  <a:pt x="10147" y="3724"/>
                </a:lnTo>
                <a:lnTo>
                  <a:pt x="10123" y="3432"/>
                </a:lnTo>
                <a:lnTo>
                  <a:pt x="10074" y="3140"/>
                </a:lnTo>
                <a:lnTo>
                  <a:pt x="10025" y="2848"/>
                </a:lnTo>
                <a:lnTo>
                  <a:pt x="10317" y="2580"/>
                </a:lnTo>
                <a:lnTo>
                  <a:pt x="10609" y="2288"/>
                </a:lnTo>
                <a:lnTo>
                  <a:pt x="10755" y="2142"/>
                </a:lnTo>
                <a:lnTo>
                  <a:pt x="10877" y="1996"/>
                </a:lnTo>
                <a:lnTo>
                  <a:pt x="10974" y="1826"/>
                </a:lnTo>
                <a:lnTo>
                  <a:pt x="11072" y="1631"/>
                </a:lnTo>
                <a:lnTo>
                  <a:pt x="11096" y="1436"/>
                </a:lnTo>
                <a:lnTo>
                  <a:pt x="11096" y="1266"/>
                </a:lnTo>
                <a:lnTo>
                  <a:pt x="11047" y="1096"/>
                </a:lnTo>
                <a:lnTo>
                  <a:pt x="10974" y="950"/>
                </a:lnTo>
                <a:lnTo>
                  <a:pt x="10877" y="804"/>
                </a:lnTo>
                <a:lnTo>
                  <a:pt x="10755" y="682"/>
                </a:lnTo>
                <a:lnTo>
                  <a:pt x="10609" y="561"/>
                </a:lnTo>
                <a:lnTo>
                  <a:pt x="10463" y="463"/>
                </a:lnTo>
                <a:lnTo>
                  <a:pt x="10269" y="366"/>
                </a:lnTo>
                <a:lnTo>
                  <a:pt x="10074" y="293"/>
                </a:lnTo>
                <a:lnTo>
                  <a:pt x="9855" y="244"/>
                </a:lnTo>
                <a:lnTo>
                  <a:pt x="9636" y="196"/>
                </a:lnTo>
                <a:lnTo>
                  <a:pt x="9198" y="171"/>
                </a:lnTo>
                <a:lnTo>
                  <a:pt x="8784" y="147"/>
                </a:lnTo>
                <a:lnTo>
                  <a:pt x="7665" y="123"/>
                </a:lnTo>
                <a:lnTo>
                  <a:pt x="7106" y="98"/>
                </a:lnTo>
                <a:lnTo>
                  <a:pt x="6546" y="50"/>
                </a:lnTo>
                <a:lnTo>
                  <a:pt x="6230" y="1"/>
                </a:lnTo>
                <a:close/>
              </a:path>
            </a:pathLst>
          </a:custGeom>
          <a:solidFill>
            <a:srgbClr val="0B5394"/>
          </a:solidFill>
          <a:ln>
            <a:noFill/>
          </a:ln>
        </p:spPr>
        <p:txBody>
          <a:bodyPr spcFirstLastPara="1" wrap="square" lIns="121897" tIns="121897" rIns="121897" bIns="121897" anchor="ctr" anchorCtr="0">
            <a:noAutofit/>
          </a:bodyPr>
          <a:lstStyle>
            <a:defPPr>
              <a:defRPr lang="en-US"/>
            </a:defPPr>
            <a:lvl1pPr marL="0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44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86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29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571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715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857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144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Google Shape;332;p42"/>
          <p:cNvSpPr/>
          <p:nvPr>
            <p:custDataLst>
              <p:tags r:id="rId4"/>
            </p:custDataLst>
          </p:nvPr>
        </p:nvSpPr>
        <p:spPr>
          <a:xfrm>
            <a:off x="434628" y="5602538"/>
            <a:ext cx="867961" cy="910405"/>
          </a:xfrm>
          <a:custGeom>
            <a:avLst/>
            <a:gdLst/>
            <a:ahLst/>
            <a:cxnLst/>
            <a:rect l="l" t="t" r="r" b="b"/>
            <a:pathLst>
              <a:path w="17082" h="17228" extrusionOk="0">
                <a:moveTo>
                  <a:pt x="6497" y="2993"/>
                </a:moveTo>
                <a:lnTo>
                  <a:pt x="6400" y="3042"/>
                </a:lnTo>
                <a:lnTo>
                  <a:pt x="6302" y="3090"/>
                </a:lnTo>
                <a:lnTo>
                  <a:pt x="6229" y="3212"/>
                </a:lnTo>
                <a:lnTo>
                  <a:pt x="6229" y="3285"/>
                </a:lnTo>
                <a:lnTo>
                  <a:pt x="6254" y="3334"/>
                </a:lnTo>
                <a:lnTo>
                  <a:pt x="6278" y="3407"/>
                </a:lnTo>
                <a:lnTo>
                  <a:pt x="6351" y="3455"/>
                </a:lnTo>
                <a:lnTo>
                  <a:pt x="6400" y="3480"/>
                </a:lnTo>
                <a:lnTo>
                  <a:pt x="6643" y="3480"/>
                </a:lnTo>
                <a:lnTo>
                  <a:pt x="6692" y="3504"/>
                </a:lnTo>
                <a:lnTo>
                  <a:pt x="6911" y="3504"/>
                </a:lnTo>
                <a:lnTo>
                  <a:pt x="6959" y="3480"/>
                </a:lnTo>
                <a:lnTo>
                  <a:pt x="7008" y="3455"/>
                </a:lnTo>
                <a:lnTo>
                  <a:pt x="7057" y="3407"/>
                </a:lnTo>
                <a:lnTo>
                  <a:pt x="7057" y="3334"/>
                </a:lnTo>
                <a:lnTo>
                  <a:pt x="7057" y="3212"/>
                </a:lnTo>
                <a:lnTo>
                  <a:pt x="7032" y="3163"/>
                </a:lnTo>
                <a:lnTo>
                  <a:pt x="7008" y="3115"/>
                </a:lnTo>
                <a:lnTo>
                  <a:pt x="6935" y="3042"/>
                </a:lnTo>
                <a:lnTo>
                  <a:pt x="6838" y="3017"/>
                </a:lnTo>
                <a:lnTo>
                  <a:pt x="6716" y="2993"/>
                </a:lnTo>
                <a:close/>
                <a:moveTo>
                  <a:pt x="5743" y="3236"/>
                </a:moveTo>
                <a:lnTo>
                  <a:pt x="5670" y="3261"/>
                </a:lnTo>
                <a:lnTo>
                  <a:pt x="5402" y="3358"/>
                </a:lnTo>
                <a:lnTo>
                  <a:pt x="5134" y="3480"/>
                </a:lnTo>
                <a:lnTo>
                  <a:pt x="4891" y="3601"/>
                </a:lnTo>
                <a:lnTo>
                  <a:pt x="4672" y="3747"/>
                </a:lnTo>
                <a:lnTo>
                  <a:pt x="4453" y="3918"/>
                </a:lnTo>
                <a:lnTo>
                  <a:pt x="4234" y="4088"/>
                </a:lnTo>
                <a:lnTo>
                  <a:pt x="4039" y="4283"/>
                </a:lnTo>
                <a:lnTo>
                  <a:pt x="3869" y="4477"/>
                </a:lnTo>
                <a:lnTo>
                  <a:pt x="3699" y="4696"/>
                </a:lnTo>
                <a:lnTo>
                  <a:pt x="3553" y="4940"/>
                </a:lnTo>
                <a:lnTo>
                  <a:pt x="3431" y="5159"/>
                </a:lnTo>
                <a:lnTo>
                  <a:pt x="3309" y="5402"/>
                </a:lnTo>
                <a:lnTo>
                  <a:pt x="3236" y="5670"/>
                </a:lnTo>
                <a:lnTo>
                  <a:pt x="3163" y="5937"/>
                </a:lnTo>
                <a:lnTo>
                  <a:pt x="3115" y="6229"/>
                </a:lnTo>
                <a:lnTo>
                  <a:pt x="3090" y="6497"/>
                </a:lnTo>
                <a:lnTo>
                  <a:pt x="3090" y="6546"/>
                </a:lnTo>
                <a:lnTo>
                  <a:pt x="3115" y="6594"/>
                </a:lnTo>
                <a:lnTo>
                  <a:pt x="3188" y="6667"/>
                </a:lnTo>
                <a:lnTo>
                  <a:pt x="3261" y="6716"/>
                </a:lnTo>
                <a:lnTo>
                  <a:pt x="3285" y="6716"/>
                </a:lnTo>
                <a:lnTo>
                  <a:pt x="3309" y="6692"/>
                </a:lnTo>
                <a:lnTo>
                  <a:pt x="3382" y="6667"/>
                </a:lnTo>
                <a:lnTo>
                  <a:pt x="3431" y="6594"/>
                </a:lnTo>
                <a:lnTo>
                  <a:pt x="3480" y="6546"/>
                </a:lnTo>
                <a:lnTo>
                  <a:pt x="3504" y="6473"/>
                </a:lnTo>
                <a:lnTo>
                  <a:pt x="3528" y="6156"/>
                </a:lnTo>
                <a:lnTo>
                  <a:pt x="3601" y="5864"/>
                </a:lnTo>
                <a:lnTo>
                  <a:pt x="3699" y="5597"/>
                </a:lnTo>
                <a:lnTo>
                  <a:pt x="3820" y="5353"/>
                </a:lnTo>
                <a:lnTo>
                  <a:pt x="3966" y="5086"/>
                </a:lnTo>
                <a:lnTo>
                  <a:pt x="4137" y="4867"/>
                </a:lnTo>
                <a:lnTo>
                  <a:pt x="4307" y="4623"/>
                </a:lnTo>
                <a:lnTo>
                  <a:pt x="4526" y="4429"/>
                </a:lnTo>
                <a:lnTo>
                  <a:pt x="4745" y="4234"/>
                </a:lnTo>
                <a:lnTo>
                  <a:pt x="4988" y="4088"/>
                </a:lnTo>
                <a:lnTo>
                  <a:pt x="5256" y="3942"/>
                </a:lnTo>
                <a:lnTo>
                  <a:pt x="5499" y="3796"/>
                </a:lnTo>
                <a:lnTo>
                  <a:pt x="5767" y="3699"/>
                </a:lnTo>
                <a:lnTo>
                  <a:pt x="5864" y="3650"/>
                </a:lnTo>
                <a:lnTo>
                  <a:pt x="5913" y="3577"/>
                </a:lnTo>
                <a:lnTo>
                  <a:pt x="5937" y="3504"/>
                </a:lnTo>
                <a:lnTo>
                  <a:pt x="5937" y="3407"/>
                </a:lnTo>
                <a:lnTo>
                  <a:pt x="5889" y="3334"/>
                </a:lnTo>
                <a:lnTo>
                  <a:pt x="5840" y="3285"/>
                </a:lnTo>
                <a:lnTo>
                  <a:pt x="5743" y="3236"/>
                </a:lnTo>
                <a:close/>
                <a:moveTo>
                  <a:pt x="7324" y="1971"/>
                </a:moveTo>
                <a:lnTo>
                  <a:pt x="7787" y="2020"/>
                </a:lnTo>
                <a:lnTo>
                  <a:pt x="8249" y="2141"/>
                </a:lnTo>
                <a:lnTo>
                  <a:pt x="8687" y="2312"/>
                </a:lnTo>
                <a:lnTo>
                  <a:pt x="9101" y="2506"/>
                </a:lnTo>
                <a:lnTo>
                  <a:pt x="9490" y="2774"/>
                </a:lnTo>
                <a:lnTo>
                  <a:pt x="9879" y="3066"/>
                </a:lnTo>
                <a:lnTo>
                  <a:pt x="10220" y="3431"/>
                </a:lnTo>
                <a:lnTo>
                  <a:pt x="10512" y="3820"/>
                </a:lnTo>
                <a:lnTo>
                  <a:pt x="10707" y="4088"/>
                </a:lnTo>
                <a:lnTo>
                  <a:pt x="10877" y="4380"/>
                </a:lnTo>
                <a:lnTo>
                  <a:pt x="11023" y="4696"/>
                </a:lnTo>
                <a:lnTo>
                  <a:pt x="11120" y="5013"/>
                </a:lnTo>
                <a:lnTo>
                  <a:pt x="11217" y="5329"/>
                </a:lnTo>
                <a:lnTo>
                  <a:pt x="11266" y="5645"/>
                </a:lnTo>
                <a:lnTo>
                  <a:pt x="11315" y="5986"/>
                </a:lnTo>
                <a:lnTo>
                  <a:pt x="11315" y="6302"/>
                </a:lnTo>
                <a:lnTo>
                  <a:pt x="11315" y="6643"/>
                </a:lnTo>
                <a:lnTo>
                  <a:pt x="11266" y="6959"/>
                </a:lnTo>
                <a:lnTo>
                  <a:pt x="11217" y="7300"/>
                </a:lnTo>
                <a:lnTo>
                  <a:pt x="11144" y="7616"/>
                </a:lnTo>
                <a:lnTo>
                  <a:pt x="11047" y="7932"/>
                </a:lnTo>
                <a:lnTo>
                  <a:pt x="10925" y="8249"/>
                </a:lnTo>
                <a:lnTo>
                  <a:pt x="10780" y="8565"/>
                </a:lnTo>
                <a:lnTo>
                  <a:pt x="10634" y="8857"/>
                </a:lnTo>
                <a:lnTo>
                  <a:pt x="10439" y="9173"/>
                </a:lnTo>
                <a:lnTo>
                  <a:pt x="10220" y="9490"/>
                </a:lnTo>
                <a:lnTo>
                  <a:pt x="9977" y="9757"/>
                </a:lnTo>
                <a:lnTo>
                  <a:pt x="9733" y="10025"/>
                </a:lnTo>
                <a:lnTo>
                  <a:pt x="9441" y="10268"/>
                </a:lnTo>
                <a:lnTo>
                  <a:pt x="9149" y="10487"/>
                </a:lnTo>
                <a:lnTo>
                  <a:pt x="8857" y="10682"/>
                </a:lnTo>
                <a:lnTo>
                  <a:pt x="8541" y="10852"/>
                </a:lnTo>
                <a:lnTo>
                  <a:pt x="8200" y="10998"/>
                </a:lnTo>
                <a:lnTo>
                  <a:pt x="7860" y="11120"/>
                </a:lnTo>
                <a:lnTo>
                  <a:pt x="7519" y="11193"/>
                </a:lnTo>
                <a:lnTo>
                  <a:pt x="7154" y="11242"/>
                </a:lnTo>
                <a:lnTo>
                  <a:pt x="6789" y="11266"/>
                </a:lnTo>
                <a:lnTo>
                  <a:pt x="6424" y="11242"/>
                </a:lnTo>
                <a:lnTo>
                  <a:pt x="6059" y="11193"/>
                </a:lnTo>
                <a:lnTo>
                  <a:pt x="5670" y="11096"/>
                </a:lnTo>
                <a:lnTo>
                  <a:pt x="5353" y="10998"/>
                </a:lnTo>
                <a:lnTo>
                  <a:pt x="5037" y="10877"/>
                </a:lnTo>
                <a:lnTo>
                  <a:pt x="4721" y="10731"/>
                </a:lnTo>
                <a:lnTo>
                  <a:pt x="4404" y="10560"/>
                </a:lnTo>
                <a:lnTo>
                  <a:pt x="4112" y="10390"/>
                </a:lnTo>
                <a:lnTo>
                  <a:pt x="3820" y="10171"/>
                </a:lnTo>
                <a:lnTo>
                  <a:pt x="3553" y="9952"/>
                </a:lnTo>
                <a:lnTo>
                  <a:pt x="3285" y="9733"/>
                </a:lnTo>
                <a:lnTo>
                  <a:pt x="3042" y="9490"/>
                </a:lnTo>
                <a:lnTo>
                  <a:pt x="2823" y="9222"/>
                </a:lnTo>
                <a:lnTo>
                  <a:pt x="2628" y="8930"/>
                </a:lnTo>
                <a:lnTo>
                  <a:pt x="2434" y="8638"/>
                </a:lnTo>
                <a:lnTo>
                  <a:pt x="2288" y="8346"/>
                </a:lnTo>
                <a:lnTo>
                  <a:pt x="2142" y="8030"/>
                </a:lnTo>
                <a:lnTo>
                  <a:pt x="2044" y="7689"/>
                </a:lnTo>
                <a:lnTo>
                  <a:pt x="1971" y="7349"/>
                </a:lnTo>
                <a:lnTo>
                  <a:pt x="1947" y="7057"/>
                </a:lnTo>
                <a:lnTo>
                  <a:pt x="1923" y="6765"/>
                </a:lnTo>
                <a:lnTo>
                  <a:pt x="1923" y="6497"/>
                </a:lnTo>
                <a:lnTo>
                  <a:pt x="1947" y="6205"/>
                </a:lnTo>
                <a:lnTo>
                  <a:pt x="1996" y="5937"/>
                </a:lnTo>
                <a:lnTo>
                  <a:pt x="2044" y="5670"/>
                </a:lnTo>
                <a:lnTo>
                  <a:pt x="2142" y="5402"/>
                </a:lnTo>
                <a:lnTo>
                  <a:pt x="2239" y="5159"/>
                </a:lnTo>
                <a:lnTo>
                  <a:pt x="2336" y="4915"/>
                </a:lnTo>
                <a:lnTo>
                  <a:pt x="2482" y="4672"/>
                </a:lnTo>
                <a:lnTo>
                  <a:pt x="2628" y="4429"/>
                </a:lnTo>
                <a:lnTo>
                  <a:pt x="2774" y="4210"/>
                </a:lnTo>
                <a:lnTo>
                  <a:pt x="2944" y="3991"/>
                </a:lnTo>
                <a:lnTo>
                  <a:pt x="3139" y="3772"/>
                </a:lnTo>
                <a:lnTo>
                  <a:pt x="3528" y="3382"/>
                </a:lnTo>
                <a:lnTo>
                  <a:pt x="3966" y="3017"/>
                </a:lnTo>
                <a:lnTo>
                  <a:pt x="4404" y="2701"/>
                </a:lnTo>
                <a:lnTo>
                  <a:pt x="4891" y="2409"/>
                </a:lnTo>
                <a:lnTo>
                  <a:pt x="5134" y="2287"/>
                </a:lnTo>
                <a:lnTo>
                  <a:pt x="5378" y="2166"/>
                </a:lnTo>
                <a:lnTo>
                  <a:pt x="5645" y="2117"/>
                </a:lnTo>
                <a:lnTo>
                  <a:pt x="6035" y="2068"/>
                </a:lnTo>
                <a:lnTo>
                  <a:pt x="6716" y="1995"/>
                </a:lnTo>
                <a:lnTo>
                  <a:pt x="7300" y="1995"/>
                </a:lnTo>
                <a:lnTo>
                  <a:pt x="7324" y="1971"/>
                </a:lnTo>
                <a:close/>
                <a:moveTo>
                  <a:pt x="6935" y="1533"/>
                </a:moveTo>
                <a:lnTo>
                  <a:pt x="6497" y="1582"/>
                </a:lnTo>
                <a:lnTo>
                  <a:pt x="6083" y="1679"/>
                </a:lnTo>
                <a:lnTo>
                  <a:pt x="5864" y="1703"/>
                </a:lnTo>
                <a:lnTo>
                  <a:pt x="5621" y="1752"/>
                </a:lnTo>
                <a:lnTo>
                  <a:pt x="5353" y="1825"/>
                </a:lnTo>
                <a:lnTo>
                  <a:pt x="5110" y="1922"/>
                </a:lnTo>
                <a:lnTo>
                  <a:pt x="4842" y="2044"/>
                </a:lnTo>
                <a:lnTo>
                  <a:pt x="4599" y="2166"/>
                </a:lnTo>
                <a:lnTo>
                  <a:pt x="4112" y="2458"/>
                </a:lnTo>
                <a:lnTo>
                  <a:pt x="3650" y="2774"/>
                </a:lnTo>
                <a:lnTo>
                  <a:pt x="3212" y="3115"/>
                </a:lnTo>
                <a:lnTo>
                  <a:pt x="2823" y="3504"/>
                </a:lnTo>
                <a:lnTo>
                  <a:pt x="2458" y="3918"/>
                </a:lnTo>
                <a:lnTo>
                  <a:pt x="2312" y="4161"/>
                </a:lnTo>
                <a:lnTo>
                  <a:pt x="2166" y="4380"/>
                </a:lnTo>
                <a:lnTo>
                  <a:pt x="2020" y="4623"/>
                </a:lnTo>
                <a:lnTo>
                  <a:pt x="1923" y="4867"/>
                </a:lnTo>
                <a:lnTo>
                  <a:pt x="1801" y="5110"/>
                </a:lnTo>
                <a:lnTo>
                  <a:pt x="1728" y="5378"/>
                </a:lnTo>
                <a:lnTo>
                  <a:pt x="1631" y="5645"/>
                </a:lnTo>
                <a:lnTo>
                  <a:pt x="1582" y="5913"/>
                </a:lnTo>
                <a:lnTo>
                  <a:pt x="1533" y="6181"/>
                </a:lnTo>
                <a:lnTo>
                  <a:pt x="1509" y="6473"/>
                </a:lnTo>
                <a:lnTo>
                  <a:pt x="1509" y="6765"/>
                </a:lnTo>
                <a:lnTo>
                  <a:pt x="1509" y="7057"/>
                </a:lnTo>
                <a:lnTo>
                  <a:pt x="1558" y="7349"/>
                </a:lnTo>
                <a:lnTo>
                  <a:pt x="1606" y="7640"/>
                </a:lnTo>
                <a:lnTo>
                  <a:pt x="1679" y="7932"/>
                </a:lnTo>
                <a:lnTo>
                  <a:pt x="1752" y="8224"/>
                </a:lnTo>
                <a:lnTo>
                  <a:pt x="1874" y="8492"/>
                </a:lnTo>
                <a:lnTo>
                  <a:pt x="1996" y="8760"/>
                </a:lnTo>
                <a:lnTo>
                  <a:pt x="2142" y="9027"/>
                </a:lnTo>
                <a:lnTo>
                  <a:pt x="2312" y="9295"/>
                </a:lnTo>
                <a:lnTo>
                  <a:pt x="2507" y="9538"/>
                </a:lnTo>
                <a:lnTo>
                  <a:pt x="2726" y="9782"/>
                </a:lnTo>
                <a:lnTo>
                  <a:pt x="2944" y="10001"/>
                </a:lnTo>
                <a:lnTo>
                  <a:pt x="3188" y="10195"/>
                </a:lnTo>
                <a:lnTo>
                  <a:pt x="3699" y="10585"/>
                </a:lnTo>
                <a:lnTo>
                  <a:pt x="3991" y="10779"/>
                </a:lnTo>
                <a:lnTo>
                  <a:pt x="4283" y="10950"/>
                </a:lnTo>
                <a:lnTo>
                  <a:pt x="4599" y="11120"/>
                </a:lnTo>
                <a:lnTo>
                  <a:pt x="4915" y="11266"/>
                </a:lnTo>
                <a:lnTo>
                  <a:pt x="5232" y="11412"/>
                </a:lnTo>
                <a:lnTo>
                  <a:pt x="5572" y="11509"/>
                </a:lnTo>
                <a:lnTo>
                  <a:pt x="5889" y="11607"/>
                </a:lnTo>
                <a:lnTo>
                  <a:pt x="6254" y="11680"/>
                </a:lnTo>
                <a:lnTo>
                  <a:pt x="6594" y="11704"/>
                </a:lnTo>
                <a:lnTo>
                  <a:pt x="6959" y="11728"/>
                </a:lnTo>
                <a:lnTo>
                  <a:pt x="7300" y="11680"/>
                </a:lnTo>
                <a:lnTo>
                  <a:pt x="7641" y="11631"/>
                </a:lnTo>
                <a:lnTo>
                  <a:pt x="7981" y="11534"/>
                </a:lnTo>
                <a:lnTo>
                  <a:pt x="8322" y="11436"/>
                </a:lnTo>
                <a:lnTo>
                  <a:pt x="8638" y="11290"/>
                </a:lnTo>
                <a:lnTo>
                  <a:pt x="8955" y="11120"/>
                </a:lnTo>
                <a:lnTo>
                  <a:pt x="9344" y="10877"/>
                </a:lnTo>
                <a:lnTo>
                  <a:pt x="9733" y="10609"/>
                </a:lnTo>
                <a:lnTo>
                  <a:pt x="10074" y="10293"/>
                </a:lnTo>
                <a:lnTo>
                  <a:pt x="10390" y="9976"/>
                </a:lnTo>
                <a:lnTo>
                  <a:pt x="10658" y="9611"/>
                </a:lnTo>
                <a:lnTo>
                  <a:pt x="10925" y="9222"/>
                </a:lnTo>
                <a:lnTo>
                  <a:pt x="11144" y="8808"/>
                </a:lnTo>
                <a:lnTo>
                  <a:pt x="11339" y="8395"/>
                </a:lnTo>
                <a:lnTo>
                  <a:pt x="11509" y="7957"/>
                </a:lnTo>
                <a:lnTo>
                  <a:pt x="11631" y="7519"/>
                </a:lnTo>
                <a:lnTo>
                  <a:pt x="11704" y="7081"/>
                </a:lnTo>
                <a:lnTo>
                  <a:pt x="11753" y="6619"/>
                </a:lnTo>
                <a:lnTo>
                  <a:pt x="11753" y="6156"/>
                </a:lnTo>
                <a:lnTo>
                  <a:pt x="11728" y="5694"/>
                </a:lnTo>
                <a:lnTo>
                  <a:pt x="11655" y="5256"/>
                </a:lnTo>
                <a:lnTo>
                  <a:pt x="11534" y="4794"/>
                </a:lnTo>
                <a:lnTo>
                  <a:pt x="11363" y="4404"/>
                </a:lnTo>
                <a:lnTo>
                  <a:pt x="11169" y="4015"/>
                </a:lnTo>
                <a:lnTo>
                  <a:pt x="10950" y="3650"/>
                </a:lnTo>
                <a:lnTo>
                  <a:pt x="10682" y="3285"/>
                </a:lnTo>
                <a:lnTo>
                  <a:pt x="10390" y="2969"/>
                </a:lnTo>
                <a:lnTo>
                  <a:pt x="10074" y="2677"/>
                </a:lnTo>
                <a:lnTo>
                  <a:pt x="9733" y="2409"/>
                </a:lnTo>
                <a:lnTo>
                  <a:pt x="9393" y="2166"/>
                </a:lnTo>
                <a:lnTo>
                  <a:pt x="9003" y="1971"/>
                </a:lnTo>
                <a:lnTo>
                  <a:pt x="8614" y="1801"/>
                </a:lnTo>
                <a:lnTo>
                  <a:pt x="8200" y="1655"/>
                </a:lnTo>
                <a:lnTo>
                  <a:pt x="7787" y="1582"/>
                </a:lnTo>
                <a:lnTo>
                  <a:pt x="7349" y="1533"/>
                </a:lnTo>
                <a:close/>
                <a:moveTo>
                  <a:pt x="12118" y="11558"/>
                </a:moveTo>
                <a:lnTo>
                  <a:pt x="12142" y="11582"/>
                </a:lnTo>
                <a:lnTo>
                  <a:pt x="11972" y="11777"/>
                </a:lnTo>
                <a:lnTo>
                  <a:pt x="12093" y="11631"/>
                </a:lnTo>
                <a:lnTo>
                  <a:pt x="12118" y="11558"/>
                </a:lnTo>
                <a:close/>
                <a:moveTo>
                  <a:pt x="6789" y="584"/>
                </a:moveTo>
                <a:lnTo>
                  <a:pt x="7154" y="608"/>
                </a:lnTo>
                <a:lnTo>
                  <a:pt x="7519" y="657"/>
                </a:lnTo>
                <a:lnTo>
                  <a:pt x="7884" y="706"/>
                </a:lnTo>
                <a:lnTo>
                  <a:pt x="8225" y="803"/>
                </a:lnTo>
                <a:lnTo>
                  <a:pt x="8565" y="900"/>
                </a:lnTo>
                <a:lnTo>
                  <a:pt x="8906" y="1022"/>
                </a:lnTo>
                <a:lnTo>
                  <a:pt x="9247" y="1144"/>
                </a:lnTo>
                <a:lnTo>
                  <a:pt x="9563" y="1314"/>
                </a:lnTo>
                <a:lnTo>
                  <a:pt x="9879" y="1484"/>
                </a:lnTo>
                <a:lnTo>
                  <a:pt x="10171" y="1679"/>
                </a:lnTo>
                <a:lnTo>
                  <a:pt x="10439" y="1874"/>
                </a:lnTo>
                <a:lnTo>
                  <a:pt x="10707" y="2093"/>
                </a:lnTo>
                <a:lnTo>
                  <a:pt x="10950" y="2312"/>
                </a:lnTo>
                <a:lnTo>
                  <a:pt x="11193" y="2555"/>
                </a:lnTo>
                <a:lnTo>
                  <a:pt x="11485" y="2896"/>
                </a:lnTo>
                <a:lnTo>
                  <a:pt x="11753" y="3261"/>
                </a:lnTo>
                <a:lnTo>
                  <a:pt x="11996" y="3626"/>
                </a:lnTo>
                <a:lnTo>
                  <a:pt x="12191" y="4015"/>
                </a:lnTo>
                <a:lnTo>
                  <a:pt x="12361" y="4404"/>
                </a:lnTo>
                <a:lnTo>
                  <a:pt x="12507" y="4818"/>
                </a:lnTo>
                <a:lnTo>
                  <a:pt x="12629" y="5232"/>
                </a:lnTo>
                <a:lnTo>
                  <a:pt x="12702" y="5645"/>
                </a:lnTo>
                <a:lnTo>
                  <a:pt x="12750" y="6059"/>
                </a:lnTo>
                <a:lnTo>
                  <a:pt x="12775" y="6473"/>
                </a:lnTo>
                <a:lnTo>
                  <a:pt x="12775" y="6911"/>
                </a:lnTo>
                <a:lnTo>
                  <a:pt x="12726" y="7324"/>
                </a:lnTo>
                <a:lnTo>
                  <a:pt x="12653" y="7762"/>
                </a:lnTo>
                <a:lnTo>
                  <a:pt x="12556" y="8176"/>
                </a:lnTo>
                <a:lnTo>
                  <a:pt x="12434" y="8589"/>
                </a:lnTo>
                <a:lnTo>
                  <a:pt x="12264" y="9003"/>
                </a:lnTo>
                <a:lnTo>
                  <a:pt x="12045" y="9465"/>
                </a:lnTo>
                <a:lnTo>
                  <a:pt x="11801" y="9903"/>
                </a:lnTo>
                <a:lnTo>
                  <a:pt x="11534" y="10293"/>
                </a:lnTo>
                <a:lnTo>
                  <a:pt x="11217" y="10682"/>
                </a:lnTo>
                <a:lnTo>
                  <a:pt x="10901" y="11047"/>
                </a:lnTo>
                <a:lnTo>
                  <a:pt x="10536" y="11388"/>
                </a:lnTo>
                <a:lnTo>
                  <a:pt x="10171" y="11680"/>
                </a:lnTo>
                <a:lnTo>
                  <a:pt x="9782" y="11947"/>
                </a:lnTo>
                <a:lnTo>
                  <a:pt x="9368" y="12191"/>
                </a:lnTo>
                <a:lnTo>
                  <a:pt x="8930" y="12385"/>
                </a:lnTo>
                <a:lnTo>
                  <a:pt x="8468" y="12556"/>
                </a:lnTo>
                <a:lnTo>
                  <a:pt x="8006" y="12677"/>
                </a:lnTo>
                <a:lnTo>
                  <a:pt x="7543" y="12750"/>
                </a:lnTo>
                <a:lnTo>
                  <a:pt x="7032" y="12775"/>
                </a:lnTo>
                <a:lnTo>
                  <a:pt x="6546" y="12775"/>
                </a:lnTo>
                <a:lnTo>
                  <a:pt x="6035" y="12702"/>
                </a:lnTo>
                <a:lnTo>
                  <a:pt x="5597" y="12604"/>
                </a:lnTo>
                <a:lnTo>
                  <a:pt x="5159" y="12483"/>
                </a:lnTo>
                <a:lnTo>
                  <a:pt x="4721" y="12337"/>
                </a:lnTo>
                <a:lnTo>
                  <a:pt x="4307" y="12166"/>
                </a:lnTo>
                <a:lnTo>
                  <a:pt x="3893" y="11947"/>
                </a:lnTo>
                <a:lnTo>
                  <a:pt x="3504" y="11728"/>
                </a:lnTo>
                <a:lnTo>
                  <a:pt x="3115" y="11485"/>
                </a:lnTo>
                <a:lnTo>
                  <a:pt x="2774" y="11193"/>
                </a:lnTo>
                <a:lnTo>
                  <a:pt x="2434" y="10901"/>
                </a:lnTo>
                <a:lnTo>
                  <a:pt x="2117" y="10560"/>
                </a:lnTo>
                <a:lnTo>
                  <a:pt x="1825" y="10220"/>
                </a:lnTo>
                <a:lnTo>
                  <a:pt x="1558" y="9855"/>
                </a:lnTo>
                <a:lnTo>
                  <a:pt x="1314" y="9465"/>
                </a:lnTo>
                <a:lnTo>
                  <a:pt x="1095" y="9052"/>
                </a:lnTo>
                <a:lnTo>
                  <a:pt x="925" y="8638"/>
                </a:lnTo>
                <a:lnTo>
                  <a:pt x="779" y="8200"/>
                </a:lnTo>
                <a:lnTo>
                  <a:pt x="682" y="7811"/>
                </a:lnTo>
                <a:lnTo>
                  <a:pt x="609" y="7446"/>
                </a:lnTo>
                <a:lnTo>
                  <a:pt x="560" y="7081"/>
                </a:lnTo>
                <a:lnTo>
                  <a:pt x="560" y="6716"/>
                </a:lnTo>
                <a:lnTo>
                  <a:pt x="560" y="6351"/>
                </a:lnTo>
                <a:lnTo>
                  <a:pt x="584" y="5986"/>
                </a:lnTo>
                <a:lnTo>
                  <a:pt x="633" y="5645"/>
                </a:lnTo>
                <a:lnTo>
                  <a:pt x="706" y="5305"/>
                </a:lnTo>
                <a:lnTo>
                  <a:pt x="803" y="4964"/>
                </a:lnTo>
                <a:lnTo>
                  <a:pt x="925" y="4648"/>
                </a:lnTo>
                <a:lnTo>
                  <a:pt x="1047" y="4307"/>
                </a:lnTo>
                <a:lnTo>
                  <a:pt x="1217" y="3991"/>
                </a:lnTo>
                <a:lnTo>
                  <a:pt x="1387" y="3674"/>
                </a:lnTo>
                <a:lnTo>
                  <a:pt x="1606" y="3382"/>
                </a:lnTo>
                <a:lnTo>
                  <a:pt x="1825" y="3090"/>
                </a:lnTo>
                <a:lnTo>
                  <a:pt x="2069" y="2798"/>
                </a:lnTo>
                <a:lnTo>
                  <a:pt x="2361" y="2506"/>
                </a:lnTo>
                <a:lnTo>
                  <a:pt x="2726" y="2190"/>
                </a:lnTo>
                <a:lnTo>
                  <a:pt x="3163" y="1849"/>
                </a:lnTo>
                <a:lnTo>
                  <a:pt x="3674" y="1509"/>
                </a:lnTo>
                <a:lnTo>
                  <a:pt x="4210" y="1217"/>
                </a:lnTo>
                <a:lnTo>
                  <a:pt x="4502" y="1071"/>
                </a:lnTo>
                <a:lnTo>
                  <a:pt x="4794" y="949"/>
                </a:lnTo>
                <a:lnTo>
                  <a:pt x="5110" y="852"/>
                </a:lnTo>
                <a:lnTo>
                  <a:pt x="5402" y="754"/>
                </a:lnTo>
                <a:lnTo>
                  <a:pt x="5718" y="681"/>
                </a:lnTo>
                <a:lnTo>
                  <a:pt x="6035" y="633"/>
                </a:lnTo>
                <a:lnTo>
                  <a:pt x="6400" y="608"/>
                </a:lnTo>
                <a:lnTo>
                  <a:pt x="6789" y="584"/>
                </a:lnTo>
                <a:close/>
                <a:moveTo>
                  <a:pt x="11704" y="10998"/>
                </a:moveTo>
                <a:lnTo>
                  <a:pt x="11923" y="11315"/>
                </a:lnTo>
                <a:lnTo>
                  <a:pt x="11874" y="11339"/>
                </a:lnTo>
                <a:lnTo>
                  <a:pt x="11850" y="11363"/>
                </a:lnTo>
                <a:lnTo>
                  <a:pt x="11607" y="11607"/>
                </a:lnTo>
                <a:lnTo>
                  <a:pt x="11339" y="11826"/>
                </a:lnTo>
                <a:lnTo>
                  <a:pt x="11071" y="11996"/>
                </a:lnTo>
                <a:lnTo>
                  <a:pt x="10950" y="12093"/>
                </a:lnTo>
                <a:lnTo>
                  <a:pt x="10925" y="12166"/>
                </a:lnTo>
                <a:lnTo>
                  <a:pt x="10901" y="12239"/>
                </a:lnTo>
                <a:lnTo>
                  <a:pt x="10901" y="12264"/>
                </a:lnTo>
                <a:lnTo>
                  <a:pt x="10974" y="12288"/>
                </a:lnTo>
                <a:lnTo>
                  <a:pt x="11047" y="12288"/>
                </a:lnTo>
                <a:lnTo>
                  <a:pt x="11217" y="12264"/>
                </a:lnTo>
                <a:lnTo>
                  <a:pt x="11363" y="12191"/>
                </a:lnTo>
                <a:lnTo>
                  <a:pt x="11509" y="12093"/>
                </a:lnTo>
                <a:lnTo>
                  <a:pt x="11826" y="11899"/>
                </a:lnTo>
                <a:lnTo>
                  <a:pt x="11972" y="11777"/>
                </a:lnTo>
                <a:lnTo>
                  <a:pt x="11850" y="11899"/>
                </a:lnTo>
                <a:lnTo>
                  <a:pt x="11728" y="11996"/>
                </a:lnTo>
                <a:lnTo>
                  <a:pt x="11485" y="12191"/>
                </a:lnTo>
                <a:lnTo>
                  <a:pt x="11363" y="12288"/>
                </a:lnTo>
                <a:lnTo>
                  <a:pt x="11339" y="12361"/>
                </a:lnTo>
                <a:lnTo>
                  <a:pt x="11339" y="12434"/>
                </a:lnTo>
                <a:lnTo>
                  <a:pt x="11363" y="12483"/>
                </a:lnTo>
                <a:lnTo>
                  <a:pt x="11412" y="12531"/>
                </a:lnTo>
                <a:lnTo>
                  <a:pt x="11485" y="12556"/>
                </a:lnTo>
                <a:lnTo>
                  <a:pt x="11558" y="12531"/>
                </a:lnTo>
                <a:lnTo>
                  <a:pt x="11728" y="12483"/>
                </a:lnTo>
                <a:lnTo>
                  <a:pt x="11874" y="12385"/>
                </a:lnTo>
                <a:lnTo>
                  <a:pt x="12020" y="12288"/>
                </a:lnTo>
                <a:lnTo>
                  <a:pt x="12239" y="12118"/>
                </a:lnTo>
                <a:lnTo>
                  <a:pt x="12361" y="12020"/>
                </a:lnTo>
                <a:lnTo>
                  <a:pt x="12434" y="11899"/>
                </a:lnTo>
                <a:lnTo>
                  <a:pt x="12507" y="11947"/>
                </a:lnTo>
                <a:lnTo>
                  <a:pt x="12288" y="12142"/>
                </a:lnTo>
                <a:lnTo>
                  <a:pt x="12069" y="12337"/>
                </a:lnTo>
                <a:lnTo>
                  <a:pt x="11826" y="12556"/>
                </a:lnTo>
                <a:lnTo>
                  <a:pt x="11728" y="12677"/>
                </a:lnTo>
                <a:lnTo>
                  <a:pt x="11655" y="12823"/>
                </a:lnTo>
                <a:lnTo>
                  <a:pt x="11631" y="12896"/>
                </a:lnTo>
                <a:lnTo>
                  <a:pt x="11680" y="12969"/>
                </a:lnTo>
                <a:lnTo>
                  <a:pt x="11753" y="12994"/>
                </a:lnTo>
                <a:lnTo>
                  <a:pt x="11826" y="12994"/>
                </a:lnTo>
                <a:lnTo>
                  <a:pt x="11972" y="12945"/>
                </a:lnTo>
                <a:lnTo>
                  <a:pt x="12118" y="12848"/>
                </a:lnTo>
                <a:lnTo>
                  <a:pt x="12385" y="12629"/>
                </a:lnTo>
                <a:lnTo>
                  <a:pt x="12604" y="12458"/>
                </a:lnTo>
                <a:lnTo>
                  <a:pt x="12823" y="12264"/>
                </a:lnTo>
                <a:lnTo>
                  <a:pt x="12872" y="12312"/>
                </a:lnTo>
                <a:lnTo>
                  <a:pt x="12604" y="12702"/>
                </a:lnTo>
                <a:lnTo>
                  <a:pt x="12483" y="12848"/>
                </a:lnTo>
                <a:lnTo>
                  <a:pt x="12361" y="12969"/>
                </a:lnTo>
                <a:lnTo>
                  <a:pt x="12215" y="13067"/>
                </a:lnTo>
                <a:lnTo>
                  <a:pt x="12093" y="13213"/>
                </a:lnTo>
                <a:lnTo>
                  <a:pt x="12093" y="13261"/>
                </a:lnTo>
                <a:lnTo>
                  <a:pt x="12093" y="13310"/>
                </a:lnTo>
                <a:lnTo>
                  <a:pt x="12118" y="13334"/>
                </a:lnTo>
                <a:lnTo>
                  <a:pt x="12166" y="13359"/>
                </a:lnTo>
                <a:lnTo>
                  <a:pt x="12312" y="13359"/>
                </a:lnTo>
                <a:lnTo>
                  <a:pt x="12458" y="13334"/>
                </a:lnTo>
                <a:lnTo>
                  <a:pt x="12604" y="13261"/>
                </a:lnTo>
                <a:lnTo>
                  <a:pt x="12750" y="13140"/>
                </a:lnTo>
                <a:lnTo>
                  <a:pt x="12896" y="13042"/>
                </a:lnTo>
                <a:lnTo>
                  <a:pt x="12994" y="12896"/>
                </a:lnTo>
                <a:lnTo>
                  <a:pt x="13115" y="12750"/>
                </a:lnTo>
                <a:lnTo>
                  <a:pt x="13188" y="12604"/>
                </a:lnTo>
                <a:lnTo>
                  <a:pt x="13505" y="12872"/>
                </a:lnTo>
                <a:lnTo>
                  <a:pt x="13407" y="12945"/>
                </a:lnTo>
                <a:lnTo>
                  <a:pt x="13310" y="13018"/>
                </a:lnTo>
                <a:lnTo>
                  <a:pt x="13115" y="13213"/>
                </a:lnTo>
                <a:lnTo>
                  <a:pt x="12896" y="13359"/>
                </a:lnTo>
                <a:lnTo>
                  <a:pt x="12677" y="13529"/>
                </a:lnTo>
                <a:lnTo>
                  <a:pt x="12653" y="13553"/>
                </a:lnTo>
                <a:lnTo>
                  <a:pt x="12629" y="13602"/>
                </a:lnTo>
                <a:lnTo>
                  <a:pt x="12653" y="13651"/>
                </a:lnTo>
                <a:lnTo>
                  <a:pt x="12677" y="13699"/>
                </a:lnTo>
                <a:lnTo>
                  <a:pt x="12750" y="13724"/>
                </a:lnTo>
                <a:lnTo>
                  <a:pt x="12848" y="13748"/>
                </a:lnTo>
                <a:lnTo>
                  <a:pt x="12921" y="13748"/>
                </a:lnTo>
                <a:lnTo>
                  <a:pt x="12994" y="13724"/>
                </a:lnTo>
                <a:lnTo>
                  <a:pt x="13140" y="13651"/>
                </a:lnTo>
                <a:lnTo>
                  <a:pt x="13286" y="13578"/>
                </a:lnTo>
                <a:lnTo>
                  <a:pt x="13407" y="13480"/>
                </a:lnTo>
                <a:lnTo>
                  <a:pt x="13553" y="13383"/>
                </a:lnTo>
                <a:lnTo>
                  <a:pt x="13675" y="13237"/>
                </a:lnTo>
                <a:lnTo>
                  <a:pt x="13724" y="13164"/>
                </a:lnTo>
                <a:lnTo>
                  <a:pt x="13748" y="13091"/>
                </a:lnTo>
                <a:lnTo>
                  <a:pt x="13943" y="13286"/>
                </a:lnTo>
                <a:lnTo>
                  <a:pt x="13918" y="13286"/>
                </a:lnTo>
                <a:lnTo>
                  <a:pt x="13772" y="13383"/>
                </a:lnTo>
                <a:lnTo>
                  <a:pt x="13675" y="13505"/>
                </a:lnTo>
                <a:lnTo>
                  <a:pt x="13456" y="13748"/>
                </a:lnTo>
                <a:lnTo>
                  <a:pt x="13237" y="13967"/>
                </a:lnTo>
                <a:lnTo>
                  <a:pt x="13140" y="14064"/>
                </a:lnTo>
                <a:lnTo>
                  <a:pt x="13067" y="14210"/>
                </a:lnTo>
                <a:lnTo>
                  <a:pt x="13042" y="14235"/>
                </a:lnTo>
                <a:lnTo>
                  <a:pt x="13067" y="14259"/>
                </a:lnTo>
                <a:lnTo>
                  <a:pt x="13067" y="14308"/>
                </a:lnTo>
                <a:lnTo>
                  <a:pt x="13115" y="14308"/>
                </a:lnTo>
                <a:lnTo>
                  <a:pt x="13261" y="14259"/>
                </a:lnTo>
                <a:lnTo>
                  <a:pt x="13407" y="14210"/>
                </a:lnTo>
                <a:lnTo>
                  <a:pt x="13651" y="14040"/>
                </a:lnTo>
                <a:lnTo>
                  <a:pt x="13797" y="13918"/>
                </a:lnTo>
                <a:lnTo>
                  <a:pt x="13943" y="13797"/>
                </a:lnTo>
                <a:lnTo>
                  <a:pt x="14064" y="13626"/>
                </a:lnTo>
                <a:lnTo>
                  <a:pt x="14137" y="13480"/>
                </a:lnTo>
                <a:lnTo>
                  <a:pt x="14332" y="13675"/>
                </a:lnTo>
                <a:lnTo>
                  <a:pt x="14186" y="13918"/>
                </a:lnTo>
                <a:lnTo>
                  <a:pt x="14089" y="14040"/>
                </a:lnTo>
                <a:lnTo>
                  <a:pt x="13991" y="14137"/>
                </a:lnTo>
                <a:lnTo>
                  <a:pt x="13870" y="14235"/>
                </a:lnTo>
                <a:lnTo>
                  <a:pt x="13748" y="14308"/>
                </a:lnTo>
                <a:lnTo>
                  <a:pt x="13626" y="14381"/>
                </a:lnTo>
                <a:lnTo>
                  <a:pt x="13505" y="14454"/>
                </a:lnTo>
                <a:lnTo>
                  <a:pt x="13505" y="14502"/>
                </a:lnTo>
                <a:lnTo>
                  <a:pt x="13480" y="14527"/>
                </a:lnTo>
                <a:lnTo>
                  <a:pt x="13505" y="14600"/>
                </a:lnTo>
                <a:lnTo>
                  <a:pt x="13602" y="14648"/>
                </a:lnTo>
                <a:lnTo>
                  <a:pt x="13675" y="14673"/>
                </a:lnTo>
                <a:lnTo>
                  <a:pt x="13772" y="14673"/>
                </a:lnTo>
                <a:lnTo>
                  <a:pt x="13894" y="14648"/>
                </a:lnTo>
                <a:lnTo>
                  <a:pt x="14089" y="14551"/>
                </a:lnTo>
                <a:lnTo>
                  <a:pt x="14235" y="14454"/>
                </a:lnTo>
                <a:lnTo>
                  <a:pt x="14356" y="14356"/>
                </a:lnTo>
                <a:lnTo>
                  <a:pt x="14454" y="14235"/>
                </a:lnTo>
                <a:lnTo>
                  <a:pt x="14575" y="14113"/>
                </a:lnTo>
                <a:lnTo>
                  <a:pt x="14648" y="13967"/>
                </a:lnTo>
                <a:lnTo>
                  <a:pt x="14867" y="14210"/>
                </a:lnTo>
                <a:lnTo>
                  <a:pt x="14843" y="14210"/>
                </a:lnTo>
                <a:lnTo>
                  <a:pt x="14721" y="14259"/>
                </a:lnTo>
                <a:lnTo>
                  <a:pt x="14624" y="14332"/>
                </a:lnTo>
                <a:lnTo>
                  <a:pt x="14454" y="14527"/>
                </a:lnTo>
                <a:lnTo>
                  <a:pt x="14235" y="14746"/>
                </a:lnTo>
                <a:lnTo>
                  <a:pt x="14113" y="14867"/>
                </a:lnTo>
                <a:lnTo>
                  <a:pt x="13991" y="14940"/>
                </a:lnTo>
                <a:lnTo>
                  <a:pt x="13967" y="14989"/>
                </a:lnTo>
                <a:lnTo>
                  <a:pt x="13967" y="15038"/>
                </a:lnTo>
                <a:lnTo>
                  <a:pt x="14016" y="15086"/>
                </a:lnTo>
                <a:lnTo>
                  <a:pt x="14064" y="15086"/>
                </a:lnTo>
                <a:lnTo>
                  <a:pt x="14356" y="15013"/>
                </a:lnTo>
                <a:lnTo>
                  <a:pt x="14478" y="14940"/>
                </a:lnTo>
                <a:lnTo>
                  <a:pt x="14624" y="14867"/>
                </a:lnTo>
                <a:lnTo>
                  <a:pt x="14867" y="14648"/>
                </a:lnTo>
                <a:lnTo>
                  <a:pt x="14965" y="14527"/>
                </a:lnTo>
                <a:lnTo>
                  <a:pt x="15038" y="14405"/>
                </a:lnTo>
                <a:lnTo>
                  <a:pt x="15038" y="14381"/>
                </a:lnTo>
                <a:lnTo>
                  <a:pt x="15330" y="14673"/>
                </a:lnTo>
                <a:lnTo>
                  <a:pt x="15111" y="14867"/>
                </a:lnTo>
                <a:lnTo>
                  <a:pt x="14892" y="15062"/>
                </a:lnTo>
                <a:lnTo>
                  <a:pt x="14648" y="15232"/>
                </a:lnTo>
                <a:lnTo>
                  <a:pt x="14527" y="15330"/>
                </a:lnTo>
                <a:lnTo>
                  <a:pt x="14429" y="15427"/>
                </a:lnTo>
                <a:lnTo>
                  <a:pt x="14405" y="15451"/>
                </a:lnTo>
                <a:lnTo>
                  <a:pt x="14405" y="15500"/>
                </a:lnTo>
                <a:lnTo>
                  <a:pt x="14429" y="15524"/>
                </a:lnTo>
                <a:lnTo>
                  <a:pt x="14454" y="15549"/>
                </a:lnTo>
                <a:lnTo>
                  <a:pt x="14624" y="15573"/>
                </a:lnTo>
                <a:lnTo>
                  <a:pt x="14770" y="15549"/>
                </a:lnTo>
                <a:lnTo>
                  <a:pt x="14940" y="15476"/>
                </a:lnTo>
                <a:lnTo>
                  <a:pt x="15086" y="15378"/>
                </a:lnTo>
                <a:lnTo>
                  <a:pt x="15232" y="15281"/>
                </a:lnTo>
                <a:lnTo>
                  <a:pt x="15354" y="15159"/>
                </a:lnTo>
                <a:lnTo>
                  <a:pt x="15573" y="14916"/>
                </a:lnTo>
                <a:lnTo>
                  <a:pt x="15743" y="15111"/>
                </a:lnTo>
                <a:lnTo>
                  <a:pt x="15476" y="15378"/>
                </a:lnTo>
                <a:lnTo>
                  <a:pt x="15330" y="15476"/>
                </a:lnTo>
                <a:lnTo>
                  <a:pt x="15184" y="15573"/>
                </a:lnTo>
                <a:lnTo>
                  <a:pt x="15038" y="15670"/>
                </a:lnTo>
                <a:lnTo>
                  <a:pt x="14892" y="15792"/>
                </a:lnTo>
                <a:lnTo>
                  <a:pt x="14843" y="15840"/>
                </a:lnTo>
                <a:lnTo>
                  <a:pt x="14867" y="15913"/>
                </a:lnTo>
                <a:lnTo>
                  <a:pt x="14892" y="15986"/>
                </a:lnTo>
                <a:lnTo>
                  <a:pt x="14940" y="16011"/>
                </a:lnTo>
                <a:lnTo>
                  <a:pt x="15038" y="16035"/>
                </a:lnTo>
                <a:lnTo>
                  <a:pt x="15159" y="16011"/>
                </a:lnTo>
                <a:lnTo>
                  <a:pt x="15354" y="15962"/>
                </a:lnTo>
                <a:lnTo>
                  <a:pt x="15524" y="15865"/>
                </a:lnTo>
                <a:lnTo>
                  <a:pt x="15695" y="15767"/>
                </a:lnTo>
                <a:lnTo>
                  <a:pt x="15889" y="15597"/>
                </a:lnTo>
                <a:lnTo>
                  <a:pt x="16060" y="15427"/>
                </a:lnTo>
                <a:lnTo>
                  <a:pt x="16352" y="15694"/>
                </a:lnTo>
                <a:lnTo>
                  <a:pt x="16181" y="15865"/>
                </a:lnTo>
                <a:lnTo>
                  <a:pt x="16011" y="16011"/>
                </a:lnTo>
                <a:lnTo>
                  <a:pt x="15743" y="16157"/>
                </a:lnTo>
                <a:lnTo>
                  <a:pt x="15500" y="16303"/>
                </a:lnTo>
                <a:lnTo>
                  <a:pt x="15451" y="16327"/>
                </a:lnTo>
                <a:lnTo>
                  <a:pt x="15451" y="16376"/>
                </a:lnTo>
                <a:lnTo>
                  <a:pt x="15476" y="16400"/>
                </a:lnTo>
                <a:lnTo>
                  <a:pt x="15524" y="16424"/>
                </a:lnTo>
                <a:lnTo>
                  <a:pt x="15719" y="16424"/>
                </a:lnTo>
                <a:lnTo>
                  <a:pt x="15889" y="16449"/>
                </a:lnTo>
                <a:lnTo>
                  <a:pt x="16084" y="16400"/>
                </a:lnTo>
                <a:lnTo>
                  <a:pt x="16254" y="16351"/>
                </a:lnTo>
                <a:lnTo>
                  <a:pt x="16400" y="16254"/>
                </a:lnTo>
                <a:lnTo>
                  <a:pt x="16522" y="16157"/>
                </a:lnTo>
                <a:lnTo>
                  <a:pt x="16498" y="16254"/>
                </a:lnTo>
                <a:lnTo>
                  <a:pt x="16400" y="16376"/>
                </a:lnTo>
                <a:lnTo>
                  <a:pt x="16279" y="16473"/>
                </a:lnTo>
                <a:lnTo>
                  <a:pt x="16133" y="16546"/>
                </a:lnTo>
                <a:lnTo>
                  <a:pt x="15987" y="16619"/>
                </a:lnTo>
                <a:lnTo>
                  <a:pt x="15768" y="16668"/>
                </a:lnTo>
                <a:lnTo>
                  <a:pt x="15451" y="16765"/>
                </a:lnTo>
                <a:lnTo>
                  <a:pt x="15427" y="16692"/>
                </a:lnTo>
                <a:lnTo>
                  <a:pt x="15354" y="16643"/>
                </a:lnTo>
                <a:lnTo>
                  <a:pt x="15208" y="16546"/>
                </a:lnTo>
                <a:lnTo>
                  <a:pt x="15062" y="16400"/>
                </a:lnTo>
                <a:lnTo>
                  <a:pt x="14770" y="16132"/>
                </a:lnTo>
                <a:lnTo>
                  <a:pt x="14016" y="15524"/>
                </a:lnTo>
                <a:lnTo>
                  <a:pt x="13626" y="15159"/>
                </a:lnTo>
                <a:lnTo>
                  <a:pt x="13261" y="14770"/>
                </a:lnTo>
                <a:lnTo>
                  <a:pt x="12556" y="14016"/>
                </a:lnTo>
                <a:lnTo>
                  <a:pt x="12312" y="13772"/>
                </a:lnTo>
                <a:lnTo>
                  <a:pt x="12045" y="13553"/>
                </a:lnTo>
                <a:lnTo>
                  <a:pt x="11485" y="13140"/>
                </a:lnTo>
                <a:lnTo>
                  <a:pt x="11217" y="12921"/>
                </a:lnTo>
                <a:lnTo>
                  <a:pt x="10950" y="12677"/>
                </a:lnTo>
                <a:lnTo>
                  <a:pt x="10707" y="12434"/>
                </a:lnTo>
                <a:lnTo>
                  <a:pt x="10512" y="12166"/>
                </a:lnTo>
                <a:lnTo>
                  <a:pt x="10828" y="11899"/>
                </a:lnTo>
                <a:lnTo>
                  <a:pt x="11144" y="11607"/>
                </a:lnTo>
                <a:lnTo>
                  <a:pt x="11436" y="11315"/>
                </a:lnTo>
                <a:lnTo>
                  <a:pt x="11704" y="10998"/>
                </a:lnTo>
                <a:close/>
                <a:moveTo>
                  <a:pt x="6400" y="0"/>
                </a:moveTo>
                <a:lnTo>
                  <a:pt x="5791" y="73"/>
                </a:lnTo>
                <a:lnTo>
                  <a:pt x="5183" y="170"/>
                </a:lnTo>
                <a:lnTo>
                  <a:pt x="4891" y="243"/>
                </a:lnTo>
                <a:lnTo>
                  <a:pt x="4599" y="341"/>
                </a:lnTo>
                <a:lnTo>
                  <a:pt x="4258" y="462"/>
                </a:lnTo>
                <a:lnTo>
                  <a:pt x="3918" y="633"/>
                </a:lnTo>
                <a:lnTo>
                  <a:pt x="3601" y="827"/>
                </a:lnTo>
                <a:lnTo>
                  <a:pt x="3285" y="1022"/>
                </a:lnTo>
                <a:lnTo>
                  <a:pt x="2969" y="1241"/>
                </a:lnTo>
                <a:lnTo>
                  <a:pt x="2677" y="1484"/>
                </a:lnTo>
                <a:lnTo>
                  <a:pt x="2117" y="1971"/>
                </a:lnTo>
                <a:lnTo>
                  <a:pt x="1850" y="2239"/>
                </a:lnTo>
                <a:lnTo>
                  <a:pt x="1606" y="2506"/>
                </a:lnTo>
                <a:lnTo>
                  <a:pt x="1363" y="2798"/>
                </a:lnTo>
                <a:lnTo>
                  <a:pt x="1168" y="3066"/>
                </a:lnTo>
                <a:lnTo>
                  <a:pt x="949" y="3382"/>
                </a:lnTo>
                <a:lnTo>
                  <a:pt x="779" y="3699"/>
                </a:lnTo>
                <a:lnTo>
                  <a:pt x="609" y="4015"/>
                </a:lnTo>
                <a:lnTo>
                  <a:pt x="463" y="4331"/>
                </a:lnTo>
                <a:lnTo>
                  <a:pt x="341" y="4672"/>
                </a:lnTo>
                <a:lnTo>
                  <a:pt x="244" y="5013"/>
                </a:lnTo>
                <a:lnTo>
                  <a:pt x="146" y="5353"/>
                </a:lnTo>
                <a:lnTo>
                  <a:pt x="73" y="5718"/>
                </a:lnTo>
                <a:lnTo>
                  <a:pt x="25" y="6083"/>
                </a:lnTo>
                <a:lnTo>
                  <a:pt x="0" y="6448"/>
                </a:lnTo>
                <a:lnTo>
                  <a:pt x="0" y="6813"/>
                </a:lnTo>
                <a:lnTo>
                  <a:pt x="0" y="7203"/>
                </a:lnTo>
                <a:lnTo>
                  <a:pt x="25" y="7592"/>
                </a:lnTo>
                <a:lnTo>
                  <a:pt x="98" y="7957"/>
                </a:lnTo>
                <a:lnTo>
                  <a:pt x="171" y="8346"/>
                </a:lnTo>
                <a:lnTo>
                  <a:pt x="268" y="8711"/>
                </a:lnTo>
                <a:lnTo>
                  <a:pt x="390" y="9076"/>
                </a:lnTo>
                <a:lnTo>
                  <a:pt x="560" y="9441"/>
                </a:lnTo>
                <a:lnTo>
                  <a:pt x="730" y="9782"/>
                </a:lnTo>
                <a:lnTo>
                  <a:pt x="925" y="10122"/>
                </a:lnTo>
                <a:lnTo>
                  <a:pt x="1168" y="10463"/>
                </a:lnTo>
                <a:lnTo>
                  <a:pt x="1436" y="10804"/>
                </a:lnTo>
                <a:lnTo>
                  <a:pt x="1704" y="11096"/>
                </a:lnTo>
                <a:lnTo>
                  <a:pt x="1996" y="11363"/>
                </a:lnTo>
                <a:lnTo>
                  <a:pt x="2312" y="11631"/>
                </a:lnTo>
                <a:lnTo>
                  <a:pt x="2628" y="11874"/>
                </a:lnTo>
                <a:lnTo>
                  <a:pt x="2969" y="12093"/>
                </a:lnTo>
                <a:lnTo>
                  <a:pt x="3334" y="12312"/>
                </a:lnTo>
                <a:lnTo>
                  <a:pt x="3747" y="12531"/>
                </a:lnTo>
                <a:lnTo>
                  <a:pt x="4161" y="12726"/>
                </a:lnTo>
                <a:lnTo>
                  <a:pt x="4599" y="12896"/>
                </a:lnTo>
                <a:lnTo>
                  <a:pt x="5037" y="13042"/>
                </a:lnTo>
                <a:lnTo>
                  <a:pt x="5499" y="13164"/>
                </a:lnTo>
                <a:lnTo>
                  <a:pt x="5937" y="13261"/>
                </a:lnTo>
                <a:lnTo>
                  <a:pt x="6400" y="13334"/>
                </a:lnTo>
                <a:lnTo>
                  <a:pt x="6862" y="13383"/>
                </a:lnTo>
                <a:lnTo>
                  <a:pt x="7324" y="13383"/>
                </a:lnTo>
                <a:lnTo>
                  <a:pt x="7787" y="13334"/>
                </a:lnTo>
                <a:lnTo>
                  <a:pt x="8225" y="13261"/>
                </a:lnTo>
                <a:lnTo>
                  <a:pt x="8638" y="13140"/>
                </a:lnTo>
                <a:lnTo>
                  <a:pt x="9076" y="12994"/>
                </a:lnTo>
                <a:lnTo>
                  <a:pt x="9466" y="12799"/>
                </a:lnTo>
                <a:lnTo>
                  <a:pt x="9879" y="12580"/>
                </a:lnTo>
                <a:lnTo>
                  <a:pt x="10269" y="12337"/>
                </a:lnTo>
                <a:lnTo>
                  <a:pt x="10293" y="12458"/>
                </a:lnTo>
                <a:lnTo>
                  <a:pt x="10317" y="12580"/>
                </a:lnTo>
                <a:lnTo>
                  <a:pt x="10390" y="12677"/>
                </a:lnTo>
                <a:lnTo>
                  <a:pt x="10463" y="12775"/>
                </a:lnTo>
                <a:lnTo>
                  <a:pt x="10658" y="12969"/>
                </a:lnTo>
                <a:lnTo>
                  <a:pt x="10828" y="13140"/>
                </a:lnTo>
                <a:lnTo>
                  <a:pt x="11120" y="13383"/>
                </a:lnTo>
                <a:lnTo>
                  <a:pt x="11412" y="13602"/>
                </a:lnTo>
                <a:lnTo>
                  <a:pt x="11704" y="13845"/>
                </a:lnTo>
                <a:lnTo>
                  <a:pt x="11972" y="14089"/>
                </a:lnTo>
                <a:lnTo>
                  <a:pt x="12385" y="14502"/>
                </a:lnTo>
                <a:lnTo>
                  <a:pt x="12775" y="14916"/>
                </a:lnTo>
                <a:lnTo>
                  <a:pt x="13164" y="15330"/>
                </a:lnTo>
                <a:lnTo>
                  <a:pt x="13553" y="15743"/>
                </a:lnTo>
                <a:lnTo>
                  <a:pt x="13772" y="15938"/>
                </a:lnTo>
                <a:lnTo>
                  <a:pt x="13991" y="16132"/>
                </a:lnTo>
                <a:lnTo>
                  <a:pt x="14429" y="16473"/>
                </a:lnTo>
                <a:lnTo>
                  <a:pt x="14770" y="16789"/>
                </a:lnTo>
                <a:lnTo>
                  <a:pt x="14916" y="16935"/>
                </a:lnTo>
                <a:lnTo>
                  <a:pt x="15111" y="17081"/>
                </a:lnTo>
                <a:lnTo>
                  <a:pt x="15184" y="17106"/>
                </a:lnTo>
                <a:lnTo>
                  <a:pt x="15232" y="17154"/>
                </a:lnTo>
                <a:lnTo>
                  <a:pt x="15305" y="17179"/>
                </a:lnTo>
                <a:lnTo>
                  <a:pt x="15451" y="17227"/>
                </a:lnTo>
                <a:lnTo>
                  <a:pt x="15646" y="17203"/>
                </a:lnTo>
                <a:lnTo>
                  <a:pt x="15841" y="17179"/>
                </a:lnTo>
                <a:lnTo>
                  <a:pt x="16035" y="17106"/>
                </a:lnTo>
                <a:lnTo>
                  <a:pt x="16230" y="17033"/>
                </a:lnTo>
                <a:lnTo>
                  <a:pt x="16498" y="16911"/>
                </a:lnTo>
                <a:lnTo>
                  <a:pt x="16644" y="16814"/>
                </a:lnTo>
                <a:lnTo>
                  <a:pt x="16790" y="16668"/>
                </a:lnTo>
                <a:lnTo>
                  <a:pt x="16911" y="16497"/>
                </a:lnTo>
                <a:lnTo>
                  <a:pt x="17009" y="16327"/>
                </a:lnTo>
                <a:lnTo>
                  <a:pt x="17057" y="16132"/>
                </a:lnTo>
                <a:lnTo>
                  <a:pt x="17082" y="15938"/>
                </a:lnTo>
                <a:lnTo>
                  <a:pt x="17057" y="15840"/>
                </a:lnTo>
                <a:lnTo>
                  <a:pt x="17033" y="15767"/>
                </a:lnTo>
                <a:lnTo>
                  <a:pt x="17009" y="15670"/>
                </a:lnTo>
                <a:lnTo>
                  <a:pt x="16936" y="15597"/>
                </a:lnTo>
                <a:lnTo>
                  <a:pt x="16887" y="15549"/>
                </a:lnTo>
                <a:lnTo>
                  <a:pt x="15500" y="14137"/>
                </a:lnTo>
                <a:lnTo>
                  <a:pt x="14819" y="13432"/>
                </a:lnTo>
                <a:lnTo>
                  <a:pt x="14089" y="12750"/>
                </a:lnTo>
                <a:lnTo>
                  <a:pt x="13772" y="12458"/>
                </a:lnTo>
                <a:lnTo>
                  <a:pt x="13432" y="12166"/>
                </a:lnTo>
                <a:lnTo>
                  <a:pt x="13091" y="11899"/>
                </a:lnTo>
                <a:lnTo>
                  <a:pt x="12775" y="11582"/>
                </a:lnTo>
                <a:lnTo>
                  <a:pt x="12580" y="11363"/>
                </a:lnTo>
                <a:lnTo>
                  <a:pt x="12385" y="11120"/>
                </a:lnTo>
                <a:lnTo>
                  <a:pt x="12166" y="10901"/>
                </a:lnTo>
                <a:lnTo>
                  <a:pt x="12045" y="10804"/>
                </a:lnTo>
                <a:lnTo>
                  <a:pt x="11923" y="10706"/>
                </a:lnTo>
                <a:lnTo>
                  <a:pt x="12191" y="10317"/>
                </a:lnTo>
                <a:lnTo>
                  <a:pt x="12434" y="9928"/>
                </a:lnTo>
                <a:lnTo>
                  <a:pt x="12629" y="9490"/>
                </a:lnTo>
                <a:lnTo>
                  <a:pt x="12823" y="9076"/>
                </a:lnTo>
                <a:lnTo>
                  <a:pt x="12969" y="8614"/>
                </a:lnTo>
                <a:lnTo>
                  <a:pt x="13091" y="8176"/>
                </a:lnTo>
                <a:lnTo>
                  <a:pt x="13188" y="7713"/>
                </a:lnTo>
                <a:lnTo>
                  <a:pt x="13261" y="7251"/>
                </a:lnTo>
                <a:lnTo>
                  <a:pt x="13310" y="6765"/>
                </a:lnTo>
                <a:lnTo>
                  <a:pt x="13310" y="6302"/>
                </a:lnTo>
                <a:lnTo>
                  <a:pt x="13286" y="5840"/>
                </a:lnTo>
                <a:lnTo>
                  <a:pt x="13237" y="5378"/>
                </a:lnTo>
                <a:lnTo>
                  <a:pt x="13164" y="4891"/>
                </a:lnTo>
                <a:lnTo>
                  <a:pt x="13042" y="4453"/>
                </a:lnTo>
                <a:lnTo>
                  <a:pt x="12896" y="3991"/>
                </a:lnTo>
                <a:lnTo>
                  <a:pt x="12702" y="3553"/>
                </a:lnTo>
                <a:lnTo>
                  <a:pt x="12580" y="3285"/>
                </a:lnTo>
                <a:lnTo>
                  <a:pt x="12434" y="3042"/>
                </a:lnTo>
                <a:lnTo>
                  <a:pt x="12288" y="2798"/>
                </a:lnTo>
                <a:lnTo>
                  <a:pt x="12118" y="2579"/>
                </a:lnTo>
                <a:lnTo>
                  <a:pt x="11753" y="2141"/>
                </a:lnTo>
                <a:lnTo>
                  <a:pt x="11339" y="1728"/>
                </a:lnTo>
                <a:lnTo>
                  <a:pt x="10901" y="1363"/>
                </a:lnTo>
                <a:lnTo>
                  <a:pt x="10415" y="1046"/>
                </a:lnTo>
                <a:lnTo>
                  <a:pt x="9904" y="754"/>
                </a:lnTo>
                <a:lnTo>
                  <a:pt x="9368" y="511"/>
                </a:lnTo>
                <a:lnTo>
                  <a:pt x="8784" y="316"/>
                </a:lnTo>
                <a:lnTo>
                  <a:pt x="8225" y="170"/>
                </a:lnTo>
                <a:lnTo>
                  <a:pt x="7616" y="73"/>
                </a:lnTo>
                <a:lnTo>
                  <a:pt x="7008" y="0"/>
                </a:lnTo>
                <a:close/>
              </a:path>
            </a:pathLst>
          </a:custGeom>
          <a:solidFill>
            <a:srgbClr val="0B5394"/>
          </a:solidFill>
          <a:ln>
            <a:noFill/>
          </a:ln>
        </p:spPr>
        <p:txBody>
          <a:bodyPr spcFirstLastPara="1" wrap="square" lIns="121897" tIns="121897" rIns="121897" bIns="121897" anchor="ctr" anchorCtr="0">
            <a:noAutofit/>
          </a:bodyPr>
          <a:lstStyle>
            <a:defPPr>
              <a:defRPr lang="en-US"/>
            </a:defPPr>
            <a:lvl1pPr marL="0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44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86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29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571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715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857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144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Google Shape;293;p42"/>
          <p:cNvSpPr/>
          <p:nvPr>
            <p:custDataLst>
              <p:tags r:id="rId5"/>
            </p:custDataLst>
          </p:nvPr>
        </p:nvSpPr>
        <p:spPr>
          <a:xfrm>
            <a:off x="10018172" y="2078202"/>
            <a:ext cx="1834521" cy="2002092"/>
          </a:xfrm>
          <a:custGeom>
            <a:avLst/>
            <a:gdLst/>
            <a:ahLst/>
            <a:cxnLst/>
            <a:rect l="l" t="t" r="r" b="b"/>
            <a:pathLst>
              <a:path w="16279" h="18810" extrusionOk="0">
                <a:moveTo>
                  <a:pt x="8297" y="536"/>
                </a:moveTo>
                <a:lnTo>
                  <a:pt x="8078" y="658"/>
                </a:lnTo>
                <a:lnTo>
                  <a:pt x="7859" y="780"/>
                </a:lnTo>
                <a:lnTo>
                  <a:pt x="7567" y="974"/>
                </a:lnTo>
                <a:lnTo>
                  <a:pt x="7665" y="804"/>
                </a:lnTo>
                <a:lnTo>
                  <a:pt x="7786" y="682"/>
                </a:lnTo>
                <a:lnTo>
                  <a:pt x="7884" y="609"/>
                </a:lnTo>
                <a:lnTo>
                  <a:pt x="7981" y="585"/>
                </a:lnTo>
                <a:lnTo>
                  <a:pt x="8078" y="561"/>
                </a:lnTo>
                <a:lnTo>
                  <a:pt x="8200" y="536"/>
                </a:lnTo>
                <a:close/>
                <a:moveTo>
                  <a:pt x="8687" y="731"/>
                </a:moveTo>
                <a:lnTo>
                  <a:pt x="8760" y="828"/>
                </a:lnTo>
                <a:lnTo>
                  <a:pt x="8808" y="950"/>
                </a:lnTo>
                <a:lnTo>
                  <a:pt x="8760" y="974"/>
                </a:lnTo>
                <a:lnTo>
                  <a:pt x="8541" y="1072"/>
                </a:lnTo>
                <a:lnTo>
                  <a:pt x="8346" y="1169"/>
                </a:lnTo>
                <a:lnTo>
                  <a:pt x="7957" y="1412"/>
                </a:lnTo>
                <a:lnTo>
                  <a:pt x="7689" y="1583"/>
                </a:lnTo>
                <a:lnTo>
                  <a:pt x="7543" y="1680"/>
                </a:lnTo>
                <a:lnTo>
                  <a:pt x="7397" y="1777"/>
                </a:lnTo>
                <a:lnTo>
                  <a:pt x="7421" y="1534"/>
                </a:lnTo>
                <a:lnTo>
                  <a:pt x="7446" y="1315"/>
                </a:lnTo>
                <a:lnTo>
                  <a:pt x="8054" y="999"/>
                </a:lnTo>
                <a:lnTo>
                  <a:pt x="8370" y="853"/>
                </a:lnTo>
                <a:lnTo>
                  <a:pt x="8687" y="731"/>
                </a:lnTo>
                <a:close/>
                <a:moveTo>
                  <a:pt x="8881" y="1364"/>
                </a:moveTo>
                <a:lnTo>
                  <a:pt x="8881" y="1583"/>
                </a:lnTo>
                <a:lnTo>
                  <a:pt x="8687" y="1656"/>
                </a:lnTo>
                <a:lnTo>
                  <a:pt x="8492" y="1753"/>
                </a:lnTo>
                <a:lnTo>
                  <a:pt x="8249" y="1875"/>
                </a:lnTo>
                <a:lnTo>
                  <a:pt x="8005" y="2021"/>
                </a:lnTo>
                <a:lnTo>
                  <a:pt x="7957" y="2069"/>
                </a:lnTo>
                <a:lnTo>
                  <a:pt x="7932" y="2142"/>
                </a:lnTo>
                <a:lnTo>
                  <a:pt x="7786" y="2142"/>
                </a:lnTo>
                <a:lnTo>
                  <a:pt x="7373" y="2118"/>
                </a:lnTo>
                <a:lnTo>
                  <a:pt x="7373" y="2069"/>
                </a:lnTo>
                <a:lnTo>
                  <a:pt x="7470" y="2069"/>
                </a:lnTo>
                <a:lnTo>
                  <a:pt x="7567" y="2045"/>
                </a:lnTo>
                <a:lnTo>
                  <a:pt x="7738" y="1972"/>
                </a:lnTo>
                <a:lnTo>
                  <a:pt x="8054" y="1777"/>
                </a:lnTo>
                <a:lnTo>
                  <a:pt x="8881" y="1364"/>
                </a:lnTo>
                <a:close/>
                <a:moveTo>
                  <a:pt x="8857" y="2021"/>
                </a:moveTo>
                <a:lnTo>
                  <a:pt x="8857" y="2191"/>
                </a:lnTo>
                <a:lnTo>
                  <a:pt x="8541" y="2167"/>
                </a:lnTo>
                <a:lnTo>
                  <a:pt x="8857" y="2021"/>
                </a:lnTo>
                <a:close/>
                <a:moveTo>
                  <a:pt x="5937" y="2556"/>
                </a:moveTo>
                <a:lnTo>
                  <a:pt x="6765" y="2580"/>
                </a:lnTo>
                <a:lnTo>
                  <a:pt x="7592" y="2629"/>
                </a:lnTo>
                <a:lnTo>
                  <a:pt x="9173" y="2677"/>
                </a:lnTo>
                <a:lnTo>
                  <a:pt x="9976" y="2702"/>
                </a:lnTo>
                <a:lnTo>
                  <a:pt x="10755" y="2726"/>
                </a:lnTo>
                <a:lnTo>
                  <a:pt x="11582" y="2702"/>
                </a:lnTo>
                <a:lnTo>
                  <a:pt x="12385" y="2677"/>
                </a:lnTo>
                <a:lnTo>
                  <a:pt x="13213" y="2629"/>
                </a:lnTo>
                <a:lnTo>
                  <a:pt x="14016" y="2605"/>
                </a:lnTo>
                <a:lnTo>
                  <a:pt x="14064" y="2605"/>
                </a:lnTo>
                <a:lnTo>
                  <a:pt x="14235" y="2750"/>
                </a:lnTo>
                <a:lnTo>
                  <a:pt x="14405" y="2872"/>
                </a:lnTo>
                <a:lnTo>
                  <a:pt x="15038" y="3432"/>
                </a:lnTo>
                <a:lnTo>
                  <a:pt x="15329" y="3724"/>
                </a:lnTo>
                <a:lnTo>
                  <a:pt x="15597" y="4040"/>
                </a:lnTo>
                <a:lnTo>
                  <a:pt x="15694" y="4235"/>
                </a:lnTo>
                <a:lnTo>
                  <a:pt x="15792" y="4405"/>
                </a:lnTo>
                <a:lnTo>
                  <a:pt x="15694" y="4551"/>
                </a:lnTo>
                <a:lnTo>
                  <a:pt x="15573" y="4673"/>
                </a:lnTo>
                <a:lnTo>
                  <a:pt x="15402" y="4843"/>
                </a:lnTo>
                <a:lnTo>
                  <a:pt x="15232" y="4989"/>
                </a:lnTo>
                <a:lnTo>
                  <a:pt x="14843" y="5281"/>
                </a:lnTo>
                <a:lnTo>
                  <a:pt x="14454" y="5549"/>
                </a:lnTo>
                <a:lnTo>
                  <a:pt x="14235" y="5719"/>
                </a:lnTo>
                <a:lnTo>
                  <a:pt x="14064" y="5889"/>
                </a:lnTo>
                <a:lnTo>
                  <a:pt x="13286" y="5865"/>
                </a:lnTo>
                <a:lnTo>
                  <a:pt x="12507" y="5841"/>
                </a:lnTo>
                <a:lnTo>
                  <a:pt x="10974" y="5841"/>
                </a:lnTo>
                <a:lnTo>
                  <a:pt x="7859" y="5889"/>
                </a:lnTo>
                <a:lnTo>
                  <a:pt x="4623" y="5938"/>
                </a:lnTo>
                <a:lnTo>
                  <a:pt x="2385" y="5938"/>
                </a:lnTo>
                <a:lnTo>
                  <a:pt x="2117" y="5962"/>
                </a:lnTo>
                <a:lnTo>
                  <a:pt x="1874" y="6011"/>
                </a:lnTo>
                <a:lnTo>
                  <a:pt x="1849" y="5889"/>
                </a:lnTo>
                <a:lnTo>
                  <a:pt x="1849" y="5768"/>
                </a:lnTo>
                <a:lnTo>
                  <a:pt x="1801" y="5524"/>
                </a:lnTo>
                <a:lnTo>
                  <a:pt x="1655" y="4332"/>
                </a:lnTo>
                <a:lnTo>
                  <a:pt x="1606" y="3724"/>
                </a:lnTo>
                <a:lnTo>
                  <a:pt x="1557" y="3091"/>
                </a:lnTo>
                <a:lnTo>
                  <a:pt x="1557" y="2848"/>
                </a:lnTo>
                <a:lnTo>
                  <a:pt x="1533" y="2580"/>
                </a:lnTo>
                <a:lnTo>
                  <a:pt x="1874" y="2629"/>
                </a:lnTo>
                <a:lnTo>
                  <a:pt x="2214" y="2653"/>
                </a:lnTo>
                <a:lnTo>
                  <a:pt x="2920" y="2653"/>
                </a:lnTo>
                <a:lnTo>
                  <a:pt x="3626" y="2629"/>
                </a:lnTo>
                <a:lnTo>
                  <a:pt x="4283" y="2580"/>
                </a:lnTo>
                <a:lnTo>
                  <a:pt x="5110" y="2556"/>
                </a:lnTo>
                <a:close/>
                <a:moveTo>
                  <a:pt x="8468" y="6352"/>
                </a:moveTo>
                <a:lnTo>
                  <a:pt x="8200" y="6449"/>
                </a:lnTo>
                <a:lnTo>
                  <a:pt x="7835" y="6644"/>
                </a:lnTo>
                <a:lnTo>
                  <a:pt x="7665" y="6765"/>
                </a:lnTo>
                <a:lnTo>
                  <a:pt x="7494" y="6887"/>
                </a:lnTo>
                <a:lnTo>
                  <a:pt x="7470" y="6619"/>
                </a:lnTo>
                <a:lnTo>
                  <a:pt x="7421" y="6352"/>
                </a:lnTo>
                <a:close/>
                <a:moveTo>
                  <a:pt x="8735" y="6644"/>
                </a:moveTo>
                <a:lnTo>
                  <a:pt x="8735" y="6692"/>
                </a:lnTo>
                <a:lnTo>
                  <a:pt x="8735" y="6960"/>
                </a:lnTo>
                <a:lnTo>
                  <a:pt x="8103" y="6936"/>
                </a:lnTo>
                <a:lnTo>
                  <a:pt x="8030" y="6936"/>
                </a:lnTo>
                <a:lnTo>
                  <a:pt x="8200" y="6863"/>
                </a:lnTo>
                <a:lnTo>
                  <a:pt x="8735" y="6644"/>
                </a:lnTo>
                <a:close/>
                <a:moveTo>
                  <a:pt x="3942" y="7301"/>
                </a:moveTo>
                <a:lnTo>
                  <a:pt x="4331" y="7325"/>
                </a:lnTo>
                <a:lnTo>
                  <a:pt x="5061" y="7374"/>
                </a:lnTo>
                <a:lnTo>
                  <a:pt x="5864" y="7422"/>
                </a:lnTo>
                <a:lnTo>
                  <a:pt x="6667" y="7447"/>
                </a:lnTo>
                <a:lnTo>
                  <a:pt x="8297" y="7471"/>
                </a:lnTo>
                <a:lnTo>
                  <a:pt x="8833" y="7495"/>
                </a:lnTo>
                <a:lnTo>
                  <a:pt x="8930" y="7520"/>
                </a:lnTo>
                <a:lnTo>
                  <a:pt x="9052" y="7495"/>
                </a:lnTo>
                <a:lnTo>
                  <a:pt x="11607" y="7593"/>
                </a:lnTo>
                <a:lnTo>
                  <a:pt x="12361" y="7617"/>
                </a:lnTo>
                <a:lnTo>
                  <a:pt x="13115" y="7593"/>
                </a:lnTo>
                <a:lnTo>
                  <a:pt x="13870" y="7568"/>
                </a:lnTo>
                <a:lnTo>
                  <a:pt x="14624" y="7568"/>
                </a:lnTo>
                <a:lnTo>
                  <a:pt x="14600" y="7739"/>
                </a:lnTo>
                <a:lnTo>
                  <a:pt x="14575" y="7933"/>
                </a:lnTo>
                <a:lnTo>
                  <a:pt x="14575" y="8298"/>
                </a:lnTo>
                <a:lnTo>
                  <a:pt x="14624" y="8980"/>
                </a:lnTo>
                <a:lnTo>
                  <a:pt x="14697" y="9539"/>
                </a:lnTo>
                <a:lnTo>
                  <a:pt x="14746" y="10123"/>
                </a:lnTo>
                <a:lnTo>
                  <a:pt x="14770" y="10391"/>
                </a:lnTo>
                <a:lnTo>
                  <a:pt x="14794" y="10659"/>
                </a:lnTo>
                <a:lnTo>
                  <a:pt x="13310" y="10707"/>
                </a:lnTo>
                <a:lnTo>
                  <a:pt x="11826" y="10780"/>
                </a:lnTo>
                <a:lnTo>
                  <a:pt x="10341" y="10829"/>
                </a:lnTo>
                <a:lnTo>
                  <a:pt x="9587" y="10853"/>
                </a:lnTo>
                <a:lnTo>
                  <a:pt x="8833" y="10829"/>
                </a:lnTo>
                <a:lnTo>
                  <a:pt x="7178" y="10780"/>
                </a:lnTo>
                <a:lnTo>
                  <a:pt x="6327" y="10780"/>
                </a:lnTo>
                <a:lnTo>
                  <a:pt x="5499" y="10804"/>
                </a:lnTo>
                <a:lnTo>
                  <a:pt x="4088" y="10853"/>
                </a:lnTo>
                <a:lnTo>
                  <a:pt x="3358" y="10902"/>
                </a:lnTo>
                <a:lnTo>
                  <a:pt x="3017" y="10926"/>
                </a:lnTo>
                <a:lnTo>
                  <a:pt x="2677" y="10999"/>
                </a:lnTo>
                <a:lnTo>
                  <a:pt x="2677" y="10926"/>
                </a:lnTo>
                <a:lnTo>
                  <a:pt x="2652" y="10853"/>
                </a:lnTo>
                <a:lnTo>
                  <a:pt x="2604" y="10804"/>
                </a:lnTo>
                <a:lnTo>
                  <a:pt x="2531" y="10756"/>
                </a:lnTo>
                <a:lnTo>
                  <a:pt x="2239" y="10586"/>
                </a:lnTo>
                <a:lnTo>
                  <a:pt x="1947" y="10391"/>
                </a:lnTo>
                <a:lnTo>
                  <a:pt x="1411" y="10002"/>
                </a:lnTo>
                <a:lnTo>
                  <a:pt x="1168" y="9807"/>
                </a:lnTo>
                <a:lnTo>
                  <a:pt x="925" y="9612"/>
                </a:lnTo>
                <a:lnTo>
                  <a:pt x="681" y="9393"/>
                </a:lnTo>
                <a:lnTo>
                  <a:pt x="438" y="9199"/>
                </a:lnTo>
                <a:lnTo>
                  <a:pt x="633" y="9028"/>
                </a:lnTo>
                <a:lnTo>
                  <a:pt x="1338" y="8396"/>
                </a:lnTo>
                <a:lnTo>
                  <a:pt x="1703" y="8104"/>
                </a:lnTo>
                <a:lnTo>
                  <a:pt x="2068" y="7812"/>
                </a:lnTo>
                <a:lnTo>
                  <a:pt x="2336" y="7641"/>
                </a:lnTo>
                <a:lnTo>
                  <a:pt x="2458" y="7568"/>
                </a:lnTo>
                <a:lnTo>
                  <a:pt x="2579" y="7447"/>
                </a:lnTo>
                <a:lnTo>
                  <a:pt x="2604" y="7374"/>
                </a:lnTo>
                <a:lnTo>
                  <a:pt x="2847" y="7374"/>
                </a:lnTo>
                <a:lnTo>
                  <a:pt x="3115" y="7349"/>
                </a:lnTo>
                <a:lnTo>
                  <a:pt x="3577" y="7301"/>
                </a:lnTo>
                <a:close/>
                <a:moveTo>
                  <a:pt x="7446" y="11242"/>
                </a:moveTo>
                <a:lnTo>
                  <a:pt x="8541" y="11291"/>
                </a:lnTo>
                <a:lnTo>
                  <a:pt x="8395" y="11364"/>
                </a:lnTo>
                <a:lnTo>
                  <a:pt x="8249" y="11461"/>
                </a:lnTo>
                <a:lnTo>
                  <a:pt x="7981" y="11632"/>
                </a:lnTo>
                <a:lnTo>
                  <a:pt x="7567" y="11851"/>
                </a:lnTo>
                <a:lnTo>
                  <a:pt x="7519" y="11534"/>
                </a:lnTo>
                <a:lnTo>
                  <a:pt x="7494" y="11388"/>
                </a:lnTo>
                <a:lnTo>
                  <a:pt x="7446" y="11242"/>
                </a:lnTo>
                <a:close/>
                <a:moveTo>
                  <a:pt x="8784" y="11632"/>
                </a:moveTo>
                <a:lnTo>
                  <a:pt x="8735" y="12094"/>
                </a:lnTo>
                <a:lnTo>
                  <a:pt x="8541" y="12167"/>
                </a:lnTo>
                <a:lnTo>
                  <a:pt x="8370" y="12264"/>
                </a:lnTo>
                <a:lnTo>
                  <a:pt x="8005" y="12459"/>
                </a:lnTo>
                <a:lnTo>
                  <a:pt x="7762" y="12581"/>
                </a:lnTo>
                <a:lnTo>
                  <a:pt x="7640" y="12678"/>
                </a:lnTo>
                <a:lnTo>
                  <a:pt x="7543" y="12751"/>
                </a:lnTo>
                <a:lnTo>
                  <a:pt x="7543" y="12678"/>
                </a:lnTo>
                <a:lnTo>
                  <a:pt x="7567" y="12216"/>
                </a:lnTo>
                <a:lnTo>
                  <a:pt x="7713" y="12167"/>
                </a:lnTo>
                <a:lnTo>
                  <a:pt x="7859" y="12118"/>
                </a:lnTo>
                <a:lnTo>
                  <a:pt x="8103" y="11997"/>
                </a:lnTo>
                <a:lnTo>
                  <a:pt x="8443" y="11826"/>
                </a:lnTo>
                <a:lnTo>
                  <a:pt x="8614" y="11729"/>
                </a:lnTo>
                <a:lnTo>
                  <a:pt x="8784" y="11632"/>
                </a:lnTo>
                <a:close/>
                <a:moveTo>
                  <a:pt x="8735" y="12581"/>
                </a:moveTo>
                <a:lnTo>
                  <a:pt x="8735" y="13189"/>
                </a:lnTo>
                <a:lnTo>
                  <a:pt x="8662" y="13165"/>
                </a:lnTo>
                <a:lnTo>
                  <a:pt x="8565" y="13165"/>
                </a:lnTo>
                <a:lnTo>
                  <a:pt x="8468" y="13189"/>
                </a:lnTo>
                <a:lnTo>
                  <a:pt x="8249" y="13262"/>
                </a:lnTo>
                <a:lnTo>
                  <a:pt x="8054" y="13384"/>
                </a:lnTo>
                <a:lnTo>
                  <a:pt x="7859" y="13481"/>
                </a:lnTo>
                <a:lnTo>
                  <a:pt x="7665" y="13627"/>
                </a:lnTo>
                <a:lnTo>
                  <a:pt x="7446" y="13797"/>
                </a:lnTo>
                <a:lnTo>
                  <a:pt x="7494" y="13140"/>
                </a:lnTo>
                <a:lnTo>
                  <a:pt x="7665" y="13116"/>
                </a:lnTo>
                <a:lnTo>
                  <a:pt x="7835" y="13043"/>
                </a:lnTo>
                <a:lnTo>
                  <a:pt x="8151" y="12873"/>
                </a:lnTo>
                <a:lnTo>
                  <a:pt x="8735" y="12581"/>
                </a:lnTo>
                <a:close/>
                <a:moveTo>
                  <a:pt x="8735" y="13578"/>
                </a:moveTo>
                <a:lnTo>
                  <a:pt x="8735" y="14138"/>
                </a:lnTo>
                <a:lnTo>
                  <a:pt x="8541" y="14211"/>
                </a:lnTo>
                <a:lnTo>
                  <a:pt x="8346" y="14284"/>
                </a:lnTo>
                <a:lnTo>
                  <a:pt x="7981" y="14454"/>
                </a:lnTo>
                <a:lnTo>
                  <a:pt x="7689" y="14576"/>
                </a:lnTo>
                <a:lnTo>
                  <a:pt x="7543" y="14673"/>
                </a:lnTo>
                <a:lnTo>
                  <a:pt x="7421" y="14746"/>
                </a:lnTo>
                <a:lnTo>
                  <a:pt x="7421" y="14454"/>
                </a:lnTo>
                <a:lnTo>
                  <a:pt x="7421" y="14138"/>
                </a:lnTo>
                <a:lnTo>
                  <a:pt x="7567" y="14089"/>
                </a:lnTo>
                <a:lnTo>
                  <a:pt x="7738" y="14016"/>
                </a:lnTo>
                <a:lnTo>
                  <a:pt x="8005" y="13870"/>
                </a:lnTo>
                <a:lnTo>
                  <a:pt x="8176" y="13773"/>
                </a:lnTo>
                <a:lnTo>
                  <a:pt x="8370" y="13724"/>
                </a:lnTo>
                <a:lnTo>
                  <a:pt x="8735" y="13578"/>
                </a:lnTo>
                <a:close/>
                <a:moveTo>
                  <a:pt x="8735" y="14625"/>
                </a:moveTo>
                <a:lnTo>
                  <a:pt x="8735" y="15014"/>
                </a:lnTo>
                <a:lnTo>
                  <a:pt x="8687" y="15038"/>
                </a:lnTo>
                <a:lnTo>
                  <a:pt x="7908" y="15501"/>
                </a:lnTo>
                <a:lnTo>
                  <a:pt x="7689" y="15598"/>
                </a:lnTo>
                <a:lnTo>
                  <a:pt x="7446" y="15720"/>
                </a:lnTo>
                <a:lnTo>
                  <a:pt x="7421" y="15087"/>
                </a:lnTo>
                <a:lnTo>
                  <a:pt x="7592" y="15063"/>
                </a:lnTo>
                <a:lnTo>
                  <a:pt x="7738" y="15014"/>
                </a:lnTo>
                <a:lnTo>
                  <a:pt x="8054" y="14892"/>
                </a:lnTo>
                <a:lnTo>
                  <a:pt x="8735" y="14625"/>
                </a:lnTo>
                <a:close/>
                <a:moveTo>
                  <a:pt x="8711" y="15452"/>
                </a:moveTo>
                <a:lnTo>
                  <a:pt x="8711" y="16231"/>
                </a:lnTo>
                <a:lnTo>
                  <a:pt x="8419" y="16328"/>
                </a:lnTo>
                <a:lnTo>
                  <a:pt x="8151" y="16425"/>
                </a:lnTo>
                <a:lnTo>
                  <a:pt x="7811" y="16523"/>
                </a:lnTo>
                <a:lnTo>
                  <a:pt x="7494" y="16620"/>
                </a:lnTo>
                <a:lnTo>
                  <a:pt x="7470" y="16012"/>
                </a:lnTo>
                <a:lnTo>
                  <a:pt x="7567" y="16012"/>
                </a:lnTo>
                <a:lnTo>
                  <a:pt x="7689" y="15963"/>
                </a:lnTo>
                <a:lnTo>
                  <a:pt x="7908" y="15890"/>
                </a:lnTo>
                <a:lnTo>
                  <a:pt x="8322" y="15671"/>
                </a:lnTo>
                <a:lnTo>
                  <a:pt x="8711" y="15452"/>
                </a:lnTo>
                <a:close/>
                <a:moveTo>
                  <a:pt x="8687" y="16717"/>
                </a:moveTo>
                <a:lnTo>
                  <a:pt x="8687" y="17082"/>
                </a:lnTo>
                <a:lnTo>
                  <a:pt x="8687" y="17107"/>
                </a:lnTo>
                <a:lnTo>
                  <a:pt x="8346" y="17228"/>
                </a:lnTo>
                <a:lnTo>
                  <a:pt x="8005" y="17399"/>
                </a:lnTo>
                <a:lnTo>
                  <a:pt x="7543" y="17593"/>
                </a:lnTo>
                <a:lnTo>
                  <a:pt x="7519" y="17009"/>
                </a:lnTo>
                <a:lnTo>
                  <a:pt x="7689" y="17009"/>
                </a:lnTo>
                <a:lnTo>
                  <a:pt x="7859" y="16961"/>
                </a:lnTo>
                <a:lnTo>
                  <a:pt x="8176" y="16888"/>
                </a:lnTo>
                <a:lnTo>
                  <a:pt x="8687" y="16717"/>
                </a:lnTo>
                <a:close/>
                <a:moveTo>
                  <a:pt x="8687" y="17545"/>
                </a:moveTo>
                <a:lnTo>
                  <a:pt x="8687" y="18250"/>
                </a:lnTo>
                <a:lnTo>
                  <a:pt x="8370" y="18275"/>
                </a:lnTo>
                <a:lnTo>
                  <a:pt x="8054" y="18299"/>
                </a:lnTo>
                <a:lnTo>
                  <a:pt x="7835" y="18323"/>
                </a:lnTo>
                <a:lnTo>
                  <a:pt x="7592" y="18348"/>
                </a:lnTo>
                <a:lnTo>
                  <a:pt x="7543" y="18372"/>
                </a:lnTo>
                <a:lnTo>
                  <a:pt x="7543" y="18031"/>
                </a:lnTo>
                <a:lnTo>
                  <a:pt x="7689" y="17983"/>
                </a:lnTo>
                <a:lnTo>
                  <a:pt x="7811" y="17934"/>
                </a:lnTo>
                <a:lnTo>
                  <a:pt x="8078" y="17812"/>
                </a:lnTo>
                <a:lnTo>
                  <a:pt x="8687" y="17545"/>
                </a:lnTo>
                <a:close/>
                <a:moveTo>
                  <a:pt x="8078" y="1"/>
                </a:moveTo>
                <a:lnTo>
                  <a:pt x="7884" y="25"/>
                </a:lnTo>
                <a:lnTo>
                  <a:pt x="7713" y="74"/>
                </a:lnTo>
                <a:lnTo>
                  <a:pt x="7567" y="171"/>
                </a:lnTo>
                <a:lnTo>
                  <a:pt x="7446" y="269"/>
                </a:lnTo>
                <a:lnTo>
                  <a:pt x="7324" y="390"/>
                </a:lnTo>
                <a:lnTo>
                  <a:pt x="7227" y="536"/>
                </a:lnTo>
                <a:lnTo>
                  <a:pt x="7154" y="682"/>
                </a:lnTo>
                <a:lnTo>
                  <a:pt x="7081" y="853"/>
                </a:lnTo>
                <a:lnTo>
                  <a:pt x="7032" y="1023"/>
                </a:lnTo>
                <a:lnTo>
                  <a:pt x="6959" y="1388"/>
                </a:lnTo>
                <a:lnTo>
                  <a:pt x="6935" y="1753"/>
                </a:lnTo>
                <a:lnTo>
                  <a:pt x="6959" y="2118"/>
                </a:lnTo>
                <a:lnTo>
                  <a:pt x="6959" y="2118"/>
                </a:lnTo>
                <a:lnTo>
                  <a:pt x="5816" y="2094"/>
                </a:lnTo>
                <a:lnTo>
                  <a:pt x="4672" y="2094"/>
                </a:lnTo>
                <a:lnTo>
                  <a:pt x="2993" y="2167"/>
                </a:lnTo>
                <a:lnTo>
                  <a:pt x="1801" y="2167"/>
                </a:lnTo>
                <a:lnTo>
                  <a:pt x="1387" y="2191"/>
                </a:lnTo>
                <a:lnTo>
                  <a:pt x="1338" y="2191"/>
                </a:lnTo>
                <a:lnTo>
                  <a:pt x="1290" y="2215"/>
                </a:lnTo>
                <a:lnTo>
                  <a:pt x="1290" y="2240"/>
                </a:lnTo>
                <a:lnTo>
                  <a:pt x="1217" y="2288"/>
                </a:lnTo>
                <a:lnTo>
                  <a:pt x="1192" y="2361"/>
                </a:lnTo>
                <a:lnTo>
                  <a:pt x="1119" y="2556"/>
                </a:lnTo>
                <a:lnTo>
                  <a:pt x="1071" y="2775"/>
                </a:lnTo>
                <a:lnTo>
                  <a:pt x="1046" y="3018"/>
                </a:lnTo>
                <a:lnTo>
                  <a:pt x="1046" y="3261"/>
                </a:lnTo>
                <a:lnTo>
                  <a:pt x="1071" y="3748"/>
                </a:lnTo>
                <a:lnTo>
                  <a:pt x="1119" y="4162"/>
                </a:lnTo>
                <a:lnTo>
                  <a:pt x="1168" y="4770"/>
                </a:lnTo>
                <a:lnTo>
                  <a:pt x="1241" y="5378"/>
                </a:lnTo>
                <a:lnTo>
                  <a:pt x="1265" y="5622"/>
                </a:lnTo>
                <a:lnTo>
                  <a:pt x="1290" y="5889"/>
                </a:lnTo>
                <a:lnTo>
                  <a:pt x="1314" y="6011"/>
                </a:lnTo>
                <a:lnTo>
                  <a:pt x="1338" y="6133"/>
                </a:lnTo>
                <a:lnTo>
                  <a:pt x="1411" y="6230"/>
                </a:lnTo>
                <a:lnTo>
                  <a:pt x="1484" y="6303"/>
                </a:lnTo>
                <a:lnTo>
                  <a:pt x="1557" y="6352"/>
                </a:lnTo>
                <a:lnTo>
                  <a:pt x="1630" y="6352"/>
                </a:lnTo>
                <a:lnTo>
                  <a:pt x="1703" y="6327"/>
                </a:lnTo>
                <a:lnTo>
                  <a:pt x="1776" y="6279"/>
                </a:lnTo>
                <a:lnTo>
                  <a:pt x="1801" y="6254"/>
                </a:lnTo>
                <a:lnTo>
                  <a:pt x="2020" y="6303"/>
                </a:lnTo>
                <a:lnTo>
                  <a:pt x="2239" y="6327"/>
                </a:lnTo>
                <a:lnTo>
                  <a:pt x="2701" y="6352"/>
                </a:lnTo>
                <a:lnTo>
                  <a:pt x="4429" y="6376"/>
                </a:lnTo>
                <a:lnTo>
                  <a:pt x="6959" y="6352"/>
                </a:lnTo>
                <a:lnTo>
                  <a:pt x="6984" y="6595"/>
                </a:lnTo>
                <a:lnTo>
                  <a:pt x="7008" y="6911"/>
                </a:lnTo>
                <a:lnTo>
                  <a:pt x="5962" y="6887"/>
                </a:lnTo>
                <a:lnTo>
                  <a:pt x="4891" y="6838"/>
                </a:lnTo>
                <a:lnTo>
                  <a:pt x="4161" y="6814"/>
                </a:lnTo>
                <a:lnTo>
                  <a:pt x="3163" y="6814"/>
                </a:lnTo>
                <a:lnTo>
                  <a:pt x="2896" y="6863"/>
                </a:lnTo>
                <a:lnTo>
                  <a:pt x="2628" y="6936"/>
                </a:lnTo>
                <a:lnTo>
                  <a:pt x="2506" y="6984"/>
                </a:lnTo>
                <a:lnTo>
                  <a:pt x="2409" y="7057"/>
                </a:lnTo>
                <a:lnTo>
                  <a:pt x="2360" y="7033"/>
                </a:lnTo>
                <a:lnTo>
                  <a:pt x="2263" y="7033"/>
                </a:lnTo>
                <a:lnTo>
                  <a:pt x="2190" y="7057"/>
                </a:lnTo>
                <a:lnTo>
                  <a:pt x="1995" y="7130"/>
                </a:lnTo>
                <a:lnTo>
                  <a:pt x="1825" y="7228"/>
                </a:lnTo>
                <a:lnTo>
                  <a:pt x="1630" y="7374"/>
                </a:lnTo>
                <a:lnTo>
                  <a:pt x="1290" y="7666"/>
                </a:lnTo>
                <a:lnTo>
                  <a:pt x="1022" y="7933"/>
                </a:lnTo>
                <a:lnTo>
                  <a:pt x="681" y="8250"/>
                </a:lnTo>
                <a:lnTo>
                  <a:pt x="365" y="8590"/>
                </a:lnTo>
                <a:lnTo>
                  <a:pt x="243" y="8712"/>
                </a:lnTo>
                <a:lnTo>
                  <a:pt x="122" y="8858"/>
                </a:lnTo>
                <a:lnTo>
                  <a:pt x="24" y="9004"/>
                </a:lnTo>
                <a:lnTo>
                  <a:pt x="0" y="9077"/>
                </a:lnTo>
                <a:lnTo>
                  <a:pt x="0" y="9174"/>
                </a:lnTo>
                <a:lnTo>
                  <a:pt x="0" y="9199"/>
                </a:lnTo>
                <a:lnTo>
                  <a:pt x="0" y="9247"/>
                </a:lnTo>
                <a:lnTo>
                  <a:pt x="0" y="9320"/>
                </a:lnTo>
                <a:lnTo>
                  <a:pt x="73" y="9466"/>
                </a:lnTo>
                <a:lnTo>
                  <a:pt x="170" y="9612"/>
                </a:lnTo>
                <a:lnTo>
                  <a:pt x="292" y="9758"/>
                </a:lnTo>
                <a:lnTo>
                  <a:pt x="414" y="9904"/>
                </a:lnTo>
                <a:lnTo>
                  <a:pt x="681" y="10148"/>
                </a:lnTo>
                <a:lnTo>
                  <a:pt x="949" y="10367"/>
                </a:lnTo>
                <a:lnTo>
                  <a:pt x="1265" y="10610"/>
                </a:lnTo>
                <a:lnTo>
                  <a:pt x="1582" y="10829"/>
                </a:lnTo>
                <a:lnTo>
                  <a:pt x="1922" y="11048"/>
                </a:lnTo>
                <a:lnTo>
                  <a:pt x="2239" y="11242"/>
                </a:lnTo>
                <a:lnTo>
                  <a:pt x="2312" y="11267"/>
                </a:lnTo>
                <a:lnTo>
                  <a:pt x="2385" y="11267"/>
                </a:lnTo>
                <a:lnTo>
                  <a:pt x="2750" y="11340"/>
                </a:lnTo>
                <a:lnTo>
                  <a:pt x="3139" y="11388"/>
                </a:lnTo>
                <a:lnTo>
                  <a:pt x="3528" y="11388"/>
                </a:lnTo>
                <a:lnTo>
                  <a:pt x="3918" y="11364"/>
                </a:lnTo>
                <a:lnTo>
                  <a:pt x="4721" y="11315"/>
                </a:lnTo>
                <a:lnTo>
                  <a:pt x="5499" y="11267"/>
                </a:lnTo>
                <a:lnTo>
                  <a:pt x="6278" y="11242"/>
                </a:lnTo>
                <a:lnTo>
                  <a:pt x="7081" y="11242"/>
                </a:lnTo>
                <a:lnTo>
                  <a:pt x="7081" y="11607"/>
                </a:lnTo>
                <a:lnTo>
                  <a:pt x="7081" y="11972"/>
                </a:lnTo>
                <a:lnTo>
                  <a:pt x="7081" y="12313"/>
                </a:lnTo>
                <a:lnTo>
                  <a:pt x="7057" y="12678"/>
                </a:lnTo>
                <a:lnTo>
                  <a:pt x="6984" y="13578"/>
                </a:lnTo>
                <a:lnTo>
                  <a:pt x="6935" y="14016"/>
                </a:lnTo>
                <a:lnTo>
                  <a:pt x="6911" y="14454"/>
                </a:lnTo>
                <a:lnTo>
                  <a:pt x="6911" y="15476"/>
                </a:lnTo>
                <a:lnTo>
                  <a:pt x="6959" y="16498"/>
                </a:lnTo>
                <a:lnTo>
                  <a:pt x="7057" y="18542"/>
                </a:lnTo>
                <a:lnTo>
                  <a:pt x="7057" y="18615"/>
                </a:lnTo>
                <a:lnTo>
                  <a:pt x="7081" y="18688"/>
                </a:lnTo>
                <a:lnTo>
                  <a:pt x="7130" y="18737"/>
                </a:lnTo>
                <a:lnTo>
                  <a:pt x="7203" y="18761"/>
                </a:lnTo>
                <a:lnTo>
                  <a:pt x="7251" y="18786"/>
                </a:lnTo>
                <a:lnTo>
                  <a:pt x="7324" y="18786"/>
                </a:lnTo>
                <a:lnTo>
                  <a:pt x="7373" y="18761"/>
                </a:lnTo>
                <a:lnTo>
                  <a:pt x="7446" y="18737"/>
                </a:lnTo>
                <a:lnTo>
                  <a:pt x="7519" y="18786"/>
                </a:lnTo>
                <a:lnTo>
                  <a:pt x="7640" y="18810"/>
                </a:lnTo>
                <a:lnTo>
                  <a:pt x="8662" y="18810"/>
                </a:lnTo>
                <a:lnTo>
                  <a:pt x="8954" y="18786"/>
                </a:lnTo>
                <a:lnTo>
                  <a:pt x="9003" y="18786"/>
                </a:lnTo>
                <a:lnTo>
                  <a:pt x="9076" y="18761"/>
                </a:lnTo>
                <a:lnTo>
                  <a:pt x="9149" y="18664"/>
                </a:lnTo>
                <a:lnTo>
                  <a:pt x="9198" y="18542"/>
                </a:lnTo>
                <a:lnTo>
                  <a:pt x="9198" y="18421"/>
                </a:lnTo>
                <a:lnTo>
                  <a:pt x="9198" y="18323"/>
                </a:lnTo>
                <a:lnTo>
                  <a:pt x="9222" y="16547"/>
                </a:lnTo>
                <a:lnTo>
                  <a:pt x="9246" y="14771"/>
                </a:lnTo>
                <a:lnTo>
                  <a:pt x="9271" y="12946"/>
                </a:lnTo>
                <a:lnTo>
                  <a:pt x="9295" y="12118"/>
                </a:lnTo>
                <a:lnTo>
                  <a:pt x="9271" y="11729"/>
                </a:lnTo>
                <a:lnTo>
                  <a:pt x="9246" y="11315"/>
                </a:lnTo>
                <a:lnTo>
                  <a:pt x="10682" y="11315"/>
                </a:lnTo>
                <a:lnTo>
                  <a:pt x="12142" y="11267"/>
                </a:lnTo>
                <a:lnTo>
                  <a:pt x="13578" y="11194"/>
                </a:lnTo>
                <a:lnTo>
                  <a:pt x="14283" y="11169"/>
                </a:lnTo>
                <a:lnTo>
                  <a:pt x="15013" y="11169"/>
                </a:lnTo>
                <a:lnTo>
                  <a:pt x="15135" y="11145"/>
                </a:lnTo>
                <a:lnTo>
                  <a:pt x="15208" y="11072"/>
                </a:lnTo>
                <a:lnTo>
                  <a:pt x="15257" y="10999"/>
                </a:lnTo>
                <a:lnTo>
                  <a:pt x="15257" y="10902"/>
                </a:lnTo>
                <a:lnTo>
                  <a:pt x="15305" y="10731"/>
                </a:lnTo>
                <a:lnTo>
                  <a:pt x="15305" y="10586"/>
                </a:lnTo>
                <a:lnTo>
                  <a:pt x="15281" y="10245"/>
                </a:lnTo>
                <a:lnTo>
                  <a:pt x="15135" y="9126"/>
                </a:lnTo>
                <a:lnTo>
                  <a:pt x="15086" y="8615"/>
                </a:lnTo>
                <a:lnTo>
                  <a:pt x="15086" y="8104"/>
                </a:lnTo>
                <a:lnTo>
                  <a:pt x="15086" y="7933"/>
                </a:lnTo>
                <a:lnTo>
                  <a:pt x="15111" y="7739"/>
                </a:lnTo>
                <a:lnTo>
                  <a:pt x="15135" y="7568"/>
                </a:lnTo>
                <a:lnTo>
                  <a:pt x="15135" y="7374"/>
                </a:lnTo>
                <a:lnTo>
                  <a:pt x="15135" y="7276"/>
                </a:lnTo>
                <a:lnTo>
                  <a:pt x="15111" y="7179"/>
                </a:lnTo>
                <a:lnTo>
                  <a:pt x="15086" y="7130"/>
                </a:lnTo>
                <a:lnTo>
                  <a:pt x="15038" y="7106"/>
                </a:lnTo>
                <a:lnTo>
                  <a:pt x="14965" y="7057"/>
                </a:lnTo>
                <a:lnTo>
                  <a:pt x="14892" y="7033"/>
                </a:lnTo>
                <a:lnTo>
                  <a:pt x="14064" y="7033"/>
                </a:lnTo>
                <a:lnTo>
                  <a:pt x="13237" y="7057"/>
                </a:lnTo>
                <a:lnTo>
                  <a:pt x="12434" y="7082"/>
                </a:lnTo>
                <a:lnTo>
                  <a:pt x="11607" y="7082"/>
                </a:lnTo>
                <a:lnTo>
                  <a:pt x="9246" y="6984"/>
                </a:lnTo>
                <a:lnTo>
                  <a:pt x="9246" y="6765"/>
                </a:lnTo>
                <a:lnTo>
                  <a:pt x="9246" y="6571"/>
                </a:lnTo>
                <a:lnTo>
                  <a:pt x="9198" y="6352"/>
                </a:lnTo>
                <a:lnTo>
                  <a:pt x="9222" y="6327"/>
                </a:lnTo>
                <a:lnTo>
                  <a:pt x="10925" y="6303"/>
                </a:lnTo>
                <a:lnTo>
                  <a:pt x="12556" y="6303"/>
                </a:lnTo>
                <a:lnTo>
                  <a:pt x="14186" y="6376"/>
                </a:lnTo>
                <a:lnTo>
                  <a:pt x="14259" y="6376"/>
                </a:lnTo>
                <a:lnTo>
                  <a:pt x="14308" y="6352"/>
                </a:lnTo>
                <a:lnTo>
                  <a:pt x="14381" y="6279"/>
                </a:lnTo>
                <a:lnTo>
                  <a:pt x="14405" y="6206"/>
                </a:lnTo>
                <a:lnTo>
                  <a:pt x="14405" y="6108"/>
                </a:lnTo>
                <a:lnTo>
                  <a:pt x="14575" y="5962"/>
                </a:lnTo>
                <a:lnTo>
                  <a:pt x="14940" y="5670"/>
                </a:lnTo>
                <a:lnTo>
                  <a:pt x="15329" y="5427"/>
                </a:lnTo>
                <a:lnTo>
                  <a:pt x="15597" y="5232"/>
                </a:lnTo>
                <a:lnTo>
                  <a:pt x="15913" y="4965"/>
                </a:lnTo>
                <a:lnTo>
                  <a:pt x="16059" y="4819"/>
                </a:lnTo>
                <a:lnTo>
                  <a:pt x="16181" y="4673"/>
                </a:lnTo>
                <a:lnTo>
                  <a:pt x="16254" y="4502"/>
                </a:lnTo>
                <a:lnTo>
                  <a:pt x="16254" y="4429"/>
                </a:lnTo>
                <a:lnTo>
                  <a:pt x="16254" y="4356"/>
                </a:lnTo>
                <a:lnTo>
                  <a:pt x="16278" y="4283"/>
                </a:lnTo>
                <a:lnTo>
                  <a:pt x="16278" y="4210"/>
                </a:lnTo>
                <a:lnTo>
                  <a:pt x="16230" y="4064"/>
                </a:lnTo>
                <a:lnTo>
                  <a:pt x="16132" y="3894"/>
                </a:lnTo>
                <a:lnTo>
                  <a:pt x="16011" y="3724"/>
                </a:lnTo>
                <a:lnTo>
                  <a:pt x="15743" y="3432"/>
                </a:lnTo>
                <a:lnTo>
                  <a:pt x="15524" y="3213"/>
                </a:lnTo>
                <a:lnTo>
                  <a:pt x="15135" y="2848"/>
                </a:lnTo>
                <a:lnTo>
                  <a:pt x="14746" y="2532"/>
                </a:lnTo>
                <a:lnTo>
                  <a:pt x="14478" y="2288"/>
                </a:lnTo>
                <a:lnTo>
                  <a:pt x="14308" y="2215"/>
                </a:lnTo>
                <a:lnTo>
                  <a:pt x="14235" y="2167"/>
                </a:lnTo>
                <a:lnTo>
                  <a:pt x="14162" y="2167"/>
                </a:lnTo>
                <a:lnTo>
                  <a:pt x="14089" y="2118"/>
                </a:lnTo>
                <a:lnTo>
                  <a:pt x="14016" y="2118"/>
                </a:lnTo>
                <a:lnTo>
                  <a:pt x="13237" y="2142"/>
                </a:lnTo>
                <a:lnTo>
                  <a:pt x="12483" y="2167"/>
                </a:lnTo>
                <a:lnTo>
                  <a:pt x="11704" y="2215"/>
                </a:lnTo>
                <a:lnTo>
                  <a:pt x="10950" y="2240"/>
                </a:lnTo>
                <a:lnTo>
                  <a:pt x="10171" y="2240"/>
                </a:lnTo>
                <a:lnTo>
                  <a:pt x="9392" y="2215"/>
                </a:lnTo>
                <a:lnTo>
                  <a:pt x="9441" y="2069"/>
                </a:lnTo>
                <a:lnTo>
                  <a:pt x="9465" y="1899"/>
                </a:lnTo>
                <a:lnTo>
                  <a:pt x="9465" y="1558"/>
                </a:lnTo>
                <a:lnTo>
                  <a:pt x="9417" y="1218"/>
                </a:lnTo>
                <a:lnTo>
                  <a:pt x="9368" y="950"/>
                </a:lnTo>
                <a:lnTo>
                  <a:pt x="9295" y="755"/>
                </a:lnTo>
                <a:lnTo>
                  <a:pt x="9222" y="561"/>
                </a:lnTo>
                <a:lnTo>
                  <a:pt x="9125" y="415"/>
                </a:lnTo>
                <a:lnTo>
                  <a:pt x="8979" y="293"/>
                </a:lnTo>
                <a:lnTo>
                  <a:pt x="8833" y="196"/>
                </a:lnTo>
                <a:lnTo>
                  <a:pt x="8662" y="98"/>
                </a:lnTo>
                <a:lnTo>
                  <a:pt x="8492" y="50"/>
                </a:lnTo>
                <a:lnTo>
                  <a:pt x="8297" y="1"/>
                </a:lnTo>
                <a:close/>
              </a:path>
            </a:pathLst>
          </a:custGeom>
          <a:solidFill>
            <a:srgbClr val="0B5394"/>
          </a:solidFill>
          <a:ln>
            <a:noFill/>
          </a:ln>
        </p:spPr>
        <p:txBody>
          <a:bodyPr spcFirstLastPara="1" wrap="square" lIns="121897" tIns="121897" rIns="121897" bIns="121897" anchor="ctr" anchorCtr="0">
            <a:noAutofit/>
          </a:bodyPr>
          <a:lstStyle>
            <a:defPPr>
              <a:defRPr lang="en-US"/>
            </a:defPPr>
            <a:lvl1pPr marL="0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44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86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29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571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715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857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144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Google Shape;326;p42"/>
          <p:cNvSpPr/>
          <p:nvPr>
            <p:custDataLst>
              <p:tags r:id="rId6"/>
            </p:custDataLst>
          </p:nvPr>
        </p:nvSpPr>
        <p:spPr>
          <a:xfrm>
            <a:off x="0" y="0"/>
            <a:ext cx="1073092" cy="1261707"/>
          </a:xfrm>
          <a:custGeom>
            <a:avLst/>
            <a:gdLst/>
            <a:ahLst/>
            <a:cxnLst/>
            <a:rect l="l" t="t" r="r" b="b"/>
            <a:pathLst>
              <a:path w="15816" h="18981" extrusionOk="0">
                <a:moveTo>
                  <a:pt x="11364" y="1"/>
                </a:moveTo>
                <a:lnTo>
                  <a:pt x="11242" y="25"/>
                </a:lnTo>
                <a:lnTo>
                  <a:pt x="11169" y="74"/>
                </a:lnTo>
                <a:lnTo>
                  <a:pt x="11096" y="171"/>
                </a:lnTo>
                <a:lnTo>
                  <a:pt x="10780" y="731"/>
                </a:lnTo>
                <a:lnTo>
                  <a:pt x="10634" y="999"/>
                </a:lnTo>
                <a:lnTo>
                  <a:pt x="10537" y="1315"/>
                </a:lnTo>
                <a:lnTo>
                  <a:pt x="10512" y="1388"/>
                </a:lnTo>
                <a:lnTo>
                  <a:pt x="10537" y="1461"/>
                </a:lnTo>
                <a:lnTo>
                  <a:pt x="10585" y="1534"/>
                </a:lnTo>
                <a:lnTo>
                  <a:pt x="10634" y="1583"/>
                </a:lnTo>
                <a:lnTo>
                  <a:pt x="10707" y="1607"/>
                </a:lnTo>
                <a:lnTo>
                  <a:pt x="10804" y="1631"/>
                </a:lnTo>
                <a:lnTo>
                  <a:pt x="10877" y="1607"/>
                </a:lnTo>
                <a:lnTo>
                  <a:pt x="10950" y="1558"/>
                </a:lnTo>
                <a:lnTo>
                  <a:pt x="11145" y="1315"/>
                </a:lnTo>
                <a:lnTo>
                  <a:pt x="11291" y="1047"/>
                </a:lnTo>
                <a:lnTo>
                  <a:pt x="11510" y="731"/>
                </a:lnTo>
                <a:lnTo>
                  <a:pt x="11583" y="682"/>
                </a:lnTo>
                <a:lnTo>
                  <a:pt x="11656" y="609"/>
                </a:lnTo>
                <a:lnTo>
                  <a:pt x="11705" y="463"/>
                </a:lnTo>
                <a:lnTo>
                  <a:pt x="11729" y="342"/>
                </a:lnTo>
                <a:lnTo>
                  <a:pt x="11705" y="220"/>
                </a:lnTo>
                <a:lnTo>
                  <a:pt x="11656" y="123"/>
                </a:lnTo>
                <a:lnTo>
                  <a:pt x="11583" y="50"/>
                </a:lnTo>
                <a:lnTo>
                  <a:pt x="11486" y="25"/>
                </a:lnTo>
                <a:lnTo>
                  <a:pt x="11461" y="1"/>
                </a:lnTo>
                <a:close/>
                <a:moveTo>
                  <a:pt x="3821" y="171"/>
                </a:moveTo>
                <a:lnTo>
                  <a:pt x="3748" y="196"/>
                </a:lnTo>
                <a:lnTo>
                  <a:pt x="3699" y="244"/>
                </a:lnTo>
                <a:lnTo>
                  <a:pt x="3651" y="317"/>
                </a:lnTo>
                <a:lnTo>
                  <a:pt x="3651" y="390"/>
                </a:lnTo>
                <a:lnTo>
                  <a:pt x="3651" y="463"/>
                </a:lnTo>
                <a:lnTo>
                  <a:pt x="3699" y="634"/>
                </a:lnTo>
                <a:lnTo>
                  <a:pt x="3772" y="804"/>
                </a:lnTo>
                <a:lnTo>
                  <a:pt x="3943" y="1120"/>
                </a:lnTo>
                <a:lnTo>
                  <a:pt x="4113" y="1461"/>
                </a:lnTo>
                <a:lnTo>
                  <a:pt x="4259" y="1802"/>
                </a:lnTo>
                <a:lnTo>
                  <a:pt x="4332" y="1923"/>
                </a:lnTo>
                <a:lnTo>
                  <a:pt x="4429" y="1996"/>
                </a:lnTo>
                <a:lnTo>
                  <a:pt x="4527" y="2021"/>
                </a:lnTo>
                <a:lnTo>
                  <a:pt x="4624" y="1996"/>
                </a:lnTo>
                <a:lnTo>
                  <a:pt x="4721" y="1972"/>
                </a:lnTo>
                <a:lnTo>
                  <a:pt x="4794" y="1899"/>
                </a:lnTo>
                <a:lnTo>
                  <a:pt x="4843" y="1777"/>
                </a:lnTo>
                <a:lnTo>
                  <a:pt x="4843" y="1656"/>
                </a:lnTo>
                <a:lnTo>
                  <a:pt x="4794" y="1461"/>
                </a:lnTo>
                <a:lnTo>
                  <a:pt x="4697" y="1266"/>
                </a:lnTo>
                <a:lnTo>
                  <a:pt x="4502" y="901"/>
                </a:lnTo>
                <a:lnTo>
                  <a:pt x="4283" y="536"/>
                </a:lnTo>
                <a:lnTo>
                  <a:pt x="4162" y="390"/>
                </a:lnTo>
                <a:lnTo>
                  <a:pt x="4040" y="244"/>
                </a:lnTo>
                <a:lnTo>
                  <a:pt x="3967" y="196"/>
                </a:lnTo>
                <a:lnTo>
                  <a:pt x="3894" y="171"/>
                </a:lnTo>
                <a:close/>
                <a:moveTo>
                  <a:pt x="15452" y="4405"/>
                </a:moveTo>
                <a:lnTo>
                  <a:pt x="15379" y="4429"/>
                </a:lnTo>
                <a:lnTo>
                  <a:pt x="15306" y="4454"/>
                </a:lnTo>
                <a:lnTo>
                  <a:pt x="15135" y="4551"/>
                </a:lnTo>
                <a:lnTo>
                  <a:pt x="14941" y="4600"/>
                </a:lnTo>
                <a:lnTo>
                  <a:pt x="14551" y="4697"/>
                </a:lnTo>
                <a:lnTo>
                  <a:pt x="14357" y="4746"/>
                </a:lnTo>
                <a:lnTo>
                  <a:pt x="14162" y="4819"/>
                </a:lnTo>
                <a:lnTo>
                  <a:pt x="14016" y="4916"/>
                </a:lnTo>
                <a:lnTo>
                  <a:pt x="13870" y="5062"/>
                </a:lnTo>
                <a:lnTo>
                  <a:pt x="13822" y="5135"/>
                </a:lnTo>
                <a:lnTo>
                  <a:pt x="13822" y="5232"/>
                </a:lnTo>
                <a:lnTo>
                  <a:pt x="13846" y="5330"/>
                </a:lnTo>
                <a:lnTo>
                  <a:pt x="13895" y="5354"/>
                </a:lnTo>
                <a:lnTo>
                  <a:pt x="13943" y="5354"/>
                </a:lnTo>
                <a:lnTo>
                  <a:pt x="14138" y="5378"/>
                </a:lnTo>
                <a:lnTo>
                  <a:pt x="14357" y="5378"/>
                </a:lnTo>
                <a:lnTo>
                  <a:pt x="14600" y="5354"/>
                </a:lnTo>
                <a:lnTo>
                  <a:pt x="14819" y="5330"/>
                </a:lnTo>
                <a:lnTo>
                  <a:pt x="15038" y="5257"/>
                </a:lnTo>
                <a:lnTo>
                  <a:pt x="15257" y="5208"/>
                </a:lnTo>
                <a:lnTo>
                  <a:pt x="15452" y="5111"/>
                </a:lnTo>
                <a:lnTo>
                  <a:pt x="15646" y="5038"/>
                </a:lnTo>
                <a:lnTo>
                  <a:pt x="15719" y="4989"/>
                </a:lnTo>
                <a:lnTo>
                  <a:pt x="15768" y="4940"/>
                </a:lnTo>
                <a:lnTo>
                  <a:pt x="15817" y="4819"/>
                </a:lnTo>
                <a:lnTo>
                  <a:pt x="15792" y="4697"/>
                </a:lnTo>
                <a:lnTo>
                  <a:pt x="15768" y="4575"/>
                </a:lnTo>
                <a:lnTo>
                  <a:pt x="15671" y="4478"/>
                </a:lnTo>
                <a:lnTo>
                  <a:pt x="15573" y="4429"/>
                </a:lnTo>
                <a:lnTo>
                  <a:pt x="15452" y="4405"/>
                </a:lnTo>
                <a:close/>
                <a:moveTo>
                  <a:pt x="317" y="4697"/>
                </a:moveTo>
                <a:lnTo>
                  <a:pt x="220" y="4721"/>
                </a:lnTo>
                <a:lnTo>
                  <a:pt x="122" y="4746"/>
                </a:lnTo>
                <a:lnTo>
                  <a:pt x="25" y="4794"/>
                </a:lnTo>
                <a:lnTo>
                  <a:pt x="1" y="4867"/>
                </a:lnTo>
                <a:lnTo>
                  <a:pt x="1" y="4965"/>
                </a:lnTo>
                <a:lnTo>
                  <a:pt x="49" y="5038"/>
                </a:lnTo>
                <a:lnTo>
                  <a:pt x="195" y="5184"/>
                </a:lnTo>
                <a:lnTo>
                  <a:pt x="390" y="5305"/>
                </a:lnTo>
                <a:lnTo>
                  <a:pt x="779" y="5524"/>
                </a:lnTo>
                <a:lnTo>
                  <a:pt x="1169" y="5743"/>
                </a:lnTo>
                <a:lnTo>
                  <a:pt x="1388" y="5841"/>
                </a:lnTo>
                <a:lnTo>
                  <a:pt x="1582" y="5938"/>
                </a:lnTo>
                <a:lnTo>
                  <a:pt x="1655" y="5962"/>
                </a:lnTo>
                <a:lnTo>
                  <a:pt x="1801" y="5962"/>
                </a:lnTo>
                <a:lnTo>
                  <a:pt x="1850" y="5938"/>
                </a:lnTo>
                <a:lnTo>
                  <a:pt x="1923" y="5841"/>
                </a:lnTo>
                <a:lnTo>
                  <a:pt x="1972" y="5743"/>
                </a:lnTo>
                <a:lnTo>
                  <a:pt x="1996" y="5622"/>
                </a:lnTo>
                <a:lnTo>
                  <a:pt x="1972" y="5476"/>
                </a:lnTo>
                <a:lnTo>
                  <a:pt x="1899" y="5378"/>
                </a:lnTo>
                <a:lnTo>
                  <a:pt x="1826" y="5330"/>
                </a:lnTo>
                <a:lnTo>
                  <a:pt x="1777" y="5305"/>
                </a:lnTo>
                <a:lnTo>
                  <a:pt x="1582" y="5208"/>
                </a:lnTo>
                <a:lnTo>
                  <a:pt x="1388" y="5111"/>
                </a:lnTo>
                <a:lnTo>
                  <a:pt x="974" y="4892"/>
                </a:lnTo>
                <a:lnTo>
                  <a:pt x="755" y="4794"/>
                </a:lnTo>
                <a:lnTo>
                  <a:pt x="536" y="4721"/>
                </a:lnTo>
                <a:lnTo>
                  <a:pt x="317" y="4697"/>
                </a:lnTo>
                <a:close/>
                <a:moveTo>
                  <a:pt x="8809" y="6936"/>
                </a:moveTo>
                <a:lnTo>
                  <a:pt x="8736" y="6984"/>
                </a:lnTo>
                <a:lnTo>
                  <a:pt x="8663" y="7057"/>
                </a:lnTo>
                <a:lnTo>
                  <a:pt x="8566" y="7252"/>
                </a:lnTo>
                <a:lnTo>
                  <a:pt x="8468" y="7495"/>
                </a:lnTo>
                <a:lnTo>
                  <a:pt x="8420" y="7739"/>
                </a:lnTo>
                <a:lnTo>
                  <a:pt x="8395" y="7958"/>
                </a:lnTo>
                <a:lnTo>
                  <a:pt x="8395" y="8128"/>
                </a:lnTo>
                <a:lnTo>
                  <a:pt x="8322" y="8177"/>
                </a:lnTo>
                <a:lnTo>
                  <a:pt x="8201" y="8225"/>
                </a:lnTo>
                <a:lnTo>
                  <a:pt x="8079" y="8250"/>
                </a:lnTo>
                <a:lnTo>
                  <a:pt x="7982" y="8225"/>
                </a:lnTo>
                <a:lnTo>
                  <a:pt x="7909" y="8201"/>
                </a:lnTo>
                <a:lnTo>
                  <a:pt x="7982" y="8079"/>
                </a:lnTo>
                <a:lnTo>
                  <a:pt x="8055" y="7933"/>
                </a:lnTo>
                <a:lnTo>
                  <a:pt x="8103" y="7812"/>
                </a:lnTo>
                <a:lnTo>
                  <a:pt x="8103" y="7666"/>
                </a:lnTo>
                <a:lnTo>
                  <a:pt x="8103" y="7520"/>
                </a:lnTo>
                <a:lnTo>
                  <a:pt x="8055" y="7398"/>
                </a:lnTo>
                <a:lnTo>
                  <a:pt x="7957" y="7252"/>
                </a:lnTo>
                <a:lnTo>
                  <a:pt x="7836" y="7130"/>
                </a:lnTo>
                <a:lnTo>
                  <a:pt x="7763" y="7082"/>
                </a:lnTo>
                <a:lnTo>
                  <a:pt x="7617" y="7082"/>
                </a:lnTo>
                <a:lnTo>
                  <a:pt x="7544" y="7130"/>
                </a:lnTo>
                <a:lnTo>
                  <a:pt x="7446" y="7252"/>
                </a:lnTo>
                <a:lnTo>
                  <a:pt x="7373" y="7374"/>
                </a:lnTo>
                <a:lnTo>
                  <a:pt x="7325" y="7495"/>
                </a:lnTo>
                <a:lnTo>
                  <a:pt x="7300" y="7641"/>
                </a:lnTo>
                <a:lnTo>
                  <a:pt x="7300" y="7787"/>
                </a:lnTo>
                <a:lnTo>
                  <a:pt x="7300" y="7909"/>
                </a:lnTo>
                <a:lnTo>
                  <a:pt x="7325" y="8055"/>
                </a:lnTo>
                <a:lnTo>
                  <a:pt x="7373" y="8177"/>
                </a:lnTo>
                <a:lnTo>
                  <a:pt x="7179" y="8298"/>
                </a:lnTo>
                <a:lnTo>
                  <a:pt x="7081" y="8323"/>
                </a:lnTo>
                <a:lnTo>
                  <a:pt x="6984" y="8347"/>
                </a:lnTo>
                <a:lnTo>
                  <a:pt x="6911" y="8371"/>
                </a:lnTo>
                <a:lnTo>
                  <a:pt x="6814" y="8347"/>
                </a:lnTo>
                <a:lnTo>
                  <a:pt x="6692" y="8298"/>
                </a:lnTo>
                <a:lnTo>
                  <a:pt x="6570" y="8201"/>
                </a:lnTo>
                <a:lnTo>
                  <a:pt x="6497" y="8055"/>
                </a:lnTo>
                <a:lnTo>
                  <a:pt x="6449" y="7909"/>
                </a:lnTo>
                <a:lnTo>
                  <a:pt x="6449" y="7739"/>
                </a:lnTo>
                <a:lnTo>
                  <a:pt x="6497" y="7544"/>
                </a:lnTo>
                <a:lnTo>
                  <a:pt x="6497" y="7520"/>
                </a:lnTo>
                <a:lnTo>
                  <a:pt x="6473" y="7520"/>
                </a:lnTo>
                <a:lnTo>
                  <a:pt x="6449" y="7495"/>
                </a:lnTo>
                <a:lnTo>
                  <a:pt x="6424" y="7520"/>
                </a:lnTo>
                <a:lnTo>
                  <a:pt x="6327" y="7617"/>
                </a:lnTo>
                <a:lnTo>
                  <a:pt x="6254" y="7739"/>
                </a:lnTo>
                <a:lnTo>
                  <a:pt x="6230" y="7836"/>
                </a:lnTo>
                <a:lnTo>
                  <a:pt x="6206" y="7958"/>
                </a:lnTo>
                <a:lnTo>
                  <a:pt x="6206" y="8055"/>
                </a:lnTo>
                <a:lnTo>
                  <a:pt x="6206" y="8177"/>
                </a:lnTo>
                <a:lnTo>
                  <a:pt x="6254" y="8274"/>
                </a:lnTo>
                <a:lnTo>
                  <a:pt x="6303" y="8371"/>
                </a:lnTo>
                <a:lnTo>
                  <a:pt x="6376" y="8469"/>
                </a:lnTo>
                <a:lnTo>
                  <a:pt x="6449" y="8542"/>
                </a:lnTo>
                <a:lnTo>
                  <a:pt x="6546" y="8615"/>
                </a:lnTo>
                <a:lnTo>
                  <a:pt x="6643" y="8663"/>
                </a:lnTo>
                <a:lnTo>
                  <a:pt x="6765" y="8712"/>
                </a:lnTo>
                <a:lnTo>
                  <a:pt x="6862" y="8736"/>
                </a:lnTo>
                <a:lnTo>
                  <a:pt x="7008" y="8736"/>
                </a:lnTo>
                <a:lnTo>
                  <a:pt x="7130" y="8712"/>
                </a:lnTo>
                <a:lnTo>
                  <a:pt x="7349" y="8615"/>
                </a:lnTo>
                <a:lnTo>
                  <a:pt x="7592" y="8493"/>
                </a:lnTo>
                <a:lnTo>
                  <a:pt x="7690" y="8566"/>
                </a:lnTo>
                <a:lnTo>
                  <a:pt x="7836" y="8639"/>
                </a:lnTo>
                <a:lnTo>
                  <a:pt x="7982" y="8663"/>
                </a:lnTo>
                <a:lnTo>
                  <a:pt x="8128" y="8688"/>
                </a:lnTo>
                <a:lnTo>
                  <a:pt x="8225" y="8688"/>
                </a:lnTo>
                <a:lnTo>
                  <a:pt x="8347" y="8663"/>
                </a:lnTo>
                <a:lnTo>
                  <a:pt x="8566" y="8566"/>
                </a:lnTo>
                <a:lnTo>
                  <a:pt x="8639" y="8663"/>
                </a:lnTo>
                <a:lnTo>
                  <a:pt x="8736" y="8736"/>
                </a:lnTo>
                <a:lnTo>
                  <a:pt x="8833" y="8809"/>
                </a:lnTo>
                <a:lnTo>
                  <a:pt x="8931" y="8858"/>
                </a:lnTo>
                <a:lnTo>
                  <a:pt x="9174" y="8907"/>
                </a:lnTo>
                <a:lnTo>
                  <a:pt x="9417" y="8931"/>
                </a:lnTo>
                <a:lnTo>
                  <a:pt x="9661" y="8882"/>
                </a:lnTo>
                <a:lnTo>
                  <a:pt x="9880" y="8809"/>
                </a:lnTo>
                <a:lnTo>
                  <a:pt x="9977" y="8736"/>
                </a:lnTo>
                <a:lnTo>
                  <a:pt x="10074" y="8663"/>
                </a:lnTo>
                <a:lnTo>
                  <a:pt x="10172" y="8566"/>
                </a:lnTo>
                <a:lnTo>
                  <a:pt x="10269" y="8469"/>
                </a:lnTo>
                <a:lnTo>
                  <a:pt x="10293" y="8396"/>
                </a:lnTo>
                <a:lnTo>
                  <a:pt x="10293" y="8347"/>
                </a:lnTo>
                <a:lnTo>
                  <a:pt x="10269" y="8298"/>
                </a:lnTo>
                <a:lnTo>
                  <a:pt x="10245" y="8250"/>
                </a:lnTo>
                <a:lnTo>
                  <a:pt x="10172" y="8225"/>
                </a:lnTo>
                <a:lnTo>
                  <a:pt x="10123" y="8201"/>
                </a:lnTo>
                <a:lnTo>
                  <a:pt x="10001" y="8201"/>
                </a:lnTo>
                <a:lnTo>
                  <a:pt x="9782" y="8323"/>
                </a:lnTo>
                <a:lnTo>
                  <a:pt x="9563" y="8420"/>
                </a:lnTo>
                <a:lnTo>
                  <a:pt x="9442" y="8444"/>
                </a:lnTo>
                <a:lnTo>
                  <a:pt x="9344" y="8469"/>
                </a:lnTo>
                <a:lnTo>
                  <a:pt x="9223" y="8469"/>
                </a:lnTo>
                <a:lnTo>
                  <a:pt x="9101" y="8420"/>
                </a:lnTo>
                <a:lnTo>
                  <a:pt x="9004" y="8347"/>
                </a:lnTo>
                <a:lnTo>
                  <a:pt x="8931" y="8274"/>
                </a:lnTo>
                <a:lnTo>
                  <a:pt x="9052" y="8128"/>
                </a:lnTo>
                <a:lnTo>
                  <a:pt x="9150" y="7982"/>
                </a:lnTo>
                <a:lnTo>
                  <a:pt x="9247" y="7836"/>
                </a:lnTo>
                <a:lnTo>
                  <a:pt x="9296" y="7666"/>
                </a:lnTo>
                <a:lnTo>
                  <a:pt x="9320" y="7495"/>
                </a:lnTo>
                <a:lnTo>
                  <a:pt x="9296" y="7349"/>
                </a:lnTo>
                <a:lnTo>
                  <a:pt x="9247" y="7203"/>
                </a:lnTo>
                <a:lnTo>
                  <a:pt x="9150" y="7057"/>
                </a:lnTo>
                <a:lnTo>
                  <a:pt x="9052" y="6984"/>
                </a:lnTo>
                <a:lnTo>
                  <a:pt x="8955" y="6936"/>
                </a:lnTo>
                <a:close/>
                <a:moveTo>
                  <a:pt x="1947" y="9710"/>
                </a:moveTo>
                <a:lnTo>
                  <a:pt x="1801" y="9758"/>
                </a:lnTo>
                <a:lnTo>
                  <a:pt x="1582" y="9856"/>
                </a:lnTo>
                <a:lnTo>
                  <a:pt x="1363" y="10002"/>
                </a:lnTo>
                <a:lnTo>
                  <a:pt x="925" y="10294"/>
                </a:lnTo>
                <a:lnTo>
                  <a:pt x="706" y="10415"/>
                </a:lnTo>
                <a:lnTo>
                  <a:pt x="585" y="10513"/>
                </a:lnTo>
                <a:lnTo>
                  <a:pt x="463" y="10610"/>
                </a:lnTo>
                <a:lnTo>
                  <a:pt x="366" y="10707"/>
                </a:lnTo>
                <a:lnTo>
                  <a:pt x="317" y="10829"/>
                </a:lnTo>
                <a:lnTo>
                  <a:pt x="317" y="10878"/>
                </a:lnTo>
                <a:lnTo>
                  <a:pt x="341" y="10926"/>
                </a:lnTo>
                <a:lnTo>
                  <a:pt x="366" y="10999"/>
                </a:lnTo>
                <a:lnTo>
                  <a:pt x="439" y="11048"/>
                </a:lnTo>
                <a:lnTo>
                  <a:pt x="536" y="11097"/>
                </a:lnTo>
                <a:lnTo>
                  <a:pt x="633" y="11097"/>
                </a:lnTo>
                <a:lnTo>
                  <a:pt x="755" y="11072"/>
                </a:lnTo>
                <a:lnTo>
                  <a:pt x="877" y="11048"/>
                </a:lnTo>
                <a:lnTo>
                  <a:pt x="1120" y="10926"/>
                </a:lnTo>
                <a:lnTo>
                  <a:pt x="1315" y="10829"/>
                </a:lnTo>
                <a:lnTo>
                  <a:pt x="1728" y="10610"/>
                </a:lnTo>
                <a:lnTo>
                  <a:pt x="1947" y="10488"/>
                </a:lnTo>
                <a:lnTo>
                  <a:pt x="2142" y="10342"/>
                </a:lnTo>
                <a:lnTo>
                  <a:pt x="2264" y="10245"/>
                </a:lnTo>
                <a:lnTo>
                  <a:pt x="2312" y="10123"/>
                </a:lnTo>
                <a:lnTo>
                  <a:pt x="2312" y="10002"/>
                </a:lnTo>
                <a:lnTo>
                  <a:pt x="2264" y="9880"/>
                </a:lnTo>
                <a:lnTo>
                  <a:pt x="2191" y="9783"/>
                </a:lnTo>
                <a:lnTo>
                  <a:pt x="2069" y="9734"/>
                </a:lnTo>
                <a:lnTo>
                  <a:pt x="1947" y="9710"/>
                </a:lnTo>
                <a:close/>
                <a:moveTo>
                  <a:pt x="14065" y="10026"/>
                </a:moveTo>
                <a:lnTo>
                  <a:pt x="13895" y="10050"/>
                </a:lnTo>
                <a:lnTo>
                  <a:pt x="13846" y="10075"/>
                </a:lnTo>
                <a:lnTo>
                  <a:pt x="13797" y="10123"/>
                </a:lnTo>
                <a:lnTo>
                  <a:pt x="13773" y="10172"/>
                </a:lnTo>
                <a:lnTo>
                  <a:pt x="13749" y="10221"/>
                </a:lnTo>
                <a:lnTo>
                  <a:pt x="13773" y="10318"/>
                </a:lnTo>
                <a:lnTo>
                  <a:pt x="13797" y="10367"/>
                </a:lnTo>
                <a:lnTo>
                  <a:pt x="13846" y="10415"/>
                </a:lnTo>
                <a:lnTo>
                  <a:pt x="14138" y="10586"/>
                </a:lnTo>
                <a:lnTo>
                  <a:pt x="14454" y="10756"/>
                </a:lnTo>
                <a:lnTo>
                  <a:pt x="14624" y="10878"/>
                </a:lnTo>
                <a:lnTo>
                  <a:pt x="14819" y="10975"/>
                </a:lnTo>
                <a:lnTo>
                  <a:pt x="15014" y="11048"/>
                </a:lnTo>
                <a:lnTo>
                  <a:pt x="15208" y="11097"/>
                </a:lnTo>
                <a:lnTo>
                  <a:pt x="15379" y="11097"/>
                </a:lnTo>
                <a:lnTo>
                  <a:pt x="15427" y="11072"/>
                </a:lnTo>
                <a:lnTo>
                  <a:pt x="15500" y="11024"/>
                </a:lnTo>
                <a:lnTo>
                  <a:pt x="15573" y="10951"/>
                </a:lnTo>
                <a:lnTo>
                  <a:pt x="15598" y="10829"/>
                </a:lnTo>
                <a:lnTo>
                  <a:pt x="15598" y="10707"/>
                </a:lnTo>
                <a:lnTo>
                  <a:pt x="15549" y="10586"/>
                </a:lnTo>
                <a:lnTo>
                  <a:pt x="15500" y="10537"/>
                </a:lnTo>
                <a:lnTo>
                  <a:pt x="15452" y="10513"/>
                </a:lnTo>
                <a:lnTo>
                  <a:pt x="15379" y="10464"/>
                </a:lnTo>
                <a:lnTo>
                  <a:pt x="15306" y="10464"/>
                </a:lnTo>
                <a:lnTo>
                  <a:pt x="15135" y="10415"/>
                </a:lnTo>
                <a:lnTo>
                  <a:pt x="14965" y="10367"/>
                </a:lnTo>
                <a:lnTo>
                  <a:pt x="14600" y="10196"/>
                </a:lnTo>
                <a:lnTo>
                  <a:pt x="14430" y="10099"/>
                </a:lnTo>
                <a:lnTo>
                  <a:pt x="14260" y="10050"/>
                </a:lnTo>
                <a:lnTo>
                  <a:pt x="14065" y="10026"/>
                </a:lnTo>
                <a:close/>
                <a:moveTo>
                  <a:pt x="8468" y="2605"/>
                </a:moveTo>
                <a:lnTo>
                  <a:pt x="8760" y="2629"/>
                </a:lnTo>
                <a:lnTo>
                  <a:pt x="9052" y="2678"/>
                </a:lnTo>
                <a:lnTo>
                  <a:pt x="9344" y="2726"/>
                </a:lnTo>
                <a:lnTo>
                  <a:pt x="9125" y="2799"/>
                </a:lnTo>
                <a:lnTo>
                  <a:pt x="9101" y="2824"/>
                </a:lnTo>
                <a:lnTo>
                  <a:pt x="9101" y="2848"/>
                </a:lnTo>
                <a:lnTo>
                  <a:pt x="9101" y="2872"/>
                </a:lnTo>
                <a:lnTo>
                  <a:pt x="9125" y="2897"/>
                </a:lnTo>
                <a:lnTo>
                  <a:pt x="9223" y="2945"/>
                </a:lnTo>
                <a:lnTo>
                  <a:pt x="9320" y="2970"/>
                </a:lnTo>
                <a:lnTo>
                  <a:pt x="9442" y="2945"/>
                </a:lnTo>
                <a:lnTo>
                  <a:pt x="9563" y="2921"/>
                </a:lnTo>
                <a:lnTo>
                  <a:pt x="9855" y="2872"/>
                </a:lnTo>
                <a:lnTo>
                  <a:pt x="10269" y="3043"/>
                </a:lnTo>
                <a:lnTo>
                  <a:pt x="10074" y="3067"/>
                </a:lnTo>
                <a:lnTo>
                  <a:pt x="9855" y="3116"/>
                </a:lnTo>
                <a:lnTo>
                  <a:pt x="9685" y="3189"/>
                </a:lnTo>
                <a:lnTo>
                  <a:pt x="9515" y="3262"/>
                </a:lnTo>
                <a:lnTo>
                  <a:pt x="9515" y="3286"/>
                </a:lnTo>
                <a:lnTo>
                  <a:pt x="9490" y="3310"/>
                </a:lnTo>
                <a:lnTo>
                  <a:pt x="9515" y="3335"/>
                </a:lnTo>
                <a:lnTo>
                  <a:pt x="9539" y="3359"/>
                </a:lnTo>
                <a:lnTo>
                  <a:pt x="9953" y="3335"/>
                </a:lnTo>
                <a:lnTo>
                  <a:pt x="10342" y="3310"/>
                </a:lnTo>
                <a:lnTo>
                  <a:pt x="10780" y="3310"/>
                </a:lnTo>
                <a:lnTo>
                  <a:pt x="11048" y="3505"/>
                </a:lnTo>
                <a:lnTo>
                  <a:pt x="10756" y="3578"/>
                </a:lnTo>
                <a:lnTo>
                  <a:pt x="10464" y="3675"/>
                </a:lnTo>
                <a:lnTo>
                  <a:pt x="10245" y="3797"/>
                </a:lnTo>
                <a:lnTo>
                  <a:pt x="10099" y="3918"/>
                </a:lnTo>
                <a:lnTo>
                  <a:pt x="10074" y="3943"/>
                </a:lnTo>
                <a:lnTo>
                  <a:pt x="10099" y="3943"/>
                </a:lnTo>
                <a:lnTo>
                  <a:pt x="10391" y="3918"/>
                </a:lnTo>
                <a:lnTo>
                  <a:pt x="10683" y="3870"/>
                </a:lnTo>
                <a:lnTo>
                  <a:pt x="10975" y="3821"/>
                </a:lnTo>
                <a:lnTo>
                  <a:pt x="11291" y="3773"/>
                </a:lnTo>
                <a:lnTo>
                  <a:pt x="11364" y="3773"/>
                </a:lnTo>
                <a:lnTo>
                  <a:pt x="11583" y="3967"/>
                </a:lnTo>
                <a:lnTo>
                  <a:pt x="11778" y="4186"/>
                </a:lnTo>
                <a:lnTo>
                  <a:pt x="11388" y="4210"/>
                </a:lnTo>
                <a:lnTo>
                  <a:pt x="10829" y="4259"/>
                </a:lnTo>
                <a:lnTo>
                  <a:pt x="10561" y="4283"/>
                </a:lnTo>
                <a:lnTo>
                  <a:pt x="10318" y="4381"/>
                </a:lnTo>
                <a:lnTo>
                  <a:pt x="10293" y="4405"/>
                </a:lnTo>
                <a:lnTo>
                  <a:pt x="10293" y="4429"/>
                </a:lnTo>
                <a:lnTo>
                  <a:pt x="10318" y="4454"/>
                </a:lnTo>
                <a:lnTo>
                  <a:pt x="10585" y="4527"/>
                </a:lnTo>
                <a:lnTo>
                  <a:pt x="11705" y="4527"/>
                </a:lnTo>
                <a:lnTo>
                  <a:pt x="11997" y="4502"/>
                </a:lnTo>
                <a:lnTo>
                  <a:pt x="12216" y="4867"/>
                </a:lnTo>
                <a:lnTo>
                  <a:pt x="11851" y="4867"/>
                </a:lnTo>
                <a:lnTo>
                  <a:pt x="11267" y="4892"/>
                </a:lnTo>
                <a:lnTo>
                  <a:pt x="10658" y="4940"/>
                </a:lnTo>
                <a:lnTo>
                  <a:pt x="10634" y="4940"/>
                </a:lnTo>
                <a:lnTo>
                  <a:pt x="10634" y="4965"/>
                </a:lnTo>
                <a:lnTo>
                  <a:pt x="10634" y="4989"/>
                </a:lnTo>
                <a:lnTo>
                  <a:pt x="10658" y="5013"/>
                </a:lnTo>
                <a:lnTo>
                  <a:pt x="10902" y="5086"/>
                </a:lnTo>
                <a:lnTo>
                  <a:pt x="11169" y="5111"/>
                </a:lnTo>
                <a:lnTo>
                  <a:pt x="12021" y="5111"/>
                </a:lnTo>
                <a:lnTo>
                  <a:pt x="12362" y="5135"/>
                </a:lnTo>
                <a:lnTo>
                  <a:pt x="12556" y="5622"/>
                </a:lnTo>
                <a:lnTo>
                  <a:pt x="11461" y="5622"/>
                </a:lnTo>
                <a:lnTo>
                  <a:pt x="11291" y="5646"/>
                </a:lnTo>
                <a:lnTo>
                  <a:pt x="11145" y="5695"/>
                </a:lnTo>
                <a:lnTo>
                  <a:pt x="10999" y="5768"/>
                </a:lnTo>
                <a:lnTo>
                  <a:pt x="10975" y="5792"/>
                </a:lnTo>
                <a:lnTo>
                  <a:pt x="10999" y="5841"/>
                </a:lnTo>
                <a:lnTo>
                  <a:pt x="11267" y="5889"/>
                </a:lnTo>
                <a:lnTo>
                  <a:pt x="11534" y="5889"/>
                </a:lnTo>
                <a:lnTo>
                  <a:pt x="12070" y="5914"/>
                </a:lnTo>
                <a:lnTo>
                  <a:pt x="12654" y="5938"/>
                </a:lnTo>
                <a:lnTo>
                  <a:pt x="12702" y="6060"/>
                </a:lnTo>
                <a:lnTo>
                  <a:pt x="12727" y="6181"/>
                </a:lnTo>
                <a:lnTo>
                  <a:pt x="12386" y="6181"/>
                </a:lnTo>
                <a:lnTo>
                  <a:pt x="11729" y="6254"/>
                </a:lnTo>
                <a:lnTo>
                  <a:pt x="11413" y="6279"/>
                </a:lnTo>
                <a:lnTo>
                  <a:pt x="11121" y="6352"/>
                </a:lnTo>
                <a:lnTo>
                  <a:pt x="11096" y="6352"/>
                </a:lnTo>
                <a:lnTo>
                  <a:pt x="11096" y="6376"/>
                </a:lnTo>
                <a:lnTo>
                  <a:pt x="11096" y="6400"/>
                </a:lnTo>
                <a:lnTo>
                  <a:pt x="11121" y="6425"/>
                </a:lnTo>
                <a:lnTo>
                  <a:pt x="11388" y="6473"/>
                </a:lnTo>
                <a:lnTo>
                  <a:pt x="11656" y="6498"/>
                </a:lnTo>
                <a:lnTo>
                  <a:pt x="12508" y="6498"/>
                </a:lnTo>
                <a:lnTo>
                  <a:pt x="12824" y="6522"/>
                </a:lnTo>
                <a:lnTo>
                  <a:pt x="12873" y="6838"/>
                </a:lnTo>
                <a:lnTo>
                  <a:pt x="12556" y="6838"/>
                </a:lnTo>
                <a:lnTo>
                  <a:pt x="12240" y="6863"/>
                </a:lnTo>
                <a:lnTo>
                  <a:pt x="11753" y="6887"/>
                </a:lnTo>
                <a:lnTo>
                  <a:pt x="11510" y="6911"/>
                </a:lnTo>
                <a:lnTo>
                  <a:pt x="11267" y="6936"/>
                </a:lnTo>
                <a:lnTo>
                  <a:pt x="11242" y="6936"/>
                </a:lnTo>
                <a:lnTo>
                  <a:pt x="11242" y="6960"/>
                </a:lnTo>
                <a:lnTo>
                  <a:pt x="11242" y="7009"/>
                </a:lnTo>
                <a:lnTo>
                  <a:pt x="11267" y="7009"/>
                </a:lnTo>
                <a:lnTo>
                  <a:pt x="11461" y="7082"/>
                </a:lnTo>
                <a:lnTo>
                  <a:pt x="11680" y="7130"/>
                </a:lnTo>
                <a:lnTo>
                  <a:pt x="12727" y="7130"/>
                </a:lnTo>
                <a:lnTo>
                  <a:pt x="12921" y="7106"/>
                </a:lnTo>
                <a:lnTo>
                  <a:pt x="12994" y="7593"/>
                </a:lnTo>
                <a:lnTo>
                  <a:pt x="12994" y="7593"/>
                </a:lnTo>
                <a:lnTo>
                  <a:pt x="12848" y="7568"/>
                </a:lnTo>
                <a:lnTo>
                  <a:pt x="12702" y="7568"/>
                </a:lnTo>
                <a:lnTo>
                  <a:pt x="12435" y="7593"/>
                </a:lnTo>
                <a:lnTo>
                  <a:pt x="11997" y="7593"/>
                </a:lnTo>
                <a:lnTo>
                  <a:pt x="11778" y="7617"/>
                </a:lnTo>
                <a:lnTo>
                  <a:pt x="11559" y="7690"/>
                </a:lnTo>
                <a:lnTo>
                  <a:pt x="11534" y="7690"/>
                </a:lnTo>
                <a:lnTo>
                  <a:pt x="11534" y="7739"/>
                </a:lnTo>
                <a:lnTo>
                  <a:pt x="11534" y="7763"/>
                </a:lnTo>
                <a:lnTo>
                  <a:pt x="11559" y="7787"/>
                </a:lnTo>
                <a:lnTo>
                  <a:pt x="11778" y="7836"/>
                </a:lnTo>
                <a:lnTo>
                  <a:pt x="11997" y="7860"/>
                </a:lnTo>
                <a:lnTo>
                  <a:pt x="12435" y="7860"/>
                </a:lnTo>
                <a:lnTo>
                  <a:pt x="12702" y="7885"/>
                </a:lnTo>
                <a:lnTo>
                  <a:pt x="12848" y="7885"/>
                </a:lnTo>
                <a:lnTo>
                  <a:pt x="12994" y="7860"/>
                </a:lnTo>
                <a:lnTo>
                  <a:pt x="12994" y="7909"/>
                </a:lnTo>
                <a:lnTo>
                  <a:pt x="12994" y="8250"/>
                </a:lnTo>
                <a:lnTo>
                  <a:pt x="12873" y="8201"/>
                </a:lnTo>
                <a:lnTo>
                  <a:pt x="12775" y="8201"/>
                </a:lnTo>
                <a:lnTo>
                  <a:pt x="12532" y="8177"/>
                </a:lnTo>
                <a:lnTo>
                  <a:pt x="12094" y="8177"/>
                </a:lnTo>
                <a:lnTo>
                  <a:pt x="11875" y="8201"/>
                </a:lnTo>
                <a:lnTo>
                  <a:pt x="11656" y="8250"/>
                </a:lnTo>
                <a:lnTo>
                  <a:pt x="11656" y="8274"/>
                </a:lnTo>
                <a:lnTo>
                  <a:pt x="11632" y="8298"/>
                </a:lnTo>
                <a:lnTo>
                  <a:pt x="11656" y="8298"/>
                </a:lnTo>
                <a:lnTo>
                  <a:pt x="11656" y="8323"/>
                </a:lnTo>
                <a:lnTo>
                  <a:pt x="12045" y="8396"/>
                </a:lnTo>
                <a:lnTo>
                  <a:pt x="12410" y="8444"/>
                </a:lnTo>
                <a:lnTo>
                  <a:pt x="12702" y="8469"/>
                </a:lnTo>
                <a:lnTo>
                  <a:pt x="12824" y="8493"/>
                </a:lnTo>
                <a:lnTo>
                  <a:pt x="12970" y="8469"/>
                </a:lnTo>
                <a:lnTo>
                  <a:pt x="12873" y="8858"/>
                </a:lnTo>
                <a:lnTo>
                  <a:pt x="12654" y="8809"/>
                </a:lnTo>
                <a:lnTo>
                  <a:pt x="12483" y="8785"/>
                </a:lnTo>
                <a:lnTo>
                  <a:pt x="12264" y="8736"/>
                </a:lnTo>
                <a:lnTo>
                  <a:pt x="11826" y="8736"/>
                </a:lnTo>
                <a:lnTo>
                  <a:pt x="11607" y="8809"/>
                </a:lnTo>
                <a:lnTo>
                  <a:pt x="11583" y="8834"/>
                </a:lnTo>
                <a:lnTo>
                  <a:pt x="11583" y="8858"/>
                </a:lnTo>
                <a:lnTo>
                  <a:pt x="11583" y="8882"/>
                </a:lnTo>
                <a:lnTo>
                  <a:pt x="11851" y="8882"/>
                </a:lnTo>
                <a:lnTo>
                  <a:pt x="12094" y="8931"/>
                </a:lnTo>
                <a:lnTo>
                  <a:pt x="12556" y="9053"/>
                </a:lnTo>
                <a:lnTo>
                  <a:pt x="12775" y="9126"/>
                </a:lnTo>
                <a:lnTo>
                  <a:pt x="12654" y="9345"/>
                </a:lnTo>
                <a:lnTo>
                  <a:pt x="12508" y="9296"/>
                </a:lnTo>
                <a:lnTo>
                  <a:pt x="12313" y="9272"/>
                </a:lnTo>
                <a:lnTo>
                  <a:pt x="12143" y="9223"/>
                </a:lnTo>
                <a:lnTo>
                  <a:pt x="11972" y="9199"/>
                </a:lnTo>
                <a:lnTo>
                  <a:pt x="11607" y="9199"/>
                </a:lnTo>
                <a:lnTo>
                  <a:pt x="11583" y="9223"/>
                </a:lnTo>
                <a:lnTo>
                  <a:pt x="11583" y="9247"/>
                </a:lnTo>
                <a:lnTo>
                  <a:pt x="11583" y="9272"/>
                </a:lnTo>
                <a:lnTo>
                  <a:pt x="11924" y="9418"/>
                </a:lnTo>
                <a:lnTo>
                  <a:pt x="12240" y="9564"/>
                </a:lnTo>
                <a:lnTo>
                  <a:pt x="12532" y="9637"/>
                </a:lnTo>
                <a:lnTo>
                  <a:pt x="12337" y="9929"/>
                </a:lnTo>
                <a:lnTo>
                  <a:pt x="12337" y="9977"/>
                </a:lnTo>
                <a:lnTo>
                  <a:pt x="12167" y="9904"/>
                </a:lnTo>
                <a:lnTo>
                  <a:pt x="11997" y="9880"/>
                </a:lnTo>
                <a:lnTo>
                  <a:pt x="11802" y="9831"/>
                </a:lnTo>
                <a:lnTo>
                  <a:pt x="11242" y="9831"/>
                </a:lnTo>
                <a:lnTo>
                  <a:pt x="11218" y="9856"/>
                </a:lnTo>
                <a:lnTo>
                  <a:pt x="11218" y="9880"/>
                </a:lnTo>
                <a:lnTo>
                  <a:pt x="11242" y="9880"/>
                </a:lnTo>
                <a:lnTo>
                  <a:pt x="11534" y="10002"/>
                </a:lnTo>
                <a:lnTo>
                  <a:pt x="11851" y="10123"/>
                </a:lnTo>
                <a:lnTo>
                  <a:pt x="12167" y="10245"/>
                </a:lnTo>
                <a:lnTo>
                  <a:pt x="11972" y="10513"/>
                </a:lnTo>
                <a:lnTo>
                  <a:pt x="11826" y="10488"/>
                </a:lnTo>
                <a:lnTo>
                  <a:pt x="11413" y="10391"/>
                </a:lnTo>
                <a:lnTo>
                  <a:pt x="11023" y="10342"/>
                </a:lnTo>
                <a:lnTo>
                  <a:pt x="10975" y="10342"/>
                </a:lnTo>
                <a:lnTo>
                  <a:pt x="10975" y="10367"/>
                </a:lnTo>
                <a:lnTo>
                  <a:pt x="10975" y="10391"/>
                </a:lnTo>
                <a:lnTo>
                  <a:pt x="10999" y="10440"/>
                </a:lnTo>
                <a:lnTo>
                  <a:pt x="11145" y="10537"/>
                </a:lnTo>
                <a:lnTo>
                  <a:pt x="11315" y="10610"/>
                </a:lnTo>
                <a:lnTo>
                  <a:pt x="11632" y="10732"/>
                </a:lnTo>
                <a:lnTo>
                  <a:pt x="11802" y="10780"/>
                </a:lnTo>
                <a:lnTo>
                  <a:pt x="11656" y="10999"/>
                </a:lnTo>
                <a:lnTo>
                  <a:pt x="11510" y="10951"/>
                </a:lnTo>
                <a:lnTo>
                  <a:pt x="11364" y="10926"/>
                </a:lnTo>
                <a:lnTo>
                  <a:pt x="11072" y="10853"/>
                </a:lnTo>
                <a:lnTo>
                  <a:pt x="10950" y="10853"/>
                </a:lnTo>
                <a:lnTo>
                  <a:pt x="10804" y="10902"/>
                </a:lnTo>
                <a:lnTo>
                  <a:pt x="10780" y="10926"/>
                </a:lnTo>
                <a:lnTo>
                  <a:pt x="10756" y="10951"/>
                </a:lnTo>
                <a:lnTo>
                  <a:pt x="10756" y="10999"/>
                </a:lnTo>
                <a:lnTo>
                  <a:pt x="10780" y="11048"/>
                </a:lnTo>
                <a:lnTo>
                  <a:pt x="10902" y="11121"/>
                </a:lnTo>
                <a:lnTo>
                  <a:pt x="11023" y="11170"/>
                </a:lnTo>
                <a:lnTo>
                  <a:pt x="11267" y="11243"/>
                </a:lnTo>
                <a:lnTo>
                  <a:pt x="11461" y="11291"/>
                </a:lnTo>
                <a:lnTo>
                  <a:pt x="11242" y="11583"/>
                </a:lnTo>
                <a:lnTo>
                  <a:pt x="11072" y="11535"/>
                </a:lnTo>
                <a:lnTo>
                  <a:pt x="10877" y="11535"/>
                </a:lnTo>
                <a:lnTo>
                  <a:pt x="10683" y="11583"/>
                </a:lnTo>
                <a:lnTo>
                  <a:pt x="10658" y="11608"/>
                </a:lnTo>
                <a:lnTo>
                  <a:pt x="10683" y="11632"/>
                </a:lnTo>
                <a:lnTo>
                  <a:pt x="10829" y="11681"/>
                </a:lnTo>
                <a:lnTo>
                  <a:pt x="10975" y="11729"/>
                </a:lnTo>
                <a:lnTo>
                  <a:pt x="11096" y="11778"/>
                </a:lnTo>
                <a:lnTo>
                  <a:pt x="10877" y="12143"/>
                </a:lnTo>
                <a:lnTo>
                  <a:pt x="10829" y="12118"/>
                </a:lnTo>
                <a:lnTo>
                  <a:pt x="10658" y="12045"/>
                </a:lnTo>
                <a:lnTo>
                  <a:pt x="10561" y="11997"/>
                </a:lnTo>
                <a:lnTo>
                  <a:pt x="10464" y="11972"/>
                </a:lnTo>
                <a:lnTo>
                  <a:pt x="10439" y="11997"/>
                </a:lnTo>
                <a:lnTo>
                  <a:pt x="10439" y="12045"/>
                </a:lnTo>
                <a:lnTo>
                  <a:pt x="10488" y="12118"/>
                </a:lnTo>
                <a:lnTo>
                  <a:pt x="10585" y="12191"/>
                </a:lnTo>
                <a:lnTo>
                  <a:pt x="10756" y="12313"/>
                </a:lnTo>
                <a:lnTo>
                  <a:pt x="10561" y="12654"/>
                </a:lnTo>
                <a:lnTo>
                  <a:pt x="10415" y="12629"/>
                </a:lnTo>
                <a:lnTo>
                  <a:pt x="10172" y="12629"/>
                </a:lnTo>
                <a:lnTo>
                  <a:pt x="10026" y="12654"/>
                </a:lnTo>
                <a:lnTo>
                  <a:pt x="10026" y="12678"/>
                </a:lnTo>
                <a:lnTo>
                  <a:pt x="10026" y="12702"/>
                </a:lnTo>
                <a:lnTo>
                  <a:pt x="10245" y="12800"/>
                </a:lnTo>
                <a:lnTo>
                  <a:pt x="10439" y="12897"/>
                </a:lnTo>
                <a:lnTo>
                  <a:pt x="10196" y="13384"/>
                </a:lnTo>
                <a:lnTo>
                  <a:pt x="9880" y="13384"/>
                </a:lnTo>
                <a:lnTo>
                  <a:pt x="9904" y="13432"/>
                </a:lnTo>
                <a:lnTo>
                  <a:pt x="10147" y="13505"/>
                </a:lnTo>
                <a:lnTo>
                  <a:pt x="10074" y="13700"/>
                </a:lnTo>
                <a:lnTo>
                  <a:pt x="10026" y="13895"/>
                </a:lnTo>
                <a:lnTo>
                  <a:pt x="9953" y="14284"/>
                </a:lnTo>
                <a:lnTo>
                  <a:pt x="9880" y="14673"/>
                </a:lnTo>
                <a:lnTo>
                  <a:pt x="9807" y="15087"/>
                </a:lnTo>
                <a:lnTo>
                  <a:pt x="9101" y="15111"/>
                </a:lnTo>
                <a:lnTo>
                  <a:pt x="9247" y="14673"/>
                </a:lnTo>
                <a:lnTo>
                  <a:pt x="9344" y="14235"/>
                </a:lnTo>
                <a:lnTo>
                  <a:pt x="9539" y="13359"/>
                </a:lnTo>
                <a:lnTo>
                  <a:pt x="9734" y="12459"/>
                </a:lnTo>
                <a:lnTo>
                  <a:pt x="9855" y="12021"/>
                </a:lnTo>
                <a:lnTo>
                  <a:pt x="9977" y="11583"/>
                </a:lnTo>
                <a:lnTo>
                  <a:pt x="10269" y="10659"/>
                </a:lnTo>
                <a:lnTo>
                  <a:pt x="10537" y="9734"/>
                </a:lnTo>
                <a:lnTo>
                  <a:pt x="10658" y="9320"/>
                </a:lnTo>
                <a:lnTo>
                  <a:pt x="10756" y="8858"/>
                </a:lnTo>
                <a:lnTo>
                  <a:pt x="10780" y="8639"/>
                </a:lnTo>
                <a:lnTo>
                  <a:pt x="10780" y="8396"/>
                </a:lnTo>
                <a:lnTo>
                  <a:pt x="10756" y="8177"/>
                </a:lnTo>
                <a:lnTo>
                  <a:pt x="10707" y="7958"/>
                </a:lnTo>
                <a:lnTo>
                  <a:pt x="10683" y="7933"/>
                </a:lnTo>
                <a:lnTo>
                  <a:pt x="10634" y="7933"/>
                </a:lnTo>
                <a:lnTo>
                  <a:pt x="10610" y="7958"/>
                </a:lnTo>
                <a:lnTo>
                  <a:pt x="10537" y="8177"/>
                </a:lnTo>
                <a:lnTo>
                  <a:pt x="10464" y="8420"/>
                </a:lnTo>
                <a:lnTo>
                  <a:pt x="10366" y="8882"/>
                </a:lnTo>
                <a:lnTo>
                  <a:pt x="10293" y="9369"/>
                </a:lnTo>
                <a:lnTo>
                  <a:pt x="10172" y="9831"/>
                </a:lnTo>
                <a:lnTo>
                  <a:pt x="9904" y="10756"/>
                </a:lnTo>
                <a:lnTo>
                  <a:pt x="9588" y="11656"/>
                </a:lnTo>
                <a:lnTo>
                  <a:pt x="9466" y="12094"/>
                </a:lnTo>
                <a:lnTo>
                  <a:pt x="9369" y="12532"/>
                </a:lnTo>
                <a:lnTo>
                  <a:pt x="9174" y="13384"/>
                </a:lnTo>
                <a:lnTo>
                  <a:pt x="8979" y="14260"/>
                </a:lnTo>
                <a:lnTo>
                  <a:pt x="8858" y="14698"/>
                </a:lnTo>
                <a:lnTo>
                  <a:pt x="8736" y="15111"/>
                </a:lnTo>
                <a:lnTo>
                  <a:pt x="8128" y="15136"/>
                </a:lnTo>
                <a:lnTo>
                  <a:pt x="7519" y="15087"/>
                </a:lnTo>
                <a:lnTo>
                  <a:pt x="7179" y="15063"/>
                </a:lnTo>
                <a:lnTo>
                  <a:pt x="7154" y="15038"/>
                </a:lnTo>
                <a:lnTo>
                  <a:pt x="7081" y="14698"/>
                </a:lnTo>
                <a:lnTo>
                  <a:pt x="7033" y="14357"/>
                </a:lnTo>
                <a:lnTo>
                  <a:pt x="6935" y="13651"/>
                </a:lnTo>
                <a:lnTo>
                  <a:pt x="6765" y="12605"/>
                </a:lnTo>
                <a:lnTo>
                  <a:pt x="6570" y="11583"/>
                </a:lnTo>
                <a:lnTo>
                  <a:pt x="6230" y="9880"/>
                </a:lnTo>
                <a:lnTo>
                  <a:pt x="6060" y="9028"/>
                </a:lnTo>
                <a:lnTo>
                  <a:pt x="5841" y="8177"/>
                </a:lnTo>
                <a:lnTo>
                  <a:pt x="5816" y="8152"/>
                </a:lnTo>
                <a:lnTo>
                  <a:pt x="5768" y="8128"/>
                </a:lnTo>
                <a:lnTo>
                  <a:pt x="5743" y="8128"/>
                </a:lnTo>
                <a:lnTo>
                  <a:pt x="5695" y="8152"/>
                </a:lnTo>
                <a:lnTo>
                  <a:pt x="5646" y="8298"/>
                </a:lnTo>
                <a:lnTo>
                  <a:pt x="5646" y="8420"/>
                </a:lnTo>
                <a:lnTo>
                  <a:pt x="5646" y="8542"/>
                </a:lnTo>
                <a:lnTo>
                  <a:pt x="5646" y="8663"/>
                </a:lnTo>
                <a:lnTo>
                  <a:pt x="5719" y="8931"/>
                </a:lnTo>
                <a:lnTo>
                  <a:pt x="5768" y="9199"/>
                </a:lnTo>
                <a:lnTo>
                  <a:pt x="5865" y="9734"/>
                </a:lnTo>
                <a:lnTo>
                  <a:pt x="5962" y="10245"/>
                </a:lnTo>
                <a:lnTo>
                  <a:pt x="6035" y="10780"/>
                </a:lnTo>
                <a:lnTo>
                  <a:pt x="6133" y="11316"/>
                </a:lnTo>
                <a:lnTo>
                  <a:pt x="6327" y="12337"/>
                </a:lnTo>
                <a:lnTo>
                  <a:pt x="6522" y="13384"/>
                </a:lnTo>
                <a:lnTo>
                  <a:pt x="6570" y="13773"/>
                </a:lnTo>
                <a:lnTo>
                  <a:pt x="6619" y="14211"/>
                </a:lnTo>
                <a:lnTo>
                  <a:pt x="6668" y="14625"/>
                </a:lnTo>
                <a:lnTo>
                  <a:pt x="6716" y="14819"/>
                </a:lnTo>
                <a:lnTo>
                  <a:pt x="6765" y="15014"/>
                </a:lnTo>
                <a:lnTo>
                  <a:pt x="6497" y="15038"/>
                </a:lnTo>
                <a:lnTo>
                  <a:pt x="6473" y="14625"/>
                </a:lnTo>
                <a:lnTo>
                  <a:pt x="6400" y="14235"/>
                </a:lnTo>
                <a:lnTo>
                  <a:pt x="6279" y="13846"/>
                </a:lnTo>
                <a:lnTo>
                  <a:pt x="6133" y="13481"/>
                </a:lnTo>
                <a:lnTo>
                  <a:pt x="5938" y="13116"/>
                </a:lnTo>
                <a:lnTo>
                  <a:pt x="5743" y="12775"/>
                </a:lnTo>
                <a:lnTo>
                  <a:pt x="5281" y="12070"/>
                </a:lnTo>
                <a:lnTo>
                  <a:pt x="4746" y="11267"/>
                </a:lnTo>
                <a:lnTo>
                  <a:pt x="4210" y="10415"/>
                </a:lnTo>
                <a:lnTo>
                  <a:pt x="3967" y="9977"/>
                </a:lnTo>
                <a:lnTo>
                  <a:pt x="3724" y="9539"/>
                </a:lnTo>
                <a:lnTo>
                  <a:pt x="3529" y="9077"/>
                </a:lnTo>
                <a:lnTo>
                  <a:pt x="3359" y="8615"/>
                </a:lnTo>
                <a:lnTo>
                  <a:pt x="3286" y="8396"/>
                </a:lnTo>
                <a:lnTo>
                  <a:pt x="3261" y="8152"/>
                </a:lnTo>
                <a:lnTo>
                  <a:pt x="3237" y="7909"/>
                </a:lnTo>
                <a:lnTo>
                  <a:pt x="3237" y="7666"/>
                </a:lnTo>
                <a:lnTo>
                  <a:pt x="3261" y="7155"/>
                </a:lnTo>
                <a:lnTo>
                  <a:pt x="3310" y="6668"/>
                </a:lnTo>
                <a:lnTo>
                  <a:pt x="3334" y="6376"/>
                </a:lnTo>
                <a:lnTo>
                  <a:pt x="3407" y="6108"/>
                </a:lnTo>
                <a:lnTo>
                  <a:pt x="3480" y="5841"/>
                </a:lnTo>
                <a:lnTo>
                  <a:pt x="3578" y="5597"/>
                </a:lnTo>
                <a:lnTo>
                  <a:pt x="3699" y="5354"/>
                </a:lnTo>
                <a:lnTo>
                  <a:pt x="3845" y="5111"/>
                </a:lnTo>
                <a:lnTo>
                  <a:pt x="4016" y="4892"/>
                </a:lnTo>
                <a:lnTo>
                  <a:pt x="4186" y="4673"/>
                </a:lnTo>
                <a:lnTo>
                  <a:pt x="4648" y="4162"/>
                </a:lnTo>
                <a:lnTo>
                  <a:pt x="5062" y="3748"/>
                </a:lnTo>
                <a:lnTo>
                  <a:pt x="5403" y="3432"/>
                </a:lnTo>
                <a:lnTo>
                  <a:pt x="5743" y="3189"/>
                </a:lnTo>
                <a:lnTo>
                  <a:pt x="6060" y="3018"/>
                </a:lnTo>
                <a:lnTo>
                  <a:pt x="6352" y="2872"/>
                </a:lnTo>
                <a:lnTo>
                  <a:pt x="6668" y="2775"/>
                </a:lnTo>
                <a:lnTo>
                  <a:pt x="6984" y="2702"/>
                </a:lnTo>
                <a:lnTo>
                  <a:pt x="7276" y="2653"/>
                </a:lnTo>
                <a:lnTo>
                  <a:pt x="7568" y="2629"/>
                </a:lnTo>
                <a:lnTo>
                  <a:pt x="7860" y="2605"/>
                </a:lnTo>
                <a:close/>
                <a:moveTo>
                  <a:pt x="6716" y="15525"/>
                </a:moveTo>
                <a:lnTo>
                  <a:pt x="6619" y="15720"/>
                </a:lnTo>
                <a:lnTo>
                  <a:pt x="6352" y="16158"/>
                </a:lnTo>
                <a:lnTo>
                  <a:pt x="6279" y="16109"/>
                </a:lnTo>
                <a:lnTo>
                  <a:pt x="6230" y="16060"/>
                </a:lnTo>
                <a:lnTo>
                  <a:pt x="6206" y="15963"/>
                </a:lnTo>
                <a:lnTo>
                  <a:pt x="6206" y="15866"/>
                </a:lnTo>
                <a:lnTo>
                  <a:pt x="6206" y="15768"/>
                </a:lnTo>
                <a:lnTo>
                  <a:pt x="6230" y="15695"/>
                </a:lnTo>
                <a:lnTo>
                  <a:pt x="6279" y="15598"/>
                </a:lnTo>
                <a:lnTo>
                  <a:pt x="6327" y="15549"/>
                </a:lnTo>
                <a:lnTo>
                  <a:pt x="6595" y="15525"/>
                </a:lnTo>
                <a:close/>
                <a:moveTo>
                  <a:pt x="6887" y="15525"/>
                </a:moveTo>
                <a:lnTo>
                  <a:pt x="7276" y="15549"/>
                </a:lnTo>
                <a:lnTo>
                  <a:pt x="7641" y="15598"/>
                </a:lnTo>
                <a:lnTo>
                  <a:pt x="8225" y="15647"/>
                </a:lnTo>
                <a:lnTo>
                  <a:pt x="8809" y="15671"/>
                </a:lnTo>
                <a:lnTo>
                  <a:pt x="8541" y="15963"/>
                </a:lnTo>
                <a:lnTo>
                  <a:pt x="8298" y="16255"/>
                </a:lnTo>
                <a:lnTo>
                  <a:pt x="7909" y="16231"/>
                </a:lnTo>
                <a:lnTo>
                  <a:pt x="8249" y="15744"/>
                </a:lnTo>
                <a:lnTo>
                  <a:pt x="8249" y="15720"/>
                </a:lnTo>
                <a:lnTo>
                  <a:pt x="8225" y="15695"/>
                </a:lnTo>
                <a:lnTo>
                  <a:pt x="8201" y="15671"/>
                </a:lnTo>
                <a:lnTo>
                  <a:pt x="8176" y="15695"/>
                </a:lnTo>
                <a:lnTo>
                  <a:pt x="7690" y="16231"/>
                </a:lnTo>
                <a:lnTo>
                  <a:pt x="7179" y="16182"/>
                </a:lnTo>
                <a:lnTo>
                  <a:pt x="7325" y="15939"/>
                </a:lnTo>
                <a:lnTo>
                  <a:pt x="7471" y="15671"/>
                </a:lnTo>
                <a:lnTo>
                  <a:pt x="7471" y="15647"/>
                </a:lnTo>
                <a:lnTo>
                  <a:pt x="7446" y="15622"/>
                </a:lnTo>
                <a:lnTo>
                  <a:pt x="7422" y="15647"/>
                </a:lnTo>
                <a:lnTo>
                  <a:pt x="7203" y="15890"/>
                </a:lnTo>
                <a:lnTo>
                  <a:pt x="6935" y="16182"/>
                </a:lnTo>
                <a:lnTo>
                  <a:pt x="6741" y="16206"/>
                </a:lnTo>
                <a:lnTo>
                  <a:pt x="6570" y="16255"/>
                </a:lnTo>
                <a:lnTo>
                  <a:pt x="6668" y="16060"/>
                </a:lnTo>
                <a:lnTo>
                  <a:pt x="6814" y="15817"/>
                </a:lnTo>
                <a:lnTo>
                  <a:pt x="6862" y="15671"/>
                </a:lnTo>
                <a:lnTo>
                  <a:pt x="6887" y="15525"/>
                </a:lnTo>
                <a:close/>
                <a:moveTo>
                  <a:pt x="9661" y="15622"/>
                </a:moveTo>
                <a:lnTo>
                  <a:pt x="9734" y="15671"/>
                </a:lnTo>
                <a:lnTo>
                  <a:pt x="9807" y="15695"/>
                </a:lnTo>
                <a:lnTo>
                  <a:pt x="9953" y="15695"/>
                </a:lnTo>
                <a:lnTo>
                  <a:pt x="9782" y="15793"/>
                </a:lnTo>
                <a:lnTo>
                  <a:pt x="9661" y="15939"/>
                </a:lnTo>
                <a:lnTo>
                  <a:pt x="9539" y="16085"/>
                </a:lnTo>
                <a:lnTo>
                  <a:pt x="9417" y="16279"/>
                </a:lnTo>
                <a:lnTo>
                  <a:pt x="9271" y="16279"/>
                </a:lnTo>
                <a:lnTo>
                  <a:pt x="9612" y="15817"/>
                </a:lnTo>
                <a:lnTo>
                  <a:pt x="9612" y="15793"/>
                </a:lnTo>
                <a:lnTo>
                  <a:pt x="9612" y="15768"/>
                </a:lnTo>
                <a:lnTo>
                  <a:pt x="9563" y="15768"/>
                </a:lnTo>
                <a:lnTo>
                  <a:pt x="9320" y="16012"/>
                </a:lnTo>
                <a:lnTo>
                  <a:pt x="9077" y="16255"/>
                </a:lnTo>
                <a:lnTo>
                  <a:pt x="8517" y="16255"/>
                </a:lnTo>
                <a:lnTo>
                  <a:pt x="8882" y="15720"/>
                </a:lnTo>
                <a:lnTo>
                  <a:pt x="8906" y="15695"/>
                </a:lnTo>
                <a:lnTo>
                  <a:pt x="8882" y="15671"/>
                </a:lnTo>
                <a:lnTo>
                  <a:pt x="9271" y="15671"/>
                </a:lnTo>
                <a:lnTo>
                  <a:pt x="9661" y="15622"/>
                </a:lnTo>
                <a:close/>
                <a:moveTo>
                  <a:pt x="10074" y="15768"/>
                </a:moveTo>
                <a:lnTo>
                  <a:pt x="10074" y="15841"/>
                </a:lnTo>
                <a:lnTo>
                  <a:pt x="10099" y="15939"/>
                </a:lnTo>
                <a:lnTo>
                  <a:pt x="10074" y="16060"/>
                </a:lnTo>
                <a:lnTo>
                  <a:pt x="10050" y="16182"/>
                </a:lnTo>
                <a:lnTo>
                  <a:pt x="9977" y="16304"/>
                </a:lnTo>
                <a:lnTo>
                  <a:pt x="9758" y="16279"/>
                </a:lnTo>
                <a:lnTo>
                  <a:pt x="9880" y="16012"/>
                </a:lnTo>
                <a:lnTo>
                  <a:pt x="9977" y="15890"/>
                </a:lnTo>
                <a:lnTo>
                  <a:pt x="10074" y="15768"/>
                </a:lnTo>
                <a:close/>
                <a:moveTo>
                  <a:pt x="6522" y="16571"/>
                </a:moveTo>
                <a:lnTo>
                  <a:pt x="6595" y="16620"/>
                </a:lnTo>
                <a:lnTo>
                  <a:pt x="6424" y="16888"/>
                </a:lnTo>
                <a:lnTo>
                  <a:pt x="6376" y="17034"/>
                </a:lnTo>
                <a:lnTo>
                  <a:pt x="6327" y="17180"/>
                </a:lnTo>
                <a:lnTo>
                  <a:pt x="6254" y="17082"/>
                </a:lnTo>
                <a:lnTo>
                  <a:pt x="6230" y="16985"/>
                </a:lnTo>
                <a:lnTo>
                  <a:pt x="6206" y="16912"/>
                </a:lnTo>
                <a:lnTo>
                  <a:pt x="6230" y="16815"/>
                </a:lnTo>
                <a:lnTo>
                  <a:pt x="6254" y="16839"/>
                </a:lnTo>
                <a:lnTo>
                  <a:pt x="6303" y="16839"/>
                </a:lnTo>
                <a:lnTo>
                  <a:pt x="6352" y="16815"/>
                </a:lnTo>
                <a:lnTo>
                  <a:pt x="6376" y="16766"/>
                </a:lnTo>
                <a:lnTo>
                  <a:pt x="6424" y="16596"/>
                </a:lnTo>
                <a:lnTo>
                  <a:pt x="6449" y="16596"/>
                </a:lnTo>
                <a:lnTo>
                  <a:pt x="6522" y="16571"/>
                </a:lnTo>
                <a:close/>
                <a:moveTo>
                  <a:pt x="7884" y="16693"/>
                </a:moveTo>
                <a:lnTo>
                  <a:pt x="7957" y="16717"/>
                </a:lnTo>
                <a:lnTo>
                  <a:pt x="7787" y="16985"/>
                </a:lnTo>
                <a:lnTo>
                  <a:pt x="7617" y="17253"/>
                </a:lnTo>
                <a:lnTo>
                  <a:pt x="7592" y="17326"/>
                </a:lnTo>
                <a:lnTo>
                  <a:pt x="7300" y="17326"/>
                </a:lnTo>
                <a:lnTo>
                  <a:pt x="7398" y="17107"/>
                </a:lnTo>
                <a:lnTo>
                  <a:pt x="7519" y="16888"/>
                </a:lnTo>
                <a:lnTo>
                  <a:pt x="7617" y="16717"/>
                </a:lnTo>
                <a:lnTo>
                  <a:pt x="7884" y="16693"/>
                </a:lnTo>
                <a:close/>
                <a:moveTo>
                  <a:pt x="8225" y="16717"/>
                </a:moveTo>
                <a:lnTo>
                  <a:pt x="8736" y="16742"/>
                </a:lnTo>
                <a:lnTo>
                  <a:pt x="8541" y="17034"/>
                </a:lnTo>
                <a:lnTo>
                  <a:pt x="8371" y="17326"/>
                </a:lnTo>
                <a:lnTo>
                  <a:pt x="7909" y="17326"/>
                </a:lnTo>
                <a:lnTo>
                  <a:pt x="7933" y="17277"/>
                </a:lnTo>
                <a:lnTo>
                  <a:pt x="8225" y="16717"/>
                </a:lnTo>
                <a:close/>
                <a:moveTo>
                  <a:pt x="9223" y="16742"/>
                </a:moveTo>
                <a:lnTo>
                  <a:pt x="8979" y="17350"/>
                </a:lnTo>
                <a:lnTo>
                  <a:pt x="8663" y="17350"/>
                </a:lnTo>
                <a:lnTo>
                  <a:pt x="8979" y="16742"/>
                </a:lnTo>
                <a:close/>
                <a:moveTo>
                  <a:pt x="9928" y="16742"/>
                </a:moveTo>
                <a:lnTo>
                  <a:pt x="9661" y="17253"/>
                </a:lnTo>
                <a:lnTo>
                  <a:pt x="9612" y="17350"/>
                </a:lnTo>
                <a:lnTo>
                  <a:pt x="9320" y="17350"/>
                </a:lnTo>
                <a:lnTo>
                  <a:pt x="9563" y="16742"/>
                </a:lnTo>
                <a:close/>
                <a:moveTo>
                  <a:pt x="10147" y="16839"/>
                </a:moveTo>
                <a:lnTo>
                  <a:pt x="10220" y="16961"/>
                </a:lnTo>
                <a:lnTo>
                  <a:pt x="10245" y="17107"/>
                </a:lnTo>
                <a:lnTo>
                  <a:pt x="10220" y="17228"/>
                </a:lnTo>
                <a:lnTo>
                  <a:pt x="10147" y="17350"/>
                </a:lnTo>
                <a:lnTo>
                  <a:pt x="9928" y="17350"/>
                </a:lnTo>
                <a:lnTo>
                  <a:pt x="9953" y="17277"/>
                </a:lnTo>
                <a:lnTo>
                  <a:pt x="10050" y="17082"/>
                </a:lnTo>
                <a:lnTo>
                  <a:pt x="10147" y="16839"/>
                </a:lnTo>
                <a:close/>
                <a:moveTo>
                  <a:pt x="6862" y="16693"/>
                </a:moveTo>
                <a:lnTo>
                  <a:pt x="7081" y="16717"/>
                </a:lnTo>
                <a:lnTo>
                  <a:pt x="7300" y="16717"/>
                </a:lnTo>
                <a:lnTo>
                  <a:pt x="7106" y="17009"/>
                </a:lnTo>
                <a:lnTo>
                  <a:pt x="6935" y="17326"/>
                </a:lnTo>
                <a:lnTo>
                  <a:pt x="6741" y="17350"/>
                </a:lnTo>
                <a:lnTo>
                  <a:pt x="6570" y="17399"/>
                </a:lnTo>
                <a:lnTo>
                  <a:pt x="6619" y="17204"/>
                </a:lnTo>
                <a:lnTo>
                  <a:pt x="6692" y="17034"/>
                </a:lnTo>
                <a:lnTo>
                  <a:pt x="6862" y="16693"/>
                </a:lnTo>
                <a:close/>
                <a:moveTo>
                  <a:pt x="6473" y="17618"/>
                </a:moveTo>
                <a:lnTo>
                  <a:pt x="6643" y="17691"/>
                </a:lnTo>
                <a:lnTo>
                  <a:pt x="6814" y="17715"/>
                </a:lnTo>
                <a:lnTo>
                  <a:pt x="6789" y="17910"/>
                </a:lnTo>
                <a:lnTo>
                  <a:pt x="6765" y="18080"/>
                </a:lnTo>
                <a:lnTo>
                  <a:pt x="6643" y="17983"/>
                </a:lnTo>
                <a:lnTo>
                  <a:pt x="6546" y="17861"/>
                </a:lnTo>
                <a:lnTo>
                  <a:pt x="6352" y="17642"/>
                </a:lnTo>
                <a:lnTo>
                  <a:pt x="6376" y="17618"/>
                </a:lnTo>
                <a:lnTo>
                  <a:pt x="6424" y="17642"/>
                </a:lnTo>
                <a:lnTo>
                  <a:pt x="6473" y="17618"/>
                </a:lnTo>
                <a:close/>
                <a:moveTo>
                  <a:pt x="7398" y="17739"/>
                </a:moveTo>
                <a:lnTo>
                  <a:pt x="7300" y="18031"/>
                </a:lnTo>
                <a:lnTo>
                  <a:pt x="7252" y="18177"/>
                </a:lnTo>
                <a:lnTo>
                  <a:pt x="7252" y="18299"/>
                </a:lnTo>
                <a:lnTo>
                  <a:pt x="7008" y="18202"/>
                </a:lnTo>
                <a:lnTo>
                  <a:pt x="7154" y="17739"/>
                </a:lnTo>
                <a:close/>
                <a:moveTo>
                  <a:pt x="8833" y="17715"/>
                </a:moveTo>
                <a:lnTo>
                  <a:pt x="8785" y="17837"/>
                </a:lnTo>
                <a:lnTo>
                  <a:pt x="8736" y="17983"/>
                </a:lnTo>
                <a:lnTo>
                  <a:pt x="8712" y="18104"/>
                </a:lnTo>
                <a:lnTo>
                  <a:pt x="8736" y="18153"/>
                </a:lnTo>
                <a:lnTo>
                  <a:pt x="8736" y="18202"/>
                </a:lnTo>
                <a:lnTo>
                  <a:pt x="8809" y="18250"/>
                </a:lnTo>
                <a:lnTo>
                  <a:pt x="8882" y="18250"/>
                </a:lnTo>
                <a:lnTo>
                  <a:pt x="8931" y="18226"/>
                </a:lnTo>
                <a:lnTo>
                  <a:pt x="9004" y="18153"/>
                </a:lnTo>
                <a:lnTo>
                  <a:pt x="9125" y="17958"/>
                </a:lnTo>
                <a:lnTo>
                  <a:pt x="9198" y="17739"/>
                </a:lnTo>
                <a:lnTo>
                  <a:pt x="9393" y="17739"/>
                </a:lnTo>
                <a:lnTo>
                  <a:pt x="9369" y="17861"/>
                </a:lnTo>
                <a:lnTo>
                  <a:pt x="9369" y="18007"/>
                </a:lnTo>
                <a:lnTo>
                  <a:pt x="9125" y="18153"/>
                </a:lnTo>
                <a:lnTo>
                  <a:pt x="8833" y="18275"/>
                </a:lnTo>
                <a:lnTo>
                  <a:pt x="8566" y="18372"/>
                </a:lnTo>
                <a:lnTo>
                  <a:pt x="8249" y="18421"/>
                </a:lnTo>
                <a:lnTo>
                  <a:pt x="8274" y="18275"/>
                </a:lnTo>
                <a:lnTo>
                  <a:pt x="8371" y="17983"/>
                </a:lnTo>
                <a:lnTo>
                  <a:pt x="8468" y="17715"/>
                </a:lnTo>
                <a:close/>
                <a:moveTo>
                  <a:pt x="8176" y="17715"/>
                </a:moveTo>
                <a:lnTo>
                  <a:pt x="8030" y="18056"/>
                </a:lnTo>
                <a:lnTo>
                  <a:pt x="7957" y="18250"/>
                </a:lnTo>
                <a:lnTo>
                  <a:pt x="7933" y="18445"/>
                </a:lnTo>
                <a:lnTo>
                  <a:pt x="7738" y="18421"/>
                </a:lnTo>
                <a:lnTo>
                  <a:pt x="7568" y="18396"/>
                </a:lnTo>
                <a:lnTo>
                  <a:pt x="7568" y="18226"/>
                </a:lnTo>
                <a:lnTo>
                  <a:pt x="7641" y="17983"/>
                </a:lnTo>
                <a:lnTo>
                  <a:pt x="7738" y="17715"/>
                </a:lnTo>
                <a:close/>
                <a:moveTo>
                  <a:pt x="8128" y="2094"/>
                </a:moveTo>
                <a:lnTo>
                  <a:pt x="7714" y="2142"/>
                </a:lnTo>
                <a:lnTo>
                  <a:pt x="7325" y="2191"/>
                </a:lnTo>
                <a:lnTo>
                  <a:pt x="6935" y="2264"/>
                </a:lnTo>
                <a:lnTo>
                  <a:pt x="6546" y="2386"/>
                </a:lnTo>
                <a:lnTo>
                  <a:pt x="6181" y="2507"/>
                </a:lnTo>
                <a:lnTo>
                  <a:pt x="5841" y="2653"/>
                </a:lnTo>
                <a:lnTo>
                  <a:pt x="5500" y="2824"/>
                </a:lnTo>
                <a:lnTo>
                  <a:pt x="5184" y="3018"/>
                </a:lnTo>
                <a:lnTo>
                  <a:pt x="4892" y="3237"/>
                </a:lnTo>
                <a:lnTo>
                  <a:pt x="4551" y="3554"/>
                </a:lnTo>
                <a:lnTo>
                  <a:pt x="4210" y="3918"/>
                </a:lnTo>
                <a:lnTo>
                  <a:pt x="3918" y="4332"/>
                </a:lnTo>
                <a:lnTo>
                  <a:pt x="3626" y="4746"/>
                </a:lnTo>
                <a:lnTo>
                  <a:pt x="3383" y="5159"/>
                </a:lnTo>
                <a:lnTo>
                  <a:pt x="3164" y="5549"/>
                </a:lnTo>
                <a:lnTo>
                  <a:pt x="3018" y="5889"/>
                </a:lnTo>
                <a:lnTo>
                  <a:pt x="2921" y="6157"/>
                </a:lnTo>
                <a:lnTo>
                  <a:pt x="2823" y="6595"/>
                </a:lnTo>
                <a:lnTo>
                  <a:pt x="2775" y="7057"/>
                </a:lnTo>
                <a:lnTo>
                  <a:pt x="2750" y="7495"/>
                </a:lnTo>
                <a:lnTo>
                  <a:pt x="2775" y="7958"/>
                </a:lnTo>
                <a:lnTo>
                  <a:pt x="2823" y="8396"/>
                </a:lnTo>
                <a:lnTo>
                  <a:pt x="2921" y="8834"/>
                </a:lnTo>
                <a:lnTo>
                  <a:pt x="3067" y="9272"/>
                </a:lnTo>
                <a:lnTo>
                  <a:pt x="3237" y="9685"/>
                </a:lnTo>
                <a:lnTo>
                  <a:pt x="3602" y="10367"/>
                </a:lnTo>
                <a:lnTo>
                  <a:pt x="3991" y="11024"/>
                </a:lnTo>
                <a:lnTo>
                  <a:pt x="4843" y="12337"/>
                </a:lnTo>
                <a:lnTo>
                  <a:pt x="5281" y="13019"/>
                </a:lnTo>
                <a:lnTo>
                  <a:pt x="5476" y="13384"/>
                </a:lnTo>
                <a:lnTo>
                  <a:pt x="5646" y="13724"/>
                </a:lnTo>
                <a:lnTo>
                  <a:pt x="5792" y="14089"/>
                </a:lnTo>
                <a:lnTo>
                  <a:pt x="5914" y="14454"/>
                </a:lnTo>
                <a:lnTo>
                  <a:pt x="5987" y="14844"/>
                </a:lnTo>
                <a:lnTo>
                  <a:pt x="5987" y="15282"/>
                </a:lnTo>
                <a:lnTo>
                  <a:pt x="5962" y="15379"/>
                </a:lnTo>
                <a:lnTo>
                  <a:pt x="5962" y="15428"/>
                </a:lnTo>
                <a:lnTo>
                  <a:pt x="5889" y="15525"/>
                </a:lnTo>
                <a:lnTo>
                  <a:pt x="5841" y="15647"/>
                </a:lnTo>
                <a:lnTo>
                  <a:pt x="5816" y="15768"/>
                </a:lnTo>
                <a:lnTo>
                  <a:pt x="5792" y="15914"/>
                </a:lnTo>
                <a:lnTo>
                  <a:pt x="5816" y="16036"/>
                </a:lnTo>
                <a:lnTo>
                  <a:pt x="5841" y="16158"/>
                </a:lnTo>
                <a:lnTo>
                  <a:pt x="5889" y="16279"/>
                </a:lnTo>
                <a:lnTo>
                  <a:pt x="5962" y="16377"/>
                </a:lnTo>
                <a:lnTo>
                  <a:pt x="5865" y="16474"/>
                </a:lnTo>
                <a:lnTo>
                  <a:pt x="5792" y="16620"/>
                </a:lnTo>
                <a:lnTo>
                  <a:pt x="5768" y="16766"/>
                </a:lnTo>
                <a:lnTo>
                  <a:pt x="5768" y="16912"/>
                </a:lnTo>
                <a:lnTo>
                  <a:pt x="5768" y="17058"/>
                </a:lnTo>
                <a:lnTo>
                  <a:pt x="5816" y="17204"/>
                </a:lnTo>
                <a:lnTo>
                  <a:pt x="5889" y="17350"/>
                </a:lnTo>
                <a:lnTo>
                  <a:pt x="5987" y="17472"/>
                </a:lnTo>
                <a:lnTo>
                  <a:pt x="5962" y="17496"/>
                </a:lnTo>
                <a:lnTo>
                  <a:pt x="5914" y="17618"/>
                </a:lnTo>
                <a:lnTo>
                  <a:pt x="5914" y="17715"/>
                </a:lnTo>
                <a:lnTo>
                  <a:pt x="5938" y="17837"/>
                </a:lnTo>
                <a:lnTo>
                  <a:pt x="5987" y="17934"/>
                </a:lnTo>
                <a:lnTo>
                  <a:pt x="6133" y="18129"/>
                </a:lnTo>
                <a:lnTo>
                  <a:pt x="6303" y="18299"/>
                </a:lnTo>
                <a:lnTo>
                  <a:pt x="6424" y="18421"/>
                </a:lnTo>
                <a:lnTo>
                  <a:pt x="6570" y="18518"/>
                </a:lnTo>
                <a:lnTo>
                  <a:pt x="6862" y="18688"/>
                </a:lnTo>
                <a:lnTo>
                  <a:pt x="7179" y="18810"/>
                </a:lnTo>
                <a:lnTo>
                  <a:pt x="7495" y="18859"/>
                </a:lnTo>
                <a:lnTo>
                  <a:pt x="7738" y="18883"/>
                </a:lnTo>
                <a:lnTo>
                  <a:pt x="7982" y="18883"/>
                </a:lnTo>
                <a:lnTo>
                  <a:pt x="8030" y="18956"/>
                </a:lnTo>
                <a:lnTo>
                  <a:pt x="8079" y="18980"/>
                </a:lnTo>
                <a:lnTo>
                  <a:pt x="8128" y="18980"/>
                </a:lnTo>
                <a:lnTo>
                  <a:pt x="8176" y="18956"/>
                </a:lnTo>
                <a:lnTo>
                  <a:pt x="8201" y="18907"/>
                </a:lnTo>
                <a:lnTo>
                  <a:pt x="8201" y="18883"/>
                </a:lnTo>
                <a:lnTo>
                  <a:pt x="8493" y="18834"/>
                </a:lnTo>
                <a:lnTo>
                  <a:pt x="8785" y="18761"/>
                </a:lnTo>
                <a:lnTo>
                  <a:pt x="9052" y="18664"/>
                </a:lnTo>
                <a:lnTo>
                  <a:pt x="9320" y="18542"/>
                </a:lnTo>
                <a:lnTo>
                  <a:pt x="9563" y="18396"/>
                </a:lnTo>
                <a:lnTo>
                  <a:pt x="9807" y="18226"/>
                </a:lnTo>
                <a:lnTo>
                  <a:pt x="10050" y="18056"/>
                </a:lnTo>
                <a:lnTo>
                  <a:pt x="10269" y="17837"/>
                </a:lnTo>
                <a:lnTo>
                  <a:pt x="10318" y="17764"/>
                </a:lnTo>
                <a:lnTo>
                  <a:pt x="10342" y="17691"/>
                </a:lnTo>
                <a:lnTo>
                  <a:pt x="10464" y="17593"/>
                </a:lnTo>
                <a:lnTo>
                  <a:pt x="10537" y="17447"/>
                </a:lnTo>
                <a:lnTo>
                  <a:pt x="10585" y="17301"/>
                </a:lnTo>
                <a:lnTo>
                  <a:pt x="10634" y="17107"/>
                </a:lnTo>
                <a:lnTo>
                  <a:pt x="10634" y="16936"/>
                </a:lnTo>
                <a:lnTo>
                  <a:pt x="10585" y="16742"/>
                </a:lnTo>
                <a:lnTo>
                  <a:pt x="10512" y="16596"/>
                </a:lnTo>
                <a:lnTo>
                  <a:pt x="10391" y="16474"/>
                </a:lnTo>
                <a:lnTo>
                  <a:pt x="10488" y="16255"/>
                </a:lnTo>
                <a:lnTo>
                  <a:pt x="10537" y="16036"/>
                </a:lnTo>
                <a:lnTo>
                  <a:pt x="10537" y="15817"/>
                </a:lnTo>
                <a:lnTo>
                  <a:pt x="10488" y="15574"/>
                </a:lnTo>
                <a:lnTo>
                  <a:pt x="10415" y="15476"/>
                </a:lnTo>
                <a:lnTo>
                  <a:pt x="10342" y="15379"/>
                </a:lnTo>
                <a:lnTo>
                  <a:pt x="10342" y="15306"/>
                </a:lnTo>
                <a:lnTo>
                  <a:pt x="10415" y="14965"/>
                </a:lnTo>
                <a:lnTo>
                  <a:pt x="10464" y="14625"/>
                </a:lnTo>
                <a:lnTo>
                  <a:pt x="10512" y="14284"/>
                </a:lnTo>
                <a:lnTo>
                  <a:pt x="10585" y="13943"/>
                </a:lnTo>
                <a:lnTo>
                  <a:pt x="10658" y="13700"/>
                </a:lnTo>
                <a:lnTo>
                  <a:pt x="10756" y="13457"/>
                </a:lnTo>
                <a:lnTo>
                  <a:pt x="10999" y="12994"/>
                </a:lnTo>
                <a:lnTo>
                  <a:pt x="11023" y="12970"/>
                </a:lnTo>
                <a:lnTo>
                  <a:pt x="11023" y="12946"/>
                </a:lnTo>
                <a:lnTo>
                  <a:pt x="11340" y="12459"/>
                </a:lnTo>
                <a:lnTo>
                  <a:pt x="11632" y="11972"/>
                </a:lnTo>
                <a:lnTo>
                  <a:pt x="12191" y="11194"/>
                </a:lnTo>
                <a:lnTo>
                  <a:pt x="12483" y="10780"/>
                </a:lnTo>
                <a:lnTo>
                  <a:pt x="12751" y="10367"/>
                </a:lnTo>
                <a:lnTo>
                  <a:pt x="12994" y="9953"/>
                </a:lnTo>
                <a:lnTo>
                  <a:pt x="13213" y="9515"/>
                </a:lnTo>
                <a:lnTo>
                  <a:pt x="13384" y="9053"/>
                </a:lnTo>
                <a:lnTo>
                  <a:pt x="13457" y="8809"/>
                </a:lnTo>
                <a:lnTo>
                  <a:pt x="13505" y="8590"/>
                </a:lnTo>
                <a:lnTo>
                  <a:pt x="13554" y="8152"/>
                </a:lnTo>
                <a:lnTo>
                  <a:pt x="13554" y="7714"/>
                </a:lnTo>
                <a:lnTo>
                  <a:pt x="13505" y="7276"/>
                </a:lnTo>
                <a:lnTo>
                  <a:pt x="13432" y="6838"/>
                </a:lnTo>
                <a:lnTo>
                  <a:pt x="13335" y="6400"/>
                </a:lnTo>
                <a:lnTo>
                  <a:pt x="13213" y="5962"/>
                </a:lnTo>
                <a:lnTo>
                  <a:pt x="12946" y="5135"/>
                </a:lnTo>
                <a:lnTo>
                  <a:pt x="12800" y="4770"/>
                </a:lnTo>
                <a:lnTo>
                  <a:pt x="12605" y="4429"/>
                </a:lnTo>
                <a:lnTo>
                  <a:pt x="12386" y="4113"/>
                </a:lnTo>
                <a:lnTo>
                  <a:pt x="12143" y="3797"/>
                </a:lnTo>
                <a:lnTo>
                  <a:pt x="12143" y="3773"/>
                </a:lnTo>
                <a:lnTo>
                  <a:pt x="12094" y="3675"/>
                </a:lnTo>
                <a:lnTo>
                  <a:pt x="12021" y="3602"/>
                </a:lnTo>
                <a:lnTo>
                  <a:pt x="11948" y="3554"/>
                </a:lnTo>
                <a:lnTo>
                  <a:pt x="11851" y="3505"/>
                </a:lnTo>
                <a:lnTo>
                  <a:pt x="11607" y="3286"/>
                </a:lnTo>
                <a:lnTo>
                  <a:pt x="11340" y="3091"/>
                </a:lnTo>
                <a:lnTo>
                  <a:pt x="11072" y="2897"/>
                </a:lnTo>
                <a:lnTo>
                  <a:pt x="10804" y="2726"/>
                </a:lnTo>
                <a:lnTo>
                  <a:pt x="10464" y="2556"/>
                </a:lnTo>
                <a:lnTo>
                  <a:pt x="10099" y="2386"/>
                </a:lnTo>
                <a:lnTo>
                  <a:pt x="9709" y="2264"/>
                </a:lnTo>
                <a:lnTo>
                  <a:pt x="9320" y="2191"/>
                </a:lnTo>
                <a:lnTo>
                  <a:pt x="8931" y="2142"/>
                </a:lnTo>
                <a:lnTo>
                  <a:pt x="8517" y="2094"/>
                </a:lnTo>
                <a:close/>
              </a:path>
            </a:pathLst>
          </a:custGeom>
          <a:solidFill>
            <a:srgbClr val="0B5394"/>
          </a:solidFill>
          <a:ln>
            <a:noFill/>
          </a:ln>
        </p:spPr>
        <p:txBody>
          <a:bodyPr spcFirstLastPara="1" wrap="square" lIns="121897" tIns="121897" rIns="121897" bIns="121897" anchor="ctr" anchorCtr="0">
            <a:noAutofit/>
          </a:bodyPr>
          <a:lstStyle>
            <a:defPPr>
              <a:defRPr lang="en-US"/>
            </a:defPPr>
            <a:lvl1pPr marL="0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44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86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29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571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715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857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144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62425DF-F20F-95C7-7092-5BF8AF365466}"/>
              </a:ext>
            </a:extLst>
          </p:cNvPr>
          <p:cNvSpPr txBox="1"/>
          <p:nvPr/>
        </p:nvSpPr>
        <p:spPr>
          <a:xfrm>
            <a:off x="1524000" y="499118"/>
            <a:ext cx="7237790" cy="11790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r>
              <a:rPr lang="en-US" sz="3200" b="1" dirty="0">
                <a:solidFill>
                  <a:srgbClr val="008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II,</a:t>
            </a:r>
            <a:r>
              <a:rPr lang="en-GB" sz="3200" b="1" dirty="0">
                <a:solidFill>
                  <a:srgbClr val="4F81BD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GB" sz="3200" b="1" dirty="0" err="1">
                <a:solidFill>
                  <a:srgbClr val="4F81BD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Phân</a:t>
            </a:r>
            <a:r>
              <a:rPr lang="en-GB" sz="3200" b="1" dirty="0">
                <a:solidFill>
                  <a:srgbClr val="4F81BD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GB" sz="3200" b="1" dirty="0" err="1">
                <a:solidFill>
                  <a:srgbClr val="4F81BD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tích</a:t>
            </a:r>
            <a:r>
              <a:rPr lang="en-GB" sz="3200" b="1" dirty="0">
                <a:solidFill>
                  <a:srgbClr val="4F81BD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comment </a:t>
            </a:r>
            <a:r>
              <a:rPr lang="en-GB" sz="3200" b="1" dirty="0" err="1">
                <a:solidFill>
                  <a:srgbClr val="4F81BD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của</a:t>
            </a:r>
            <a:r>
              <a:rPr lang="en-GB" sz="3200" b="1" dirty="0">
                <a:solidFill>
                  <a:srgbClr val="4F81BD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GB" sz="3200" b="1" dirty="0" err="1">
                <a:solidFill>
                  <a:srgbClr val="4F81BD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người</a:t>
            </a:r>
            <a:r>
              <a:rPr lang="en-GB" sz="3200" b="1" dirty="0">
                <a:solidFill>
                  <a:srgbClr val="4F81BD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GB" sz="3200" b="1" dirty="0" err="1">
                <a:solidFill>
                  <a:srgbClr val="4F81BD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dùng</a:t>
            </a:r>
            <a:endParaRPr lang="vi-VN" sz="3200" b="1" dirty="0">
              <a:solidFill>
                <a:srgbClr val="4F81BD"/>
              </a:solidFill>
              <a:effectLst/>
              <a:highlight>
                <a:srgbClr val="FFFF00"/>
              </a:highlight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1ED223E-DE0C-F2FE-0015-4CB22647EEC6}"/>
              </a:ext>
            </a:extLst>
          </p:cNvPr>
          <p:cNvSpPr txBox="1"/>
          <p:nvPr/>
        </p:nvSpPr>
        <p:spPr>
          <a:xfrm>
            <a:off x="1459898" y="1505133"/>
            <a:ext cx="6098720" cy="3853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3. </a:t>
            </a:r>
            <a:r>
              <a:rPr lang="en-GB" sz="1800" b="1" dirty="0" err="1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Sử</a:t>
            </a:r>
            <a:r>
              <a:rPr lang="en-GB" sz="1800" b="1" dirty="0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GB" sz="1800" b="1" dirty="0" err="1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dụng</a:t>
            </a:r>
            <a:r>
              <a:rPr lang="en-GB" sz="1800" b="1" dirty="0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GB" sz="1800" b="1" dirty="0" err="1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thuật</a:t>
            </a:r>
            <a:r>
              <a:rPr lang="en-GB" sz="1800" b="1" dirty="0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GB" sz="1800" b="1" dirty="0" err="1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toán</a:t>
            </a:r>
            <a:r>
              <a:rPr lang="en-GB" sz="1800" b="1" dirty="0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 </a:t>
            </a:r>
            <a:r>
              <a:rPr lang="en-GB" sz="1800" b="1" dirty="0" err="1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để</a:t>
            </a:r>
            <a:r>
              <a:rPr lang="en-GB" sz="1800" b="1" dirty="0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GB" sz="1800" b="1" dirty="0" err="1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dò</a:t>
            </a:r>
            <a:r>
              <a:rPr lang="en-GB" sz="1800" b="1" dirty="0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GB" sz="1800" b="1" dirty="0" err="1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ra</a:t>
            </a:r>
            <a:r>
              <a:rPr lang="en-GB" sz="1800" b="1" dirty="0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keyword </a:t>
            </a:r>
            <a:endParaRPr lang="vi-VN" sz="1200" b="1" dirty="0">
              <a:solidFill>
                <a:srgbClr val="4F81BD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pic>
        <p:nvPicPr>
          <p:cNvPr id="5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8C8A6BD2-E685-A376-24F5-97596D5958B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76042" y="1972821"/>
            <a:ext cx="6039915" cy="4622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379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u"/>
        <p:sndAc>
          <p:stSnd>
            <p:snd r:embed="rId9" name="camera.wav"/>
          </p:stSnd>
        </p:sndAc>
      </p:transition>
    </mc:Choice>
    <mc:Fallback xmlns="">
      <p:transition spd="slow">
        <p:push dir="u"/>
        <p:sndAc>
          <p:stSnd>
            <p:snd r:embed="rId11" name="camera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repeatCount="indefinite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0">
            <a:lum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>
            <a:extLst>
              <a:ext uri="{FF2B5EF4-FFF2-40B4-BE49-F238E27FC236}">
                <a16:creationId xmlns:a16="http://schemas.microsoft.com/office/drawing/2014/main" id="{0E049860-5F16-4E01-9F6A-94C38E982406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2628547" y="3679867"/>
            <a:ext cx="4753764" cy="10259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6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2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4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80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6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2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8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219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vi-VN" sz="5867" b="1" i="0" u="none" strike="noStrike" kern="0" normalizeH="0" baseline="0" noProof="0" dirty="0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Arial" panose="020B0604020202020204" pitchFamily="34" charset="0"/>
                <a:cs typeface="Arial" pitchFamily="34" charset="0"/>
                <a:sym typeface="Arial" pitchFamily="34" charset="0"/>
              </a:rPr>
              <a:t>WATCHING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36FB5A8-7029-4A58-BE7A-D71A73830FF0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3137479" y="2807541"/>
            <a:ext cx="3735898" cy="19287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6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2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4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80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6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2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8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219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vi-VN" sz="5867" b="1" i="0" u="none" strike="noStrike" kern="0" normalizeH="0" baseline="0" noProof="0" dirty="0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Arial" panose="020B0604020202020204" pitchFamily="34" charset="0"/>
                <a:cs typeface="Arial" pitchFamily="34" charset="0"/>
                <a:sym typeface="Arial" pitchFamily="34" charset="0"/>
              </a:rPr>
              <a:t>FOR </a:t>
            </a:r>
          </a:p>
          <a:p>
            <a:pPr marL="0" marR="0" lvl="0" indent="0" algn="ctr" defTabSz="1219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vi-VN" sz="5867" b="0" i="0" u="none" strike="noStrike" kern="0" cap="none" spc="0" normalizeH="0" baseline="0" noProof="0" dirty="0">
              <a:ln>
                <a:solidFill>
                  <a:schemeClr val="bg1"/>
                </a:solidFill>
              </a:ln>
              <a:solidFill>
                <a:srgbClr val="0859C5"/>
              </a:solidFill>
              <a:effectLst/>
              <a:uLnTx/>
              <a:uFillTx/>
              <a:latin typeface="Arial" panose="020B0604020202020204" pitchFamily="34" charset="0"/>
              <a:cs typeface="Arial" pitchFamily="34" charset="0"/>
              <a:sym typeface="Arial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78D14A-2904-4646-8223-0CA4334ED019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1931822" y="1956719"/>
            <a:ext cx="6147219" cy="1025921"/>
          </a:xfrm>
          <a:prstGeom prst="rect">
            <a:avLst/>
          </a:prstGeom>
          <a:noFill/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6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2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4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80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6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2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8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vi-VN" sz="5867" b="1" dirty="0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THANKS 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69FF275-28BB-42F4-8706-550207058062}"/>
              </a:ext>
            </a:extLst>
          </p:cNvPr>
          <p:cNvCxnSpPr/>
          <p:nvPr>
            <p:custDataLst>
              <p:tags r:id="rId4"/>
            </p:custDataLst>
          </p:nvPr>
        </p:nvCxnSpPr>
        <p:spPr>
          <a:xfrm flipH="1" flipV="1">
            <a:off x="5005429" y="564343"/>
            <a:ext cx="0" cy="1545067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228600">
              <a:schemeClr val="accent2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52BA024-D9CC-40BC-9BBB-6A7A774D553F}"/>
              </a:ext>
            </a:extLst>
          </p:cNvPr>
          <p:cNvCxnSpPr/>
          <p:nvPr>
            <p:custDataLst>
              <p:tags r:id="rId5"/>
            </p:custDataLst>
          </p:nvPr>
        </p:nvCxnSpPr>
        <p:spPr>
          <a:xfrm>
            <a:off x="4991009" y="604007"/>
            <a:ext cx="4303995" cy="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228600">
              <a:schemeClr val="accent2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022AABD-E0CC-4EEA-86EE-0DB77D584392}"/>
              </a:ext>
            </a:extLst>
          </p:cNvPr>
          <p:cNvCxnSpPr/>
          <p:nvPr>
            <p:custDataLst>
              <p:tags r:id="rId6"/>
            </p:custDataLst>
          </p:nvPr>
        </p:nvCxnSpPr>
        <p:spPr>
          <a:xfrm flipH="1">
            <a:off x="9309424" y="615192"/>
            <a:ext cx="0" cy="4977468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228600">
              <a:schemeClr val="accent2">
                <a:satMod val="175000"/>
                <a:alpha val="40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B47769C-6FE2-46E3-8D1D-5E8EA9381550}"/>
              </a:ext>
            </a:extLst>
          </p:cNvPr>
          <p:cNvCxnSpPr/>
          <p:nvPr>
            <p:custDataLst>
              <p:tags r:id="rId7"/>
            </p:custDataLst>
          </p:nvPr>
        </p:nvCxnSpPr>
        <p:spPr>
          <a:xfrm flipH="1">
            <a:off x="5005431" y="5582519"/>
            <a:ext cx="4303993" cy="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51CF89C-9AF9-4AAF-BE40-4E44E70DA72A}"/>
              </a:ext>
            </a:extLst>
          </p:cNvPr>
          <p:cNvCxnSpPr/>
          <p:nvPr>
            <p:custDataLst>
              <p:tags r:id="rId8"/>
            </p:custDataLst>
          </p:nvPr>
        </p:nvCxnSpPr>
        <p:spPr>
          <a:xfrm flipV="1">
            <a:off x="4991008" y="4582160"/>
            <a:ext cx="14421" cy="99932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228600">
              <a:schemeClr val="accent2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6348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2734D81-0DEE-7CAE-A0F9-5BB401361FA6}"/>
              </a:ext>
            </a:extLst>
          </p:cNvPr>
          <p:cNvSpPr txBox="1"/>
          <p:nvPr/>
        </p:nvSpPr>
        <p:spPr>
          <a:xfrm>
            <a:off x="914400" y="1524000"/>
            <a:ext cx="6098720" cy="3853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I, </a:t>
            </a:r>
            <a:r>
              <a:rPr lang="en-GB" sz="1800" b="1" dirty="0" err="1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yêu</a:t>
            </a:r>
            <a:r>
              <a:rPr lang="en-GB" sz="1800" b="1" dirty="0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GB" sz="1800" b="1" dirty="0" err="1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cầu</a:t>
            </a:r>
            <a:r>
              <a:rPr lang="en-GB" sz="1800" b="1" dirty="0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GB" sz="1800" b="1" dirty="0" err="1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về</a:t>
            </a:r>
            <a:r>
              <a:rPr lang="en-GB" sz="1800" b="1" dirty="0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GB" sz="1800" b="1" dirty="0" err="1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cài</a:t>
            </a:r>
            <a:r>
              <a:rPr lang="en-GB" sz="1800" b="1" dirty="0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GB" sz="1800" b="1" dirty="0" err="1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đặt</a:t>
            </a:r>
            <a:endParaRPr lang="vi-VN" sz="1800" b="1" dirty="0">
              <a:solidFill>
                <a:srgbClr val="4F81BD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940458-C72B-DB8F-3636-6DA878D37F75}"/>
              </a:ext>
            </a:extLst>
          </p:cNvPr>
          <p:cNvSpPr txBox="1"/>
          <p:nvPr/>
        </p:nvSpPr>
        <p:spPr>
          <a:xfrm>
            <a:off x="533400" y="2029660"/>
            <a:ext cx="6098720" cy="3853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2. File cookies.txt</a:t>
            </a:r>
            <a:endParaRPr lang="vi-VN" sz="1800" b="1" dirty="0">
              <a:solidFill>
                <a:srgbClr val="4F81BD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pic>
        <p:nvPicPr>
          <p:cNvPr id="6" name="Picture 5" descr="Graphical user interface, text, application, Teams&#10;&#10;Description automatically generated">
            <a:extLst>
              <a:ext uri="{FF2B5EF4-FFF2-40B4-BE49-F238E27FC236}">
                <a16:creationId xmlns:a16="http://schemas.microsoft.com/office/drawing/2014/main" id="{23E44006-B368-DCF9-E259-CC993539DE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405" y="2535321"/>
            <a:ext cx="5739676" cy="2640966"/>
          </a:xfrm>
          <a:prstGeom prst="rect">
            <a:avLst/>
          </a:prstGeom>
        </p:spPr>
      </p:pic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18CD4E0-3C0E-3352-91D3-69AFFB089F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0491" y="2550978"/>
            <a:ext cx="5738225" cy="2478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224078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2734D81-0DEE-7CAE-A0F9-5BB401361FA6}"/>
              </a:ext>
            </a:extLst>
          </p:cNvPr>
          <p:cNvSpPr txBox="1"/>
          <p:nvPr/>
        </p:nvSpPr>
        <p:spPr>
          <a:xfrm>
            <a:off x="914400" y="1524000"/>
            <a:ext cx="6098720" cy="3853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I, </a:t>
            </a:r>
            <a:r>
              <a:rPr lang="en-GB" sz="1800" b="1" dirty="0" err="1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yêu</a:t>
            </a:r>
            <a:r>
              <a:rPr lang="en-GB" sz="1800" b="1" dirty="0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GB" sz="1800" b="1" dirty="0" err="1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cầu</a:t>
            </a:r>
            <a:r>
              <a:rPr lang="en-GB" sz="1800" b="1" dirty="0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GB" sz="1800" b="1" dirty="0" err="1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về</a:t>
            </a:r>
            <a:r>
              <a:rPr lang="en-GB" sz="1800" b="1" dirty="0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GB" sz="1800" b="1" dirty="0" err="1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cài</a:t>
            </a:r>
            <a:r>
              <a:rPr lang="en-GB" sz="1800" b="1" dirty="0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GB" sz="1800" b="1" dirty="0" err="1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đặt</a:t>
            </a:r>
            <a:endParaRPr lang="vi-VN" sz="1800" b="1" dirty="0">
              <a:solidFill>
                <a:srgbClr val="4F81BD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pic>
        <p:nvPicPr>
          <p:cNvPr id="2" name="Picture 1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58743AD-437A-2803-72A2-B9A58FB4F3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2963545"/>
            <a:ext cx="6115050" cy="2461895"/>
          </a:xfrm>
          <a:prstGeom prst="rect">
            <a:avLst/>
          </a:prstGeom>
        </p:spPr>
      </p:pic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CBD5561-7D2B-9BD1-556A-5695CC000E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4800" y="2562922"/>
            <a:ext cx="3276600" cy="2862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539133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96A4C49-C9F9-2FB1-5DCA-7C417A92D29D}"/>
              </a:ext>
            </a:extLst>
          </p:cNvPr>
          <p:cNvSpPr txBox="1"/>
          <p:nvPr/>
        </p:nvSpPr>
        <p:spPr>
          <a:xfrm>
            <a:off x="990600" y="1752600"/>
            <a:ext cx="6096000" cy="7039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II, </a:t>
            </a:r>
            <a:r>
              <a:rPr lang="en-GB" sz="1800" b="1" dirty="0" err="1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Cào</a:t>
            </a:r>
            <a:r>
              <a:rPr lang="en-GB" sz="1800" b="1" dirty="0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GB" sz="1800" b="1" dirty="0" err="1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dữ</a:t>
            </a:r>
            <a:r>
              <a:rPr lang="en-GB" sz="1800" b="1" dirty="0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GB" sz="1800" b="1" dirty="0" err="1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liệu</a:t>
            </a:r>
            <a:r>
              <a:rPr lang="en-GB" sz="1800" b="1" dirty="0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FB </a:t>
            </a:r>
            <a:r>
              <a:rPr lang="en-GB" sz="1800" b="1" dirty="0" err="1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về</a:t>
            </a:r>
            <a:r>
              <a:rPr lang="en-GB" sz="1800" b="1" dirty="0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GB" sz="1800" b="1" dirty="0" err="1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và</a:t>
            </a:r>
            <a:r>
              <a:rPr lang="en-GB" sz="1800" b="1" dirty="0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GB" sz="1800" b="1" dirty="0" err="1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xem</a:t>
            </a:r>
            <a:r>
              <a:rPr lang="en-GB" sz="1800" b="1" dirty="0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GB" sz="1800" b="1" dirty="0" err="1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thông</a:t>
            </a:r>
            <a:r>
              <a:rPr lang="en-GB" sz="1800" b="1" dirty="0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tin </a:t>
            </a:r>
            <a:r>
              <a:rPr lang="en-GB" sz="1800" b="1" dirty="0" err="1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dữ</a:t>
            </a:r>
            <a:r>
              <a:rPr lang="en-GB" sz="1800" b="1" dirty="0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GB" sz="1800" b="1" dirty="0" err="1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liệu</a:t>
            </a:r>
            <a:r>
              <a:rPr lang="en-GB" sz="1800" b="1" dirty="0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GB" sz="1800" b="1" dirty="0" err="1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cào</a:t>
            </a:r>
            <a:r>
              <a:rPr lang="en-GB" sz="1800" b="1" dirty="0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GB" sz="1800" b="1" dirty="0" err="1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được</a:t>
            </a:r>
            <a:r>
              <a:rPr lang="en-GB" sz="1800" b="1" dirty="0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:</a:t>
            </a:r>
            <a:endParaRPr lang="vi-VN" sz="1800" b="1" dirty="0">
              <a:solidFill>
                <a:srgbClr val="4F81BD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D7366E0-1A7A-E51F-158C-FB92346CA741}"/>
              </a:ext>
            </a:extLst>
          </p:cNvPr>
          <p:cNvSpPr txBox="1"/>
          <p:nvPr/>
        </p:nvSpPr>
        <p:spPr>
          <a:xfrm>
            <a:off x="1524000" y="2438400"/>
            <a:ext cx="6096000" cy="3853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1.Cào </a:t>
            </a:r>
            <a:r>
              <a:rPr lang="en-GB" sz="1800" b="1" dirty="0" err="1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dữ</a:t>
            </a:r>
            <a:r>
              <a:rPr lang="en-GB" sz="1800" b="1" dirty="0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GB" sz="1800" b="1" dirty="0" err="1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liệu</a:t>
            </a:r>
            <a:r>
              <a:rPr lang="en-GB" sz="1800" b="1" dirty="0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GB" sz="1800" b="1" dirty="0" err="1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về</a:t>
            </a:r>
            <a:r>
              <a:rPr lang="en-GB" sz="1800" b="1" dirty="0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:</a:t>
            </a:r>
            <a:endParaRPr lang="vi-VN" sz="1800" b="1" dirty="0">
              <a:solidFill>
                <a:srgbClr val="4F81BD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pic>
        <p:nvPicPr>
          <p:cNvPr id="9" name="Picture 8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EC80459D-5AA9-DD47-9BCC-0E3591EA61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490" y="2971800"/>
            <a:ext cx="5731510" cy="3223895"/>
          </a:xfrm>
          <a:prstGeom prst="rect">
            <a:avLst/>
          </a:prstGeom>
        </p:spPr>
      </p:pic>
      <p:pic>
        <p:nvPicPr>
          <p:cNvPr id="10" name="Picture 9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767798D-8B5D-6CDA-0118-AD1B54962E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4600" y="2971799"/>
            <a:ext cx="5731510" cy="3223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307963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96A4C49-C9F9-2FB1-5DCA-7C417A92D29D}"/>
              </a:ext>
            </a:extLst>
          </p:cNvPr>
          <p:cNvSpPr txBox="1"/>
          <p:nvPr/>
        </p:nvSpPr>
        <p:spPr>
          <a:xfrm>
            <a:off x="990600" y="1752600"/>
            <a:ext cx="6096000" cy="7039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II, </a:t>
            </a:r>
            <a:r>
              <a:rPr lang="en-GB" sz="1800" b="1" dirty="0" err="1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Cào</a:t>
            </a:r>
            <a:r>
              <a:rPr lang="en-GB" sz="1800" b="1" dirty="0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GB" sz="1800" b="1" dirty="0" err="1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dữ</a:t>
            </a:r>
            <a:r>
              <a:rPr lang="en-GB" sz="1800" b="1" dirty="0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GB" sz="1800" b="1" dirty="0" err="1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liệu</a:t>
            </a:r>
            <a:r>
              <a:rPr lang="en-GB" sz="1800" b="1" dirty="0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FB </a:t>
            </a:r>
            <a:r>
              <a:rPr lang="en-GB" sz="1800" b="1" dirty="0" err="1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về</a:t>
            </a:r>
            <a:r>
              <a:rPr lang="en-GB" sz="1800" b="1" dirty="0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GB" sz="1800" b="1" dirty="0" err="1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và</a:t>
            </a:r>
            <a:r>
              <a:rPr lang="en-GB" sz="1800" b="1" dirty="0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GB" sz="1800" b="1" dirty="0" err="1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xem</a:t>
            </a:r>
            <a:r>
              <a:rPr lang="en-GB" sz="1800" b="1" dirty="0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GB" sz="1800" b="1" dirty="0" err="1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thông</a:t>
            </a:r>
            <a:r>
              <a:rPr lang="en-GB" sz="1800" b="1" dirty="0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tin </a:t>
            </a:r>
            <a:r>
              <a:rPr lang="en-GB" sz="1800" b="1" dirty="0" err="1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dữ</a:t>
            </a:r>
            <a:r>
              <a:rPr lang="en-GB" sz="1800" b="1" dirty="0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GB" sz="1800" b="1" dirty="0" err="1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liệu</a:t>
            </a:r>
            <a:r>
              <a:rPr lang="en-GB" sz="1800" b="1" dirty="0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GB" sz="1800" b="1" dirty="0" err="1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cào</a:t>
            </a:r>
            <a:r>
              <a:rPr lang="en-GB" sz="1800" b="1" dirty="0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GB" sz="1800" b="1" dirty="0" err="1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được</a:t>
            </a:r>
            <a:r>
              <a:rPr lang="en-GB" sz="1800" b="1" dirty="0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:</a:t>
            </a:r>
            <a:endParaRPr lang="vi-VN" sz="1800" b="1" dirty="0">
              <a:solidFill>
                <a:srgbClr val="4F81BD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pic>
        <p:nvPicPr>
          <p:cNvPr id="2" name="Picture 1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FF3C0C0-121F-6012-D07E-71C689D73A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5600" y="3200400"/>
            <a:ext cx="6115050" cy="279146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98EF203-0939-DCC9-0401-BD609C8C5173}"/>
              </a:ext>
            </a:extLst>
          </p:cNvPr>
          <p:cNvSpPr txBox="1"/>
          <p:nvPr/>
        </p:nvSpPr>
        <p:spPr>
          <a:xfrm>
            <a:off x="1219200" y="2590800"/>
            <a:ext cx="6098720" cy="3921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GB" sz="1800" dirty="0" err="1">
                <a:solidFill>
                  <a:schemeClr val="bg2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Thực</a:t>
            </a:r>
            <a:r>
              <a:rPr lang="en-GB" sz="1800" dirty="0">
                <a:solidFill>
                  <a:schemeClr val="bg2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GB" sz="1800" dirty="0" err="1">
                <a:solidFill>
                  <a:schemeClr val="bg2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hiện</a:t>
            </a:r>
            <a:r>
              <a:rPr lang="en-GB" sz="1800" dirty="0">
                <a:solidFill>
                  <a:schemeClr val="bg2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GB" sz="1800" dirty="0" err="1">
                <a:solidFill>
                  <a:schemeClr val="bg2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cào</a:t>
            </a:r>
            <a:r>
              <a:rPr lang="en-GB" sz="1800" dirty="0">
                <a:solidFill>
                  <a:schemeClr val="bg2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GB" sz="1800" dirty="0" err="1">
                <a:solidFill>
                  <a:schemeClr val="bg2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dữ</a:t>
            </a:r>
            <a:r>
              <a:rPr lang="en-GB" sz="1800" dirty="0">
                <a:solidFill>
                  <a:schemeClr val="bg2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GB" sz="1800" dirty="0" err="1">
                <a:solidFill>
                  <a:schemeClr val="bg2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liệu</a:t>
            </a:r>
            <a:r>
              <a:rPr lang="en-GB" sz="1800" dirty="0">
                <a:solidFill>
                  <a:schemeClr val="bg2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GB" sz="1800" dirty="0" err="1">
                <a:solidFill>
                  <a:schemeClr val="bg2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cuộn</a:t>
            </a:r>
            <a:r>
              <a:rPr lang="en-GB" sz="1800" dirty="0">
                <a:solidFill>
                  <a:schemeClr val="bg2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GB" sz="1800" dirty="0" err="1">
                <a:solidFill>
                  <a:schemeClr val="bg2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trên</a:t>
            </a:r>
            <a:r>
              <a:rPr lang="en-GB" sz="1800" dirty="0">
                <a:solidFill>
                  <a:schemeClr val="bg2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10 </a:t>
            </a:r>
            <a:r>
              <a:rPr lang="en-GB" sz="1800" dirty="0" err="1">
                <a:solidFill>
                  <a:schemeClr val="bg2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trang</a:t>
            </a:r>
            <a:r>
              <a:rPr lang="en-GB" sz="1800" dirty="0">
                <a:solidFill>
                  <a:schemeClr val="bg2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GB" sz="1800" dirty="0" err="1">
                <a:solidFill>
                  <a:schemeClr val="bg2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đầu</a:t>
            </a:r>
            <a:r>
              <a:rPr lang="en-GB" sz="1800" dirty="0">
                <a:solidFill>
                  <a:schemeClr val="bg2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GB" sz="1800" dirty="0" err="1">
                <a:solidFill>
                  <a:schemeClr val="bg2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của</a:t>
            </a:r>
            <a:r>
              <a:rPr lang="en-GB" sz="1800" dirty="0">
                <a:solidFill>
                  <a:schemeClr val="bg2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page:</a:t>
            </a:r>
            <a:endParaRPr lang="vi-VN" sz="1800" dirty="0">
              <a:solidFill>
                <a:schemeClr val="bg2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566707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96A4C49-C9F9-2FB1-5DCA-7C417A92D29D}"/>
              </a:ext>
            </a:extLst>
          </p:cNvPr>
          <p:cNvSpPr txBox="1"/>
          <p:nvPr/>
        </p:nvSpPr>
        <p:spPr>
          <a:xfrm>
            <a:off x="990600" y="1752600"/>
            <a:ext cx="6096000" cy="7039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II, </a:t>
            </a:r>
            <a:r>
              <a:rPr lang="en-GB" sz="1800" b="1" dirty="0" err="1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Cào</a:t>
            </a:r>
            <a:r>
              <a:rPr lang="en-GB" sz="1800" b="1" dirty="0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GB" sz="1800" b="1" dirty="0" err="1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dữ</a:t>
            </a:r>
            <a:r>
              <a:rPr lang="en-GB" sz="1800" b="1" dirty="0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GB" sz="1800" b="1" dirty="0" err="1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liệu</a:t>
            </a:r>
            <a:r>
              <a:rPr lang="en-GB" sz="1800" b="1" dirty="0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FB </a:t>
            </a:r>
            <a:r>
              <a:rPr lang="en-GB" sz="1800" b="1" dirty="0" err="1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về</a:t>
            </a:r>
            <a:r>
              <a:rPr lang="en-GB" sz="1800" b="1" dirty="0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GB" sz="1800" b="1" dirty="0" err="1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và</a:t>
            </a:r>
            <a:r>
              <a:rPr lang="en-GB" sz="1800" b="1" dirty="0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GB" sz="1800" b="1" dirty="0" err="1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xem</a:t>
            </a:r>
            <a:r>
              <a:rPr lang="en-GB" sz="1800" b="1" dirty="0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GB" sz="1800" b="1" dirty="0" err="1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thông</a:t>
            </a:r>
            <a:r>
              <a:rPr lang="en-GB" sz="1800" b="1" dirty="0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tin </a:t>
            </a:r>
            <a:r>
              <a:rPr lang="en-GB" sz="1800" b="1" dirty="0" err="1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dữ</a:t>
            </a:r>
            <a:r>
              <a:rPr lang="en-GB" sz="1800" b="1" dirty="0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GB" sz="1800" b="1" dirty="0" err="1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liệu</a:t>
            </a:r>
            <a:r>
              <a:rPr lang="en-GB" sz="1800" b="1" dirty="0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GB" sz="1800" b="1" dirty="0" err="1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cào</a:t>
            </a:r>
            <a:r>
              <a:rPr lang="en-GB" sz="1800" b="1" dirty="0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GB" sz="1800" b="1" dirty="0" err="1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được</a:t>
            </a:r>
            <a:r>
              <a:rPr lang="en-GB" sz="1800" b="1" dirty="0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:</a:t>
            </a:r>
            <a:endParaRPr lang="vi-VN" sz="1800" b="1" dirty="0">
              <a:solidFill>
                <a:srgbClr val="4F81BD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pic>
        <p:nvPicPr>
          <p:cNvPr id="2" name="Picture 1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8A802F5-B443-C72C-579D-8018DDB763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9988" y="3962400"/>
            <a:ext cx="4381032" cy="130246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B32AC4D-F153-73DF-C5AB-9F92161293D6}"/>
              </a:ext>
            </a:extLst>
          </p:cNvPr>
          <p:cNvSpPr txBox="1"/>
          <p:nvPr/>
        </p:nvSpPr>
        <p:spPr>
          <a:xfrm>
            <a:off x="2062300" y="2664002"/>
            <a:ext cx="6098720" cy="3921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GB" sz="1800" dirty="0" err="1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Kết</a:t>
            </a:r>
            <a:r>
              <a:rPr lang="en-GB" sz="1800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GB" sz="1800" dirty="0" err="1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quả</a:t>
            </a:r>
            <a:r>
              <a:rPr lang="en-GB" sz="1800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GB" sz="1800" dirty="0" err="1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được</a:t>
            </a:r>
            <a:r>
              <a:rPr lang="en-GB" sz="1800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100 post :</a:t>
            </a:r>
            <a:endParaRPr lang="vi-VN" sz="1800" dirty="0">
              <a:solidFill>
                <a:srgbClr val="00B0F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2089299"/>
      </p:ext>
    </p:extLst>
  </p:cSld>
  <p:clrMapOvr>
    <a:masterClrMapping/>
  </p:clrMapOvr>
  <p:transition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NET" val="3.1.16"/>
  <p:tag name="AS_OS" val="Unix 4.14.232.177"/>
  <p:tag name="AS_RELEASE_DATE" val="2021.04.14"/>
  <p:tag name="AS_TITLE" val="Aspose.Slides for .NET Standard 2.0"/>
  <p:tag name="AS_VERSION" val="21.4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176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96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97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98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99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300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301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302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303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304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305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177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306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307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308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309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310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311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312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313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314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315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178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316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317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318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319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320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321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322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323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324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325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186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326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327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328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329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330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331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332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333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334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335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198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336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337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338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339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340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341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342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343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344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345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04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346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347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348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349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350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351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352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353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354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355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07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356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357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358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359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360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361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362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363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364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365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10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366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367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368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369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370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371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372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373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374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375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13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376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377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378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379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380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381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382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383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384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385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478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386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387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388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389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390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391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392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393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394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39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174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479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396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397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398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399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400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401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402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403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404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405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480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406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407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408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409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410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411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412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413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414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415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20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416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417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418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419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420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421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422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423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424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425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21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426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427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428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429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430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436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439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440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441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442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22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443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445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446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448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450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451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452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454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457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459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23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461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463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746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751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754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757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760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763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766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769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24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772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71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72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73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74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75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518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519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520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52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25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522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523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528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529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530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531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532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533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534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535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26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525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526"/>
</p:tagLst>
</file>

<file path=ppt/tags/tag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613"/>
</p:tagLst>
</file>

<file path=ppt/tags/tag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614"/>
</p:tagLst>
</file>

<file path=ppt/tags/tag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615"/>
</p:tagLst>
</file>

<file path=ppt/tags/tag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616"/>
</p:tagLst>
</file>

<file path=ppt/tags/tag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622"/>
</p:tagLst>
</file>

<file path=ppt/tags/tag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623"/>
</p:tagLst>
</file>

<file path=ppt/tags/tag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624"/>
</p:tagLst>
</file>

<file path=ppt/tags/tag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625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27"/>
</p:tagLst>
</file>

<file path=ppt/tags/tag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626"/>
</p:tagLst>
</file>

<file path=ppt/tags/tag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627"/>
</p:tagLst>
</file>

<file path=ppt/tags/tag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628"/>
</p:tagLst>
</file>

<file path=ppt/tags/tag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629"/>
</p:tagLst>
</file>

<file path=ppt/tags/tag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630"/>
</p:tagLst>
</file>

<file path=ppt/tags/tag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631"/>
</p:tagLst>
</file>

<file path=ppt/tags/tag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617"/>
</p:tagLst>
</file>

<file path=ppt/tags/tag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618"/>
</p:tagLst>
</file>

<file path=ppt/tags/tag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619"/>
</p:tagLst>
</file>

<file path=ppt/tags/tag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62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175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28"/>
</p:tagLst>
</file>

<file path=ppt/tags/tag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621"/>
</p:tagLst>
</file>

<file path=ppt/tags/tag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613"/>
</p:tagLst>
</file>

<file path=ppt/tags/tag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614"/>
</p:tagLst>
</file>

<file path=ppt/tags/tag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615"/>
</p:tagLst>
</file>

<file path=ppt/tags/tag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616"/>
</p:tagLst>
</file>

<file path=ppt/tags/tag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622"/>
</p:tagLst>
</file>

<file path=ppt/tags/tag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623"/>
</p:tagLst>
</file>

<file path=ppt/tags/tag3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624"/>
</p:tagLst>
</file>

<file path=ppt/tags/tag3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625"/>
</p:tagLst>
</file>

<file path=ppt/tags/tag3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626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29"/>
</p:tagLst>
</file>

<file path=ppt/tags/tag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627"/>
</p:tagLst>
</file>

<file path=ppt/tags/tag3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628"/>
</p:tagLst>
</file>

<file path=ppt/tags/tag3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629"/>
</p:tagLst>
</file>

<file path=ppt/tags/tag3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630"/>
</p:tagLst>
</file>

<file path=ppt/tags/tag3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631"/>
</p:tagLst>
</file>

<file path=ppt/tags/tag3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617"/>
</p:tagLst>
</file>

<file path=ppt/tags/tag3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618"/>
</p:tagLst>
</file>

<file path=ppt/tags/tag3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619"/>
</p:tagLst>
</file>

<file path=ppt/tags/tag3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620"/>
</p:tagLst>
</file>

<file path=ppt/tags/tag3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62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30"/>
</p:tagLst>
</file>

<file path=ppt/tags/tag3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755"/>
</p:tagLst>
</file>

<file path=ppt/tags/tag3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751"/>
</p:tagLst>
</file>

<file path=ppt/tags/tag3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752"/>
</p:tagLst>
</file>

<file path=ppt/tags/tag3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755"/>
</p:tagLst>
</file>

<file path=ppt/tags/tag3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751"/>
</p:tagLst>
</file>

<file path=ppt/tags/tag3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752"/>
</p:tagLst>
</file>

<file path=ppt/tags/tag3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755"/>
</p:tagLst>
</file>

<file path=ppt/tags/tag3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751"/>
</p:tagLst>
</file>

<file path=ppt/tags/tag3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752"/>
</p:tagLst>
</file>

<file path=ppt/tags/tag3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755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31"/>
</p:tagLst>
</file>

<file path=ppt/tags/tag3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751"/>
</p:tagLst>
</file>

<file path=ppt/tags/tag3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752"/>
</p:tagLst>
</file>

<file path=ppt/tags/tag3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755"/>
</p:tagLst>
</file>

<file path=ppt/tags/tag3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751"/>
</p:tagLst>
</file>

<file path=ppt/tags/tag3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752"/>
</p:tagLst>
</file>

<file path=ppt/tags/tag3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755"/>
</p:tagLst>
</file>

<file path=ppt/tags/tag3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751"/>
</p:tagLst>
</file>

<file path=ppt/tags/tag3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752"/>
</p:tagLst>
</file>

<file path=ppt/tags/tag3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755"/>
</p:tagLst>
</file>

<file path=ppt/tags/tag3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75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32"/>
</p:tagLst>
</file>

<file path=ppt/tags/tag3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752"/>
</p:tagLst>
</file>

<file path=ppt/tags/tag3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755"/>
</p:tagLst>
</file>

<file path=ppt/tags/tag3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751"/>
</p:tagLst>
</file>

<file path=ppt/tags/tag3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752"/>
</p:tagLst>
</file>

<file path=ppt/tags/tag3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755"/>
</p:tagLst>
</file>

<file path=ppt/tags/tag3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751"/>
</p:tagLst>
</file>

<file path=ppt/tags/tag3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752"/>
</p:tagLst>
</file>

<file path=ppt/tags/tag3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755"/>
</p:tagLst>
</file>

<file path=ppt/tags/tag3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751"/>
</p:tagLst>
</file>

<file path=ppt/tags/tag3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752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33"/>
</p:tagLst>
</file>

<file path=ppt/tags/tag3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755"/>
</p:tagLst>
</file>

<file path=ppt/tags/tag3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751"/>
</p:tagLst>
</file>

<file path=ppt/tags/tag3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752"/>
</p:tagLst>
</file>

<file path=ppt/tags/tag3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755"/>
</p:tagLst>
</file>

<file path=ppt/tags/tag3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751"/>
</p:tagLst>
</file>

<file path=ppt/tags/tag3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752"/>
</p:tagLst>
</file>

<file path=ppt/tags/tag3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755"/>
</p:tagLst>
</file>

<file path=ppt/tags/tag3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751"/>
</p:tagLst>
</file>

<file path=ppt/tags/tag3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752"/>
</p:tagLst>
</file>

<file path=ppt/tags/tag3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755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34"/>
</p:tagLst>
</file>

<file path=ppt/tags/tag3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751"/>
</p:tagLst>
</file>

<file path=ppt/tags/tag3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752"/>
</p:tagLst>
</file>

<file path=ppt/tags/tag3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755"/>
</p:tagLst>
</file>

<file path=ppt/tags/tag3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751"/>
</p:tagLst>
</file>

<file path=ppt/tags/tag3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752"/>
</p:tagLst>
</file>

<file path=ppt/tags/tag3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755"/>
</p:tagLst>
</file>

<file path=ppt/tags/tag3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751"/>
</p:tagLst>
</file>

<file path=ppt/tags/tag3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752"/>
</p:tagLst>
</file>

<file path=ppt/tags/tag3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613"/>
</p:tagLst>
</file>

<file path=ppt/tags/tag3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614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35"/>
</p:tagLst>
</file>

<file path=ppt/tags/tag3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615"/>
</p:tagLst>
</file>

<file path=ppt/tags/tag3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616"/>
</p:tagLst>
</file>

<file path=ppt/tags/tag3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622"/>
</p:tagLst>
</file>

<file path=ppt/tags/tag3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623"/>
</p:tagLst>
</file>

<file path=ppt/tags/tag3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624"/>
</p:tagLst>
</file>

<file path=ppt/tags/tag3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625"/>
</p:tagLst>
</file>

<file path=ppt/tags/tag3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626"/>
</p:tagLst>
</file>

<file path=ppt/tags/tag3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627"/>
</p:tagLst>
</file>

<file path=ppt/tags/tag3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628"/>
</p:tagLst>
</file>

<file path=ppt/tags/tag3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629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36"/>
</p:tagLst>
</file>

<file path=ppt/tags/tag3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630"/>
</p:tagLst>
</file>

<file path=ppt/tags/tag3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631"/>
</p:tagLst>
</file>

<file path=ppt/tags/tag3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617"/>
</p:tagLst>
</file>

<file path=ppt/tags/tag3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618"/>
</p:tagLst>
</file>

<file path=ppt/tags/tag3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619"/>
</p:tagLst>
</file>

<file path=ppt/tags/tag3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620"/>
</p:tagLst>
</file>

<file path=ppt/tags/tag3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621"/>
</p:tagLst>
</file>

<file path=ppt/tags/tag3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636"/>
</p:tagLst>
</file>

<file path=ppt/tags/tag3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637"/>
</p:tagLst>
</file>

<file path=ppt/tags/tag3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638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37"/>
</p:tagLst>
</file>

<file path=ppt/tags/tag3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639"/>
</p:tagLst>
</file>

<file path=ppt/tags/tag3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640"/>
</p:tagLst>
</file>

<file path=ppt/tags/tag3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641"/>
</p:tagLst>
</file>

<file path=ppt/tags/tag3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633"/>
</p:tagLst>
</file>

<file path=ppt/tags/tag3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634"/>
</p:tagLst>
</file>

<file path=ppt/tags/tag3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636"/>
</p:tagLst>
</file>

<file path=ppt/tags/tag3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637"/>
</p:tagLst>
</file>

<file path=ppt/tags/tag3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638"/>
</p:tagLst>
</file>

<file path=ppt/tags/tag3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639"/>
</p:tagLst>
</file>

<file path=ppt/tags/tag3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64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179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38"/>
</p:tagLst>
</file>

<file path=ppt/tags/tag4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641"/>
</p:tagLst>
</file>

<file path=ppt/tags/tag4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633"/>
</p:tagLst>
</file>

<file path=ppt/tags/tag4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634"/>
</p:tagLst>
</file>

<file path=ppt/tags/tag4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636"/>
</p:tagLst>
</file>

<file path=ppt/tags/tag4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637"/>
</p:tagLst>
</file>

<file path=ppt/tags/tag4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638"/>
</p:tagLst>
</file>

<file path=ppt/tags/tag4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639"/>
</p:tagLst>
</file>

<file path=ppt/tags/tag4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640"/>
</p:tagLst>
</file>

<file path=ppt/tags/tag4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641"/>
</p:tagLst>
</file>

<file path=ppt/tags/tag4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633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39"/>
</p:tagLst>
</file>

<file path=ppt/tags/tag4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634"/>
</p:tagLst>
</file>

<file path=ppt/tags/tag4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636"/>
</p:tagLst>
</file>

<file path=ppt/tags/tag4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637"/>
</p:tagLst>
</file>

<file path=ppt/tags/tag4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638"/>
</p:tagLst>
</file>

<file path=ppt/tags/tag4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639"/>
</p:tagLst>
</file>

<file path=ppt/tags/tag4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640"/>
</p:tagLst>
</file>

<file path=ppt/tags/tag4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641"/>
</p:tagLst>
</file>

<file path=ppt/tags/tag4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633"/>
</p:tagLst>
</file>

<file path=ppt/tags/tag4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634"/>
</p:tagLst>
</file>

<file path=ppt/tags/tag4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636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40"/>
</p:tagLst>
</file>

<file path=ppt/tags/tag4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637"/>
</p:tagLst>
</file>

<file path=ppt/tags/tag4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638"/>
</p:tagLst>
</file>

<file path=ppt/tags/tag4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639"/>
</p:tagLst>
</file>

<file path=ppt/tags/tag4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640"/>
</p:tagLst>
</file>

<file path=ppt/tags/tag4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641"/>
</p:tagLst>
</file>

<file path=ppt/tags/tag4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633"/>
</p:tagLst>
</file>

<file path=ppt/tags/tag4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634"/>
</p:tagLst>
</file>

<file path=ppt/tags/tag4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636"/>
</p:tagLst>
</file>

<file path=ppt/tags/tag4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637"/>
</p:tagLst>
</file>

<file path=ppt/tags/tag4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638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41"/>
</p:tagLst>
</file>

<file path=ppt/tags/tag4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639"/>
</p:tagLst>
</file>

<file path=ppt/tags/tag4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640"/>
</p:tagLst>
</file>

<file path=ppt/tags/tag4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641"/>
</p:tagLst>
</file>

<file path=ppt/tags/tag4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633"/>
</p:tagLst>
</file>

<file path=ppt/tags/tag4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634"/>
</p:tagLst>
</file>

<file path=ppt/tags/tag4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636"/>
</p:tagLst>
</file>

<file path=ppt/tags/tag4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637"/>
</p:tagLst>
</file>

<file path=ppt/tags/tag4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638"/>
</p:tagLst>
</file>

<file path=ppt/tags/tag4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639"/>
</p:tagLst>
</file>

<file path=ppt/tags/tag4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64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42"/>
</p:tagLst>
</file>

<file path=ppt/tags/tag4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641"/>
</p:tagLst>
</file>

<file path=ppt/tags/tag4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633"/>
</p:tagLst>
</file>

<file path=ppt/tags/tag4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634"/>
</p:tagLst>
</file>

<file path=ppt/tags/tag4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636"/>
</p:tagLst>
</file>

<file path=ppt/tags/tag4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637"/>
</p:tagLst>
</file>

<file path=ppt/tags/tag4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638"/>
</p:tagLst>
</file>

<file path=ppt/tags/tag4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639"/>
</p:tagLst>
</file>

<file path=ppt/tags/tag4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640"/>
</p:tagLst>
</file>

<file path=ppt/tags/tag4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641"/>
</p:tagLst>
</file>

<file path=ppt/tags/tag4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633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43"/>
</p:tagLst>
</file>

<file path=ppt/tags/tag4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634"/>
</p:tagLst>
</file>

<file path=ppt/tags/tag4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636"/>
</p:tagLst>
</file>

<file path=ppt/tags/tag4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637"/>
</p:tagLst>
</file>

<file path=ppt/tags/tag4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638"/>
</p:tagLst>
</file>

<file path=ppt/tags/tag4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639"/>
</p:tagLst>
</file>

<file path=ppt/tags/tag4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640"/>
</p:tagLst>
</file>

<file path=ppt/tags/tag4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641"/>
</p:tagLst>
</file>

<file path=ppt/tags/tag4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633"/>
</p:tagLst>
</file>

<file path=ppt/tags/tag4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634"/>
</p:tagLst>
</file>

<file path=ppt/tags/tag4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083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45"/>
</p:tagLst>
</file>

<file path=ppt/tags/tag4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084"/>
</p:tagLst>
</file>

<file path=ppt/tags/tag4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085"/>
</p:tagLst>
</file>

<file path=ppt/tags/tag4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086"/>
</p:tagLst>
</file>

<file path=ppt/tags/tag4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087"/>
</p:tagLst>
</file>

<file path=ppt/tags/tag4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088"/>
</p:tagLst>
</file>

<file path=ppt/tags/tag4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089"/>
</p:tagLst>
</file>

<file path=ppt/tags/tag4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09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46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50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5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184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51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52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53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47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48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49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56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431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432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43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180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434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57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58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59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60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61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62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63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64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65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181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66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67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68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69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70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71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72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73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74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75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182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76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77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78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79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80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81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82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83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84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85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183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86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87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88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89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90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91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92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93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94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95"/>
</p:tagLst>
</file>

<file path=ppt/theme/_rels/them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7.jpeg"/></Relationships>
</file>

<file path=ppt/theme/theme1.xml><?xml version="1.0" encoding="utf-8"?>
<a:theme xmlns:a="http://schemas.openxmlformats.org/drawingml/2006/main" name="Cover and End Slide Master">
  <a:themeElements>
    <a:clrScheme name="2019-Business plan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EBEE4"/>
      </a:accent1>
      <a:accent2>
        <a:srgbClr val="4CD6B0"/>
      </a:accent2>
      <a:accent3>
        <a:srgbClr val="98DC56"/>
      </a:accent3>
      <a:accent4>
        <a:srgbClr val="5EBEE4"/>
      </a:accent4>
      <a:accent5>
        <a:srgbClr val="4CD6B0"/>
      </a:accent5>
      <a:accent6>
        <a:srgbClr val="98DC56"/>
      </a:accent6>
      <a:hlink>
        <a:srgbClr val="BFBFBF"/>
      </a:hlink>
      <a:folHlink>
        <a:srgbClr val="BFBFBF"/>
      </a:folHlink>
    </a:clrScheme>
    <a:fontScheme name="MAX-THEME FONT">
      <a:majorFont>
        <a:latin typeface="Arial" pitchFamily="34" charset="0"/>
        <a:ea typeface="Arial Unicode MS"/>
        <a:cs typeface="Arial" pitchFamily="34" charset="0"/>
      </a:majorFont>
      <a:minorFont>
        <a:latin typeface="Arial" pitchFamily="34" charset="0"/>
        <a:ea typeface="Arial Unicode MS"/>
        <a:cs typeface="Arial" pitchFamily="34" charset="0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ection Break Slide Master">
  <a:themeElements>
    <a:clrScheme name="ALLPPT-BUSINESS PLAN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EBEE4"/>
      </a:accent1>
      <a:accent2>
        <a:srgbClr val="4CD6B0"/>
      </a:accent2>
      <a:accent3>
        <a:srgbClr val="98DC56"/>
      </a:accent3>
      <a:accent4>
        <a:srgbClr val="5EBEE4"/>
      </a:accent4>
      <a:accent5>
        <a:srgbClr val="4CD6B0"/>
      </a:accent5>
      <a:accent6>
        <a:srgbClr val="98DC56"/>
      </a:accent6>
      <a:hlink>
        <a:srgbClr val="BFBFBF"/>
      </a:hlink>
      <a:folHlink>
        <a:srgbClr val="BFBFBF"/>
      </a:folHlink>
    </a:clrScheme>
    <a:fontScheme name="MAX-THEME FONT">
      <a:majorFont>
        <a:latin typeface="Arial" pitchFamily="34" charset="0"/>
        <a:ea typeface="Arial Unicode MS"/>
        <a:cs typeface="Arial" pitchFamily="34" charset="0"/>
      </a:majorFont>
      <a:minorFont>
        <a:latin typeface="Arial" pitchFamily="34" charset="0"/>
        <a:ea typeface="Arial Unicode MS"/>
        <a:cs typeface="Arial" pitchFamily="34" charset="0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over and End Slide Master">
  <a:themeElements>
    <a:clrScheme name="2019-Business plan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EBEE4"/>
      </a:accent1>
      <a:accent2>
        <a:srgbClr val="4CD6B0"/>
      </a:accent2>
      <a:accent3>
        <a:srgbClr val="98DC56"/>
      </a:accent3>
      <a:accent4>
        <a:srgbClr val="5EBEE4"/>
      </a:accent4>
      <a:accent5>
        <a:srgbClr val="4CD6B0"/>
      </a:accent5>
      <a:accent6>
        <a:srgbClr val="98DC56"/>
      </a:accent6>
      <a:hlink>
        <a:srgbClr val="BFBFBF"/>
      </a:hlink>
      <a:folHlink>
        <a:srgbClr val="BFBFBF"/>
      </a:folHlink>
    </a:clrScheme>
    <a:fontScheme name="MAX-THEME FONT">
      <a:majorFont>
        <a:latin typeface="Arial" pitchFamily="34" charset="0"/>
        <a:ea typeface="Arial Unicode MS"/>
        <a:cs typeface="Arial" pitchFamily="34" charset="0"/>
      </a:majorFont>
      <a:minorFont>
        <a:latin typeface="Arial" pitchFamily="34" charset="0"/>
        <a:ea typeface="Arial Unicode MS"/>
        <a:cs typeface="Arial" pitchFamily="34" charset="0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Arial" pitchFamily="34" charset="0"/>
        <a:cs typeface="Arial" pitchFamily="34" charset="0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 pitchFamily="34" charset="0"/>
        <a:cs typeface="Arial" pitchFamily="34" charset="0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286</TotalTime>
  <Words>991</Words>
  <Application>Microsoft Office PowerPoint</Application>
  <PresentationFormat>Widescreen</PresentationFormat>
  <Paragraphs>134</Paragraphs>
  <Slides>44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44</vt:i4>
      </vt:variant>
    </vt:vector>
  </HeadingPairs>
  <TitlesOfParts>
    <vt:vector size="52" baseType="lpstr">
      <vt:lpstr>Tw Cen MT</vt:lpstr>
      <vt:lpstr>Arial</vt:lpstr>
      <vt:lpstr>Calibri</vt:lpstr>
      <vt:lpstr>Gill Sans</vt:lpstr>
      <vt:lpstr>Cover and End Slide Master</vt:lpstr>
      <vt:lpstr>Section Break Slide Master</vt:lpstr>
      <vt:lpstr>Cover and End Slide Master</vt:lpstr>
      <vt:lpstr>Circuit</vt:lpstr>
      <vt:lpstr>“CRAWL DỮ LIỆU PAGE FACEBOOK ĐỂ THEO DÕI TÌNH TRẠNG PHÁT TRIỂN CỦA PAGE VÀ XU HƯỚNG TRONG THỜI GIAN GẦN ĐÂY”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huy quyang</cp:lastModifiedBy>
  <cp:revision>20</cp:revision>
  <cp:lastPrinted>2021-11-20T08:30:44Z</cp:lastPrinted>
  <dcterms:created xsi:type="dcterms:W3CDTF">2021-11-20T08:30:44Z</dcterms:created>
  <dcterms:modified xsi:type="dcterms:W3CDTF">2022-09-13T10:39:44Z</dcterms:modified>
</cp:coreProperties>
</file>